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  <p:sldMasterId id="2147483959" r:id="rId2"/>
    <p:sldMasterId id="2147484015" r:id="rId3"/>
    <p:sldMasterId id="2147484040" r:id="rId4"/>
    <p:sldMasterId id="2147484042" r:id="rId5"/>
    <p:sldMasterId id="2147484072" r:id="rId6"/>
    <p:sldMasterId id="2147484113" r:id="rId7"/>
  </p:sldMasterIdLst>
  <p:notesMasterIdLst>
    <p:notesMasterId r:id="rId21"/>
  </p:notesMasterIdLst>
  <p:sldIdLst>
    <p:sldId id="762" r:id="rId8"/>
    <p:sldId id="763" r:id="rId9"/>
    <p:sldId id="764" r:id="rId10"/>
    <p:sldId id="757" r:id="rId11"/>
    <p:sldId id="758" r:id="rId12"/>
    <p:sldId id="765" r:id="rId13"/>
    <p:sldId id="766" r:id="rId14"/>
    <p:sldId id="767" r:id="rId15"/>
    <p:sldId id="768" r:id="rId16"/>
    <p:sldId id="769" r:id="rId17"/>
    <p:sldId id="770" r:id="rId18"/>
    <p:sldId id="771" r:id="rId19"/>
    <p:sldId id="77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95455" autoAdjust="0"/>
  </p:normalViewPr>
  <p:slideViewPr>
    <p:cSldViewPr snapToGrid="0" showGuides="1">
      <p:cViewPr varScale="1">
        <p:scale>
          <a:sx n="75" d="100"/>
          <a:sy n="75" d="100"/>
        </p:scale>
        <p:origin x="28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13/11/2021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57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F6211-F1C9-4D10-BE64-2711704C70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2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c9e3bfc31b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c9e3bfc31b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7667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51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82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B7FA29-E3F8-4667-8A96-8EB7A1B779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4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7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1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4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09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53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8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86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05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6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69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7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251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0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85847C-871C-43AB-9CB7-70C63E584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" y="242761"/>
            <a:ext cx="12102982" cy="6372479"/>
          </a:xfrm>
          <a:prstGeom prst="rect">
            <a:avLst/>
          </a:prstGeom>
          <a:effectLst/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A3D2-CD41-4FAF-9261-462BCE4BEB91}"/>
              </a:ext>
            </a:extLst>
          </p:cNvPr>
          <p:cNvGrpSpPr/>
          <p:nvPr userDrawn="1"/>
        </p:nvGrpSpPr>
        <p:grpSpPr>
          <a:xfrm>
            <a:off x="4287425" y="5008643"/>
            <a:ext cx="761990" cy="740599"/>
            <a:chOff x="7926388" y="2433638"/>
            <a:chExt cx="1639887" cy="1593850"/>
          </a:xfrm>
        </p:grpSpPr>
        <p:sp>
          <p:nvSpPr>
            <p:cNvPr id="4" name="Freeform 83">
              <a:extLst>
                <a:ext uri="{FF2B5EF4-FFF2-40B4-BE49-F238E27FC236}">
                  <a16:creationId xmlns:a16="http://schemas.microsoft.com/office/drawing/2014/main" id="{A39AFEE7-3C5F-4DF4-822F-2CD703043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" name="Freeform 84">
              <a:extLst>
                <a:ext uri="{FF2B5EF4-FFF2-40B4-BE49-F238E27FC236}">
                  <a16:creationId xmlns:a16="http://schemas.microsoft.com/office/drawing/2014/main" id="{168A8961-E10B-4CEA-929B-4622DE7E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2D333F33-DB76-4B8A-B4C6-74740679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" name="Freeform 86">
              <a:extLst>
                <a:ext uri="{FF2B5EF4-FFF2-40B4-BE49-F238E27FC236}">
                  <a16:creationId xmlns:a16="http://schemas.microsoft.com/office/drawing/2014/main" id="{666CE1D1-15B9-491C-B39B-BFF8FCF4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Freeform 87">
              <a:extLst>
                <a:ext uri="{FF2B5EF4-FFF2-40B4-BE49-F238E27FC236}">
                  <a16:creationId xmlns:a16="http://schemas.microsoft.com/office/drawing/2014/main" id="{27CF0D2E-5F2E-475E-9113-0DC25B45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id="{9E36DC08-EE9C-4212-8C0E-00B478C1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Freeform 89">
              <a:extLst>
                <a:ext uri="{FF2B5EF4-FFF2-40B4-BE49-F238E27FC236}">
                  <a16:creationId xmlns:a16="http://schemas.microsoft.com/office/drawing/2014/main" id="{4A85A912-0AE3-4A8C-A0A0-3791F758D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id="{E421E44B-1A87-4963-87BC-35DACCBFE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" name="Freeform 91">
              <a:extLst>
                <a:ext uri="{FF2B5EF4-FFF2-40B4-BE49-F238E27FC236}">
                  <a16:creationId xmlns:a16="http://schemas.microsoft.com/office/drawing/2014/main" id="{01A6FE41-F65F-457C-A61F-B34FE2E73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" name="Freeform 92">
              <a:extLst>
                <a:ext uri="{FF2B5EF4-FFF2-40B4-BE49-F238E27FC236}">
                  <a16:creationId xmlns:a16="http://schemas.microsoft.com/office/drawing/2014/main" id="{6CF15BF7-BEE7-4EB5-821F-7A3DF62A2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A57130D8-FF35-4275-84C3-3AC353FF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5C407CE5-52FE-4C80-9690-060B09374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BFE8388E-575F-41C0-A82F-7ED34C86A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Freeform 96">
              <a:extLst>
                <a:ext uri="{FF2B5EF4-FFF2-40B4-BE49-F238E27FC236}">
                  <a16:creationId xmlns:a16="http://schemas.microsoft.com/office/drawing/2014/main" id="{D7A8138C-FE38-4661-91DC-2C1BECB08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F172255C-E613-4D1F-AE00-5FBC7793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Freeform 98">
              <a:extLst>
                <a:ext uri="{FF2B5EF4-FFF2-40B4-BE49-F238E27FC236}">
                  <a16:creationId xmlns:a16="http://schemas.microsoft.com/office/drawing/2014/main" id="{8EA9B9D9-3417-4A94-B2B7-FA39B4A33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" name="Freeform 99">
              <a:extLst>
                <a:ext uri="{FF2B5EF4-FFF2-40B4-BE49-F238E27FC236}">
                  <a16:creationId xmlns:a16="http://schemas.microsoft.com/office/drawing/2014/main" id="{00A4CE78-B613-4BFD-AB97-50686E21A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8F05008-A962-490E-BC07-C342ED53B62E}"/>
              </a:ext>
            </a:extLst>
          </p:cNvPr>
          <p:cNvGrpSpPr/>
          <p:nvPr userDrawn="1"/>
        </p:nvGrpSpPr>
        <p:grpSpPr>
          <a:xfrm>
            <a:off x="569960" y="5528230"/>
            <a:ext cx="1024994" cy="743859"/>
            <a:chOff x="1023938" y="938213"/>
            <a:chExt cx="1487488" cy="10795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0B7737E-1895-4446-88F9-6E9B98B9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7C9D02B-3C8B-488C-9D38-A1C693574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83AC49F-67B3-4907-B14A-362457C6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5B0DE039-CA0F-43CB-AE3A-690A0C354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64B074E-B843-41F0-A924-F3F967166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04DACF0-1FCB-4B60-99C2-11D325F0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D38965F-409D-484C-800E-CF2C3F7B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235FC311-334A-4356-9981-8858E79D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72D9A54-FE82-4EFB-82B6-2C7C44A2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E68FD8C0-DC9C-4B9D-8FA5-7B032D86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E91DFAAA-4C2E-49EC-A080-52068A51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5095B21-7166-4C24-B1FB-B4728FD6F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7DF0883-296B-4BC4-BF40-571870821D87}"/>
              </a:ext>
            </a:extLst>
          </p:cNvPr>
          <p:cNvGrpSpPr/>
          <p:nvPr userDrawn="1"/>
        </p:nvGrpSpPr>
        <p:grpSpPr>
          <a:xfrm>
            <a:off x="8359405" y="5582598"/>
            <a:ext cx="785625" cy="579978"/>
            <a:chOff x="8934450" y="3117850"/>
            <a:chExt cx="1855788" cy="1370013"/>
          </a:xfrm>
        </p:grpSpPr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36B6E1A3-7470-411B-BFA2-E09D06BB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E0AEEA5-6953-48F0-99A9-CE25354F6867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37" name="Freeform 80">
                <a:extLst>
                  <a:ext uri="{FF2B5EF4-FFF2-40B4-BE49-F238E27FC236}">
                    <a16:creationId xmlns:a16="http://schemas.microsoft.com/office/drawing/2014/main" id="{5ACEB7A0-FA63-4F87-982B-24C707BAA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38" name="Freeform 81">
                <a:extLst>
                  <a:ext uri="{FF2B5EF4-FFF2-40B4-BE49-F238E27FC236}">
                    <a16:creationId xmlns:a16="http://schemas.microsoft.com/office/drawing/2014/main" id="{EBA83426-CC0E-444F-AFA1-FA47949F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39" name="Freeform 82">
                <a:extLst>
                  <a:ext uri="{FF2B5EF4-FFF2-40B4-BE49-F238E27FC236}">
                    <a16:creationId xmlns:a16="http://schemas.microsoft.com/office/drawing/2014/main" id="{C888ECF8-1013-43ED-AD75-41E37B9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0" name="Freeform 83">
                <a:extLst>
                  <a:ext uri="{FF2B5EF4-FFF2-40B4-BE49-F238E27FC236}">
                    <a16:creationId xmlns:a16="http://schemas.microsoft.com/office/drawing/2014/main" id="{B831305E-621E-45A9-9F78-D8BE1E1E3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1" name="Freeform 84">
                <a:extLst>
                  <a:ext uri="{FF2B5EF4-FFF2-40B4-BE49-F238E27FC236}">
                    <a16:creationId xmlns:a16="http://schemas.microsoft.com/office/drawing/2014/main" id="{71954BAF-7F8A-42BA-8558-1FBD34750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2" name="Freeform 85">
                <a:extLst>
                  <a:ext uri="{FF2B5EF4-FFF2-40B4-BE49-F238E27FC236}">
                    <a16:creationId xmlns:a16="http://schemas.microsoft.com/office/drawing/2014/main" id="{02DDBFCD-AA1D-4DA9-87CA-17666EDB1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3" name="Freeform 86">
                <a:extLst>
                  <a:ext uri="{FF2B5EF4-FFF2-40B4-BE49-F238E27FC236}">
                    <a16:creationId xmlns:a16="http://schemas.microsoft.com/office/drawing/2014/main" id="{08FD5E37-2432-41D2-BA1D-0B972B284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4" name="Freeform 87">
                <a:extLst>
                  <a:ext uri="{FF2B5EF4-FFF2-40B4-BE49-F238E27FC236}">
                    <a16:creationId xmlns:a16="http://schemas.microsoft.com/office/drawing/2014/main" id="{57110C57-170F-4B87-AD5F-AF8322160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5" name="Freeform 88">
                <a:extLst>
                  <a:ext uri="{FF2B5EF4-FFF2-40B4-BE49-F238E27FC236}">
                    <a16:creationId xmlns:a16="http://schemas.microsoft.com/office/drawing/2014/main" id="{7A27B8A1-D44B-4919-8AF4-F228B735F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6" name="Freeform 89">
                <a:extLst>
                  <a:ext uri="{FF2B5EF4-FFF2-40B4-BE49-F238E27FC236}">
                    <a16:creationId xmlns:a16="http://schemas.microsoft.com/office/drawing/2014/main" id="{3C7BF7CA-0195-409E-9D1B-ACF6C705D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7" name="Freeform 90">
                <a:extLst>
                  <a:ext uri="{FF2B5EF4-FFF2-40B4-BE49-F238E27FC236}">
                    <a16:creationId xmlns:a16="http://schemas.microsoft.com/office/drawing/2014/main" id="{365E072C-15AC-442D-820D-8C38B3231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8" name="Freeform 91">
                <a:extLst>
                  <a:ext uri="{FF2B5EF4-FFF2-40B4-BE49-F238E27FC236}">
                    <a16:creationId xmlns:a16="http://schemas.microsoft.com/office/drawing/2014/main" id="{11105C4D-F187-4C69-9B3D-EDDB240C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49" name="Freeform 92">
                <a:extLst>
                  <a:ext uri="{FF2B5EF4-FFF2-40B4-BE49-F238E27FC236}">
                    <a16:creationId xmlns:a16="http://schemas.microsoft.com/office/drawing/2014/main" id="{6329A0C1-0A4E-4CBF-9F03-7C0CA03D3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50" name="Freeform 93">
                <a:extLst>
                  <a:ext uri="{FF2B5EF4-FFF2-40B4-BE49-F238E27FC236}">
                    <a16:creationId xmlns:a16="http://schemas.microsoft.com/office/drawing/2014/main" id="{55808619-B652-4214-9E8B-5B7072A49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917CB5E-6E8B-48E2-8464-D2D0AD489879}"/>
              </a:ext>
            </a:extLst>
          </p:cNvPr>
          <p:cNvGrpSpPr/>
          <p:nvPr userDrawn="1"/>
        </p:nvGrpSpPr>
        <p:grpSpPr>
          <a:xfrm>
            <a:off x="3068442" y="5245374"/>
            <a:ext cx="608849" cy="898141"/>
            <a:chOff x="2616200" y="3409950"/>
            <a:chExt cx="1373188" cy="2025651"/>
          </a:xfrm>
        </p:grpSpPr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DEDCA24-B207-4408-AF65-4834D17A5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47308173-AC9A-41C3-A1FB-C167D45E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02B66708-6B3C-439B-9FAD-DFB0DA4C0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2EAAC0A9-6A51-4A8F-80FA-DC9BAEDEE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923F90AE-10CE-4BCD-8156-44A2AEEE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81B6593E-4AA8-4001-B344-B3EB71FF3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49468103-E221-4F5D-A93E-6D7753BE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2A2DB0F2-A63F-4E5A-B50D-A05721DC8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B86093EB-7649-4937-A36F-B0820FD8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148D7A0E-D494-4281-80EC-0F4513D9D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4474B66A-9D89-41B1-8408-874A308A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E192042D-7000-4780-99A0-047EA1869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67B0F55C-459A-41B7-8993-160A4282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5C88D03A-0091-41C7-93A5-4471ECE0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9C590904-EFDB-400B-BAA0-9867C684A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CBA1BCF3-A50D-4798-99C8-771AEE0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id="{3352474D-199A-4861-94FC-F94AE062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9" name="Freeform 111">
              <a:extLst>
                <a:ext uri="{FF2B5EF4-FFF2-40B4-BE49-F238E27FC236}">
                  <a16:creationId xmlns:a16="http://schemas.microsoft.com/office/drawing/2014/main" id="{FBCA01A5-AF8E-4620-847D-85E5FB5D1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0" name="Freeform 112">
              <a:extLst>
                <a:ext uri="{FF2B5EF4-FFF2-40B4-BE49-F238E27FC236}">
                  <a16:creationId xmlns:a16="http://schemas.microsoft.com/office/drawing/2014/main" id="{C80C30FC-B3E8-4F06-A3C5-80EE71F7C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1" name="Freeform 113">
              <a:extLst>
                <a:ext uri="{FF2B5EF4-FFF2-40B4-BE49-F238E27FC236}">
                  <a16:creationId xmlns:a16="http://schemas.microsoft.com/office/drawing/2014/main" id="{493344FD-C59E-412C-B1E7-C1A0B5406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2" name="Freeform 114">
              <a:extLst>
                <a:ext uri="{FF2B5EF4-FFF2-40B4-BE49-F238E27FC236}">
                  <a16:creationId xmlns:a16="http://schemas.microsoft.com/office/drawing/2014/main" id="{B8850461-2744-4091-92E4-7AEAD882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3" name="Freeform 115">
              <a:extLst>
                <a:ext uri="{FF2B5EF4-FFF2-40B4-BE49-F238E27FC236}">
                  <a16:creationId xmlns:a16="http://schemas.microsoft.com/office/drawing/2014/main" id="{674364D8-F22A-4C64-A992-61DA695D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4" name="Freeform 116">
              <a:extLst>
                <a:ext uri="{FF2B5EF4-FFF2-40B4-BE49-F238E27FC236}">
                  <a16:creationId xmlns:a16="http://schemas.microsoft.com/office/drawing/2014/main" id="{ED187368-01EE-4931-A4A1-2BAD33CE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5" name="Freeform 117">
              <a:extLst>
                <a:ext uri="{FF2B5EF4-FFF2-40B4-BE49-F238E27FC236}">
                  <a16:creationId xmlns:a16="http://schemas.microsoft.com/office/drawing/2014/main" id="{69FBDB6A-5ABB-4C2B-B2AA-595FE171F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6" name="Freeform 118">
              <a:extLst>
                <a:ext uri="{FF2B5EF4-FFF2-40B4-BE49-F238E27FC236}">
                  <a16:creationId xmlns:a16="http://schemas.microsoft.com/office/drawing/2014/main" id="{D7A6BA44-1473-460C-8E5A-0A42250AC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7" name="Freeform 119">
              <a:extLst>
                <a:ext uri="{FF2B5EF4-FFF2-40B4-BE49-F238E27FC236}">
                  <a16:creationId xmlns:a16="http://schemas.microsoft.com/office/drawing/2014/main" id="{4D5A5A41-E1A8-474B-8C58-DD423F2D3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8" name="Freeform 120">
              <a:extLst>
                <a:ext uri="{FF2B5EF4-FFF2-40B4-BE49-F238E27FC236}">
                  <a16:creationId xmlns:a16="http://schemas.microsoft.com/office/drawing/2014/main" id="{54C9FDFA-D21D-4C44-B484-D7D83165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9" name="Freeform 121">
              <a:extLst>
                <a:ext uri="{FF2B5EF4-FFF2-40B4-BE49-F238E27FC236}">
                  <a16:creationId xmlns:a16="http://schemas.microsoft.com/office/drawing/2014/main" id="{7D8B8716-38AA-46B0-8684-4739635C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0A75B40A-8EBA-4B56-A503-04BBAC13D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AC5183DC-52A7-44FC-A835-708982ED6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id="{27649DFA-79BD-4B1E-98DA-353CDAA50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578B04A-52FE-4745-83DB-4D08A09387E2}"/>
              </a:ext>
            </a:extLst>
          </p:cNvPr>
          <p:cNvGrpSpPr/>
          <p:nvPr userDrawn="1"/>
        </p:nvGrpSpPr>
        <p:grpSpPr>
          <a:xfrm>
            <a:off x="4939576" y="5782773"/>
            <a:ext cx="665097" cy="691351"/>
            <a:chOff x="2481263" y="1452563"/>
            <a:chExt cx="965200" cy="1003300"/>
          </a:xfrm>
        </p:grpSpPr>
        <p:sp>
          <p:nvSpPr>
            <p:cNvPr id="84" name="Freeform 137">
              <a:extLst>
                <a:ext uri="{FF2B5EF4-FFF2-40B4-BE49-F238E27FC236}">
                  <a16:creationId xmlns:a16="http://schemas.microsoft.com/office/drawing/2014/main" id="{F6B6A5F1-0E95-42A8-93CD-F647F91C0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5" name="Freeform 138">
              <a:extLst>
                <a:ext uri="{FF2B5EF4-FFF2-40B4-BE49-F238E27FC236}">
                  <a16:creationId xmlns:a16="http://schemas.microsoft.com/office/drawing/2014/main" id="{04BD4026-A96B-42AF-BF3C-E941CE969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6" name="Freeform 139">
              <a:extLst>
                <a:ext uri="{FF2B5EF4-FFF2-40B4-BE49-F238E27FC236}">
                  <a16:creationId xmlns:a16="http://schemas.microsoft.com/office/drawing/2014/main" id="{AB1463DE-9FE3-45B5-A84D-FDAD7BC86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7" name="Freeform 140">
              <a:extLst>
                <a:ext uri="{FF2B5EF4-FFF2-40B4-BE49-F238E27FC236}">
                  <a16:creationId xmlns:a16="http://schemas.microsoft.com/office/drawing/2014/main" id="{1498874D-98D4-48AC-8A5C-926B46708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8" name="Freeform 141">
              <a:extLst>
                <a:ext uri="{FF2B5EF4-FFF2-40B4-BE49-F238E27FC236}">
                  <a16:creationId xmlns:a16="http://schemas.microsoft.com/office/drawing/2014/main" id="{703BC86A-A654-491E-93C6-F9D92964E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9" name="Freeform 142">
              <a:extLst>
                <a:ext uri="{FF2B5EF4-FFF2-40B4-BE49-F238E27FC236}">
                  <a16:creationId xmlns:a16="http://schemas.microsoft.com/office/drawing/2014/main" id="{0E677CE8-D828-4383-B253-A31451ABE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0" name="Freeform 143">
              <a:extLst>
                <a:ext uri="{FF2B5EF4-FFF2-40B4-BE49-F238E27FC236}">
                  <a16:creationId xmlns:a16="http://schemas.microsoft.com/office/drawing/2014/main" id="{C5316BE4-7FC8-4C01-9319-23807668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1" name="Freeform 144">
              <a:extLst>
                <a:ext uri="{FF2B5EF4-FFF2-40B4-BE49-F238E27FC236}">
                  <a16:creationId xmlns:a16="http://schemas.microsoft.com/office/drawing/2014/main" id="{19A36957-A8F2-4A6C-88DB-E15E8287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2" name="Freeform 145">
              <a:extLst>
                <a:ext uri="{FF2B5EF4-FFF2-40B4-BE49-F238E27FC236}">
                  <a16:creationId xmlns:a16="http://schemas.microsoft.com/office/drawing/2014/main" id="{177D5DC0-3D22-4A65-BCAD-798F91EE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3" name="Freeform 146">
              <a:extLst>
                <a:ext uri="{FF2B5EF4-FFF2-40B4-BE49-F238E27FC236}">
                  <a16:creationId xmlns:a16="http://schemas.microsoft.com/office/drawing/2014/main" id="{EF611B26-5595-4A4A-BA52-3BDD87FD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4" name="Freeform 147">
              <a:extLst>
                <a:ext uri="{FF2B5EF4-FFF2-40B4-BE49-F238E27FC236}">
                  <a16:creationId xmlns:a16="http://schemas.microsoft.com/office/drawing/2014/main" id="{2840DA44-4F52-4F78-8243-86A47B0C9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5" name="Freeform 148">
              <a:extLst>
                <a:ext uri="{FF2B5EF4-FFF2-40B4-BE49-F238E27FC236}">
                  <a16:creationId xmlns:a16="http://schemas.microsoft.com/office/drawing/2014/main" id="{06E1B5C6-CB8D-4E23-8B91-CC2B6C217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6" name="Freeform 149">
              <a:extLst>
                <a:ext uri="{FF2B5EF4-FFF2-40B4-BE49-F238E27FC236}">
                  <a16:creationId xmlns:a16="http://schemas.microsoft.com/office/drawing/2014/main" id="{ADB88C7C-0A52-4B79-B341-C609DA5F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7" name="Freeform 150">
              <a:extLst>
                <a:ext uri="{FF2B5EF4-FFF2-40B4-BE49-F238E27FC236}">
                  <a16:creationId xmlns:a16="http://schemas.microsoft.com/office/drawing/2014/main" id="{6A6F0283-F76A-4B39-9513-BB5B68AFB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9375FC1E-7CA7-4A99-BB06-C5DCF8FCF59B}"/>
              </a:ext>
            </a:extLst>
          </p:cNvPr>
          <p:cNvGrpSpPr/>
          <p:nvPr userDrawn="1"/>
        </p:nvGrpSpPr>
        <p:grpSpPr>
          <a:xfrm>
            <a:off x="11134339" y="5255727"/>
            <a:ext cx="455066" cy="833559"/>
            <a:chOff x="6889750" y="1900238"/>
            <a:chExt cx="660400" cy="1209675"/>
          </a:xfrm>
        </p:grpSpPr>
        <p:sp>
          <p:nvSpPr>
            <p:cNvPr id="99" name="Freeform 116">
              <a:extLst>
                <a:ext uri="{FF2B5EF4-FFF2-40B4-BE49-F238E27FC236}">
                  <a16:creationId xmlns:a16="http://schemas.microsoft.com/office/drawing/2014/main" id="{97DCA4D3-995C-42BD-B16C-4F184F17C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0" name="Freeform 117">
              <a:extLst>
                <a:ext uri="{FF2B5EF4-FFF2-40B4-BE49-F238E27FC236}">
                  <a16:creationId xmlns:a16="http://schemas.microsoft.com/office/drawing/2014/main" id="{650CE2BA-1085-4360-9D5E-E6FDDA762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1" name="Freeform 118">
              <a:extLst>
                <a:ext uri="{FF2B5EF4-FFF2-40B4-BE49-F238E27FC236}">
                  <a16:creationId xmlns:a16="http://schemas.microsoft.com/office/drawing/2014/main" id="{E4EBBEB8-10DE-4FB9-9363-A3C2191DA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2" name="Freeform 119">
              <a:extLst>
                <a:ext uri="{FF2B5EF4-FFF2-40B4-BE49-F238E27FC236}">
                  <a16:creationId xmlns:a16="http://schemas.microsoft.com/office/drawing/2014/main" id="{3AE501E0-A702-4E65-BBB6-90D6E33E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3" name="Freeform 120">
              <a:extLst>
                <a:ext uri="{FF2B5EF4-FFF2-40B4-BE49-F238E27FC236}">
                  <a16:creationId xmlns:a16="http://schemas.microsoft.com/office/drawing/2014/main" id="{1761ED55-922F-4A76-91D7-54A8D77E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4" name="Freeform 121">
              <a:extLst>
                <a:ext uri="{FF2B5EF4-FFF2-40B4-BE49-F238E27FC236}">
                  <a16:creationId xmlns:a16="http://schemas.microsoft.com/office/drawing/2014/main" id="{0516E989-FCF6-4938-8D8A-68D74D3C5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5" name="Freeform 122">
              <a:extLst>
                <a:ext uri="{FF2B5EF4-FFF2-40B4-BE49-F238E27FC236}">
                  <a16:creationId xmlns:a16="http://schemas.microsoft.com/office/drawing/2014/main" id="{3C6BCFE9-B734-4F90-87CD-9AD468B55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6" name="Freeform 123">
              <a:extLst>
                <a:ext uri="{FF2B5EF4-FFF2-40B4-BE49-F238E27FC236}">
                  <a16:creationId xmlns:a16="http://schemas.microsoft.com/office/drawing/2014/main" id="{41C662C8-0D00-4292-971A-89FA9AA1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id="{9FEDA635-7770-4C83-8859-463385134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8" name="Freeform 125">
              <a:extLst>
                <a:ext uri="{FF2B5EF4-FFF2-40B4-BE49-F238E27FC236}">
                  <a16:creationId xmlns:a16="http://schemas.microsoft.com/office/drawing/2014/main" id="{26CF240A-6610-41BA-B56D-6CF3BA5A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9" name="Freeform 126">
              <a:extLst>
                <a:ext uri="{FF2B5EF4-FFF2-40B4-BE49-F238E27FC236}">
                  <a16:creationId xmlns:a16="http://schemas.microsoft.com/office/drawing/2014/main" id="{373BF181-81CC-4181-A9BD-4783C6E27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0" name="Freeform 127">
              <a:extLst>
                <a:ext uri="{FF2B5EF4-FFF2-40B4-BE49-F238E27FC236}">
                  <a16:creationId xmlns:a16="http://schemas.microsoft.com/office/drawing/2014/main" id="{88367B68-7A8B-49AF-A2CD-4BCD8516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1" name="Freeform 128">
              <a:extLst>
                <a:ext uri="{FF2B5EF4-FFF2-40B4-BE49-F238E27FC236}">
                  <a16:creationId xmlns:a16="http://schemas.microsoft.com/office/drawing/2014/main" id="{79611EA8-8AD8-4688-BA35-80B88EA4C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2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000">
        <p:blinds dir="vert"/>
      </p:transition>
    </mc:Choice>
    <mc:Fallback xmlns="">
      <p:transition spd="slow" advTm="4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811798" y="5462601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997317" y="162420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549633" y="540700"/>
            <a:ext cx="110928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 rot="192">
            <a:off x="2501207" y="1083920"/>
            <a:ext cx="7156800" cy="21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0391" y="4103097"/>
            <a:ext cx="6051200" cy="8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 idx="2"/>
          </p:nvPr>
        </p:nvSpPr>
        <p:spPr>
          <a:xfrm rot="-147182">
            <a:off x="3955839" y="3438019"/>
            <a:ext cx="4280323" cy="59854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669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2558001" y="-281123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6800231" y="5891768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523567" y="2123184"/>
            <a:ext cx="4298800" cy="10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523567" y="3141217"/>
            <a:ext cx="4298800" cy="67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992784" y="2593200"/>
            <a:ext cx="1147200" cy="7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" name="Google Shape;23;p3"/>
          <p:cNvGrpSpPr/>
          <p:nvPr/>
        </p:nvGrpSpPr>
        <p:grpSpPr>
          <a:xfrm rot="1099860">
            <a:off x="10927597" y="3756275"/>
            <a:ext cx="989899" cy="1528544"/>
            <a:chOff x="1501711" y="3495500"/>
            <a:chExt cx="546064" cy="843200"/>
          </a:xfrm>
        </p:grpSpPr>
        <p:sp>
          <p:nvSpPr>
            <p:cNvPr id="24" name="Google Shape;24;p3"/>
            <p:cNvSpPr/>
            <p:nvPr/>
          </p:nvSpPr>
          <p:spPr>
            <a:xfrm>
              <a:off x="1770200" y="3510600"/>
              <a:ext cx="73950" cy="177425"/>
            </a:xfrm>
            <a:custGeom>
              <a:avLst/>
              <a:gdLst/>
              <a:ahLst/>
              <a:cxnLst/>
              <a:rect l="l" t="t" r="r" b="b"/>
              <a:pathLst>
                <a:path w="2958" h="7097" extrusionOk="0">
                  <a:moveTo>
                    <a:pt x="2244" y="0"/>
                  </a:moveTo>
                  <a:cubicBezTo>
                    <a:pt x="2173" y="0"/>
                    <a:pt x="2101" y="10"/>
                    <a:pt x="2030" y="29"/>
                  </a:cubicBezTo>
                  <a:cubicBezTo>
                    <a:pt x="1855" y="79"/>
                    <a:pt x="1529" y="204"/>
                    <a:pt x="1404" y="706"/>
                  </a:cubicBezTo>
                  <a:cubicBezTo>
                    <a:pt x="1153" y="1583"/>
                    <a:pt x="75" y="6646"/>
                    <a:pt x="25" y="6846"/>
                  </a:cubicBezTo>
                  <a:cubicBezTo>
                    <a:pt x="0" y="6971"/>
                    <a:pt x="75" y="7072"/>
                    <a:pt x="176" y="7097"/>
                  </a:cubicBezTo>
                  <a:lnTo>
                    <a:pt x="226" y="7097"/>
                  </a:lnTo>
                  <a:cubicBezTo>
                    <a:pt x="301" y="7097"/>
                    <a:pt x="401" y="7047"/>
                    <a:pt x="426" y="6946"/>
                  </a:cubicBezTo>
                  <a:cubicBezTo>
                    <a:pt x="426" y="6896"/>
                    <a:pt x="1529" y="1683"/>
                    <a:pt x="1780" y="806"/>
                  </a:cubicBezTo>
                  <a:cubicBezTo>
                    <a:pt x="1855" y="605"/>
                    <a:pt x="1980" y="455"/>
                    <a:pt x="2130" y="430"/>
                  </a:cubicBezTo>
                  <a:cubicBezTo>
                    <a:pt x="2172" y="416"/>
                    <a:pt x="2212" y="410"/>
                    <a:pt x="2250" y="410"/>
                  </a:cubicBezTo>
                  <a:cubicBezTo>
                    <a:pt x="2347" y="410"/>
                    <a:pt x="2427" y="451"/>
                    <a:pt x="2481" y="505"/>
                  </a:cubicBezTo>
                  <a:cubicBezTo>
                    <a:pt x="2531" y="580"/>
                    <a:pt x="2531" y="631"/>
                    <a:pt x="2506" y="656"/>
                  </a:cubicBezTo>
                  <a:cubicBezTo>
                    <a:pt x="2481" y="756"/>
                    <a:pt x="2556" y="881"/>
                    <a:pt x="2657" y="906"/>
                  </a:cubicBezTo>
                  <a:cubicBezTo>
                    <a:pt x="2673" y="910"/>
                    <a:pt x="2691" y="912"/>
                    <a:pt x="2708" y="912"/>
                  </a:cubicBezTo>
                  <a:cubicBezTo>
                    <a:pt x="2796" y="912"/>
                    <a:pt x="2886" y="860"/>
                    <a:pt x="2907" y="756"/>
                  </a:cubicBezTo>
                  <a:cubicBezTo>
                    <a:pt x="2957" y="580"/>
                    <a:pt x="2907" y="380"/>
                    <a:pt x="2782" y="230"/>
                  </a:cubicBezTo>
                  <a:cubicBezTo>
                    <a:pt x="2651" y="80"/>
                    <a:pt x="2451" y="0"/>
                    <a:pt x="2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774575" y="3680475"/>
              <a:ext cx="97150" cy="165450"/>
            </a:xfrm>
            <a:custGeom>
              <a:avLst/>
              <a:gdLst/>
              <a:ahLst/>
              <a:cxnLst/>
              <a:rect l="l" t="t" r="r" b="b"/>
              <a:pathLst>
                <a:path w="3886" h="6618" extrusionOk="0">
                  <a:moveTo>
                    <a:pt x="1579" y="1"/>
                  </a:moveTo>
                  <a:lnTo>
                    <a:pt x="1" y="6618"/>
                  </a:lnTo>
                  <a:lnTo>
                    <a:pt x="1" y="6618"/>
                  </a:lnTo>
                  <a:lnTo>
                    <a:pt x="2707" y="6492"/>
                  </a:lnTo>
                  <a:lnTo>
                    <a:pt x="3885" y="352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768925" y="3675350"/>
              <a:ext cx="108425" cy="175600"/>
            </a:xfrm>
            <a:custGeom>
              <a:avLst/>
              <a:gdLst/>
              <a:ahLst/>
              <a:cxnLst/>
              <a:rect l="l" t="t" r="r" b="b"/>
              <a:pathLst>
                <a:path w="4337" h="7024" extrusionOk="0">
                  <a:moveTo>
                    <a:pt x="1808" y="1"/>
                  </a:moveTo>
                  <a:cubicBezTo>
                    <a:pt x="1705" y="1"/>
                    <a:pt x="1627" y="69"/>
                    <a:pt x="1605" y="156"/>
                  </a:cubicBezTo>
                  <a:lnTo>
                    <a:pt x="26" y="6772"/>
                  </a:lnTo>
                  <a:cubicBezTo>
                    <a:pt x="1" y="6848"/>
                    <a:pt x="26" y="6898"/>
                    <a:pt x="51" y="6948"/>
                  </a:cubicBezTo>
                  <a:cubicBezTo>
                    <a:pt x="101" y="6998"/>
                    <a:pt x="151" y="7023"/>
                    <a:pt x="227" y="7023"/>
                  </a:cubicBezTo>
                  <a:lnTo>
                    <a:pt x="2958" y="6898"/>
                  </a:lnTo>
                  <a:cubicBezTo>
                    <a:pt x="3034" y="6898"/>
                    <a:pt x="3134" y="6823"/>
                    <a:pt x="3134" y="6747"/>
                  </a:cubicBezTo>
                  <a:lnTo>
                    <a:pt x="4312" y="607"/>
                  </a:lnTo>
                  <a:cubicBezTo>
                    <a:pt x="4337" y="482"/>
                    <a:pt x="4262" y="381"/>
                    <a:pt x="4161" y="356"/>
                  </a:cubicBezTo>
                  <a:cubicBezTo>
                    <a:pt x="4145" y="353"/>
                    <a:pt x="4129" y="352"/>
                    <a:pt x="4114" y="352"/>
                  </a:cubicBezTo>
                  <a:cubicBezTo>
                    <a:pt x="4011" y="352"/>
                    <a:pt x="3933" y="423"/>
                    <a:pt x="3911" y="532"/>
                  </a:cubicBezTo>
                  <a:lnTo>
                    <a:pt x="2783" y="6497"/>
                  </a:lnTo>
                  <a:lnTo>
                    <a:pt x="477" y="6597"/>
                  </a:lnTo>
                  <a:lnTo>
                    <a:pt x="2006" y="256"/>
                  </a:lnTo>
                  <a:cubicBezTo>
                    <a:pt x="2031" y="131"/>
                    <a:pt x="1956" y="31"/>
                    <a:pt x="1856" y="5"/>
                  </a:cubicBezTo>
                  <a:cubicBezTo>
                    <a:pt x="1839" y="2"/>
                    <a:pt x="1823" y="1"/>
                    <a:pt x="1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1774575" y="3760050"/>
              <a:ext cx="83975" cy="85875"/>
            </a:xfrm>
            <a:custGeom>
              <a:avLst/>
              <a:gdLst/>
              <a:ahLst/>
              <a:cxnLst/>
              <a:rect l="l" t="t" r="r" b="b"/>
              <a:pathLst>
                <a:path w="3359" h="3435" extrusionOk="0">
                  <a:moveTo>
                    <a:pt x="3359" y="1"/>
                  </a:moveTo>
                  <a:cubicBezTo>
                    <a:pt x="2642" y="297"/>
                    <a:pt x="2041" y="409"/>
                    <a:pt x="1538" y="409"/>
                  </a:cubicBezTo>
                  <a:cubicBezTo>
                    <a:pt x="1233" y="409"/>
                    <a:pt x="964" y="368"/>
                    <a:pt x="727" y="302"/>
                  </a:cubicBezTo>
                  <a:lnTo>
                    <a:pt x="1" y="3435"/>
                  </a:lnTo>
                  <a:lnTo>
                    <a:pt x="2707" y="3309"/>
                  </a:lnTo>
                  <a:lnTo>
                    <a:pt x="3359" y="1"/>
                  </a:ln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768925" y="3754800"/>
              <a:ext cx="94650" cy="96150"/>
            </a:xfrm>
            <a:custGeom>
              <a:avLst/>
              <a:gdLst/>
              <a:ahLst/>
              <a:cxnLst/>
              <a:rect l="l" t="t" r="r" b="b"/>
              <a:pathLst>
                <a:path w="3786" h="3846" extrusionOk="0">
                  <a:moveTo>
                    <a:pt x="3309" y="537"/>
                  </a:moveTo>
                  <a:lnTo>
                    <a:pt x="2783" y="3319"/>
                  </a:lnTo>
                  <a:lnTo>
                    <a:pt x="477" y="3419"/>
                  </a:lnTo>
                  <a:lnTo>
                    <a:pt x="1129" y="762"/>
                  </a:lnTo>
                  <a:cubicBezTo>
                    <a:pt x="1325" y="802"/>
                    <a:pt x="1533" y="821"/>
                    <a:pt x="1751" y="821"/>
                  </a:cubicBezTo>
                  <a:cubicBezTo>
                    <a:pt x="2230" y="821"/>
                    <a:pt x="2758" y="726"/>
                    <a:pt x="3309" y="537"/>
                  </a:cubicBezTo>
                  <a:close/>
                  <a:moveTo>
                    <a:pt x="3545" y="1"/>
                  </a:moveTo>
                  <a:cubicBezTo>
                    <a:pt x="3525" y="1"/>
                    <a:pt x="3505" y="4"/>
                    <a:pt x="3485" y="10"/>
                  </a:cubicBezTo>
                  <a:cubicBezTo>
                    <a:pt x="2866" y="278"/>
                    <a:pt x="2293" y="411"/>
                    <a:pt x="1771" y="411"/>
                  </a:cubicBezTo>
                  <a:cubicBezTo>
                    <a:pt x="1510" y="411"/>
                    <a:pt x="1262" y="378"/>
                    <a:pt x="1029" y="311"/>
                  </a:cubicBezTo>
                  <a:cubicBezTo>
                    <a:pt x="953" y="311"/>
                    <a:pt x="903" y="311"/>
                    <a:pt x="853" y="336"/>
                  </a:cubicBezTo>
                  <a:cubicBezTo>
                    <a:pt x="803" y="361"/>
                    <a:pt x="778" y="411"/>
                    <a:pt x="778" y="462"/>
                  </a:cubicBezTo>
                  <a:lnTo>
                    <a:pt x="26" y="3594"/>
                  </a:lnTo>
                  <a:cubicBezTo>
                    <a:pt x="1" y="3670"/>
                    <a:pt x="26" y="3720"/>
                    <a:pt x="51" y="3770"/>
                  </a:cubicBezTo>
                  <a:cubicBezTo>
                    <a:pt x="101" y="3820"/>
                    <a:pt x="151" y="3845"/>
                    <a:pt x="227" y="3845"/>
                  </a:cubicBezTo>
                  <a:lnTo>
                    <a:pt x="2958" y="3720"/>
                  </a:lnTo>
                  <a:cubicBezTo>
                    <a:pt x="3034" y="3720"/>
                    <a:pt x="3134" y="3645"/>
                    <a:pt x="3134" y="3569"/>
                  </a:cubicBezTo>
                  <a:lnTo>
                    <a:pt x="3785" y="236"/>
                  </a:lnTo>
                  <a:cubicBezTo>
                    <a:pt x="3785" y="161"/>
                    <a:pt x="3760" y="86"/>
                    <a:pt x="3710" y="61"/>
                  </a:cubicBezTo>
                  <a:cubicBezTo>
                    <a:pt x="3655" y="24"/>
                    <a:pt x="3600" y="1"/>
                    <a:pt x="3545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803400" y="3500550"/>
              <a:ext cx="113425" cy="188100"/>
            </a:xfrm>
            <a:custGeom>
              <a:avLst/>
              <a:gdLst/>
              <a:ahLst/>
              <a:cxnLst/>
              <a:rect l="l" t="t" r="r" b="b"/>
              <a:pathLst>
                <a:path w="4537" h="7524" extrusionOk="0">
                  <a:moveTo>
                    <a:pt x="2887" y="1"/>
                  </a:moveTo>
                  <a:cubicBezTo>
                    <a:pt x="1607" y="1"/>
                    <a:pt x="1254" y="1534"/>
                    <a:pt x="1254" y="1534"/>
                  </a:cubicBezTo>
                  <a:lnTo>
                    <a:pt x="0" y="7098"/>
                  </a:lnTo>
                  <a:lnTo>
                    <a:pt x="2983" y="7524"/>
                  </a:lnTo>
                  <a:lnTo>
                    <a:pt x="4111" y="2010"/>
                  </a:lnTo>
                  <a:cubicBezTo>
                    <a:pt x="4111" y="2010"/>
                    <a:pt x="4537" y="155"/>
                    <a:pt x="3008" y="5"/>
                  </a:cubicBezTo>
                  <a:cubicBezTo>
                    <a:pt x="2967" y="2"/>
                    <a:pt x="2927" y="1"/>
                    <a:pt x="2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1798375" y="3495500"/>
              <a:ext cx="118450" cy="198175"/>
            </a:xfrm>
            <a:custGeom>
              <a:avLst/>
              <a:gdLst/>
              <a:ahLst/>
              <a:cxnLst/>
              <a:rect l="l" t="t" r="r" b="b"/>
              <a:pathLst>
                <a:path w="4738" h="7927" extrusionOk="0">
                  <a:moveTo>
                    <a:pt x="3088" y="427"/>
                  </a:moveTo>
                  <a:cubicBezTo>
                    <a:pt x="3127" y="427"/>
                    <a:pt x="3167" y="429"/>
                    <a:pt x="3209" y="433"/>
                  </a:cubicBezTo>
                  <a:cubicBezTo>
                    <a:pt x="3535" y="458"/>
                    <a:pt x="3785" y="558"/>
                    <a:pt x="3936" y="783"/>
                  </a:cubicBezTo>
                  <a:cubicBezTo>
                    <a:pt x="4312" y="1285"/>
                    <a:pt x="4111" y="2162"/>
                    <a:pt x="4111" y="2162"/>
                  </a:cubicBezTo>
                  <a:lnTo>
                    <a:pt x="3034" y="7500"/>
                  </a:lnTo>
                  <a:lnTo>
                    <a:pt x="452" y="7124"/>
                  </a:lnTo>
                  <a:lnTo>
                    <a:pt x="1655" y="1786"/>
                  </a:lnTo>
                  <a:cubicBezTo>
                    <a:pt x="1679" y="1738"/>
                    <a:pt x="1984" y="427"/>
                    <a:pt x="3088" y="427"/>
                  </a:cubicBezTo>
                  <a:close/>
                  <a:moveTo>
                    <a:pt x="3085" y="0"/>
                  </a:moveTo>
                  <a:cubicBezTo>
                    <a:pt x="1935" y="0"/>
                    <a:pt x="1398" y="1109"/>
                    <a:pt x="1254" y="1711"/>
                  </a:cubicBezTo>
                  <a:lnTo>
                    <a:pt x="1" y="7250"/>
                  </a:lnTo>
                  <a:cubicBezTo>
                    <a:pt x="1" y="7300"/>
                    <a:pt x="1" y="7375"/>
                    <a:pt x="51" y="7400"/>
                  </a:cubicBezTo>
                  <a:cubicBezTo>
                    <a:pt x="76" y="7450"/>
                    <a:pt x="126" y="7500"/>
                    <a:pt x="176" y="7500"/>
                  </a:cubicBezTo>
                  <a:lnTo>
                    <a:pt x="3159" y="7926"/>
                  </a:lnTo>
                  <a:lnTo>
                    <a:pt x="3184" y="7926"/>
                  </a:lnTo>
                  <a:cubicBezTo>
                    <a:pt x="3284" y="7926"/>
                    <a:pt x="3359" y="7876"/>
                    <a:pt x="3384" y="7776"/>
                  </a:cubicBezTo>
                  <a:lnTo>
                    <a:pt x="4512" y="2262"/>
                  </a:lnTo>
                  <a:cubicBezTo>
                    <a:pt x="4512" y="2212"/>
                    <a:pt x="4738" y="1209"/>
                    <a:pt x="4262" y="558"/>
                  </a:cubicBezTo>
                  <a:cubicBezTo>
                    <a:pt x="4036" y="232"/>
                    <a:pt x="3685" y="57"/>
                    <a:pt x="3234" y="6"/>
                  </a:cubicBezTo>
                  <a:cubicBezTo>
                    <a:pt x="3183" y="2"/>
                    <a:pt x="3134" y="0"/>
                    <a:pt x="30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634225" y="3516325"/>
              <a:ext cx="92750" cy="184225"/>
            </a:xfrm>
            <a:custGeom>
              <a:avLst/>
              <a:gdLst/>
              <a:ahLst/>
              <a:cxnLst/>
              <a:rect l="l" t="t" r="r" b="b"/>
              <a:pathLst>
                <a:path w="3710" h="7369" extrusionOk="0">
                  <a:moveTo>
                    <a:pt x="1103" y="1"/>
                  </a:moveTo>
                  <a:lnTo>
                    <a:pt x="0" y="5790"/>
                  </a:lnTo>
                  <a:lnTo>
                    <a:pt x="677" y="7369"/>
                  </a:lnTo>
                  <a:lnTo>
                    <a:pt x="3259" y="7219"/>
                  </a:lnTo>
                  <a:lnTo>
                    <a:pt x="3710" y="5489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629200" y="3511150"/>
              <a:ext cx="103425" cy="195050"/>
            </a:xfrm>
            <a:custGeom>
              <a:avLst/>
              <a:gdLst/>
              <a:ahLst/>
              <a:cxnLst/>
              <a:rect l="l" t="t" r="r" b="b"/>
              <a:pathLst>
                <a:path w="4137" h="7802" extrusionOk="0">
                  <a:moveTo>
                    <a:pt x="1379" y="859"/>
                  </a:moveTo>
                  <a:lnTo>
                    <a:pt x="3710" y="5721"/>
                  </a:lnTo>
                  <a:lnTo>
                    <a:pt x="3309" y="7250"/>
                  </a:lnTo>
                  <a:lnTo>
                    <a:pt x="1003" y="7375"/>
                  </a:lnTo>
                  <a:lnTo>
                    <a:pt x="427" y="5997"/>
                  </a:lnTo>
                  <a:lnTo>
                    <a:pt x="1379" y="859"/>
                  </a:lnTo>
                  <a:close/>
                  <a:moveTo>
                    <a:pt x="1321" y="1"/>
                  </a:moveTo>
                  <a:cubicBezTo>
                    <a:pt x="1307" y="1"/>
                    <a:pt x="1292" y="3"/>
                    <a:pt x="1279" y="7"/>
                  </a:cubicBezTo>
                  <a:cubicBezTo>
                    <a:pt x="1179" y="7"/>
                    <a:pt x="1129" y="82"/>
                    <a:pt x="1104" y="157"/>
                  </a:cubicBezTo>
                  <a:lnTo>
                    <a:pt x="1" y="5972"/>
                  </a:lnTo>
                  <a:cubicBezTo>
                    <a:pt x="1" y="6022"/>
                    <a:pt x="1" y="6047"/>
                    <a:pt x="26" y="6097"/>
                  </a:cubicBezTo>
                  <a:lnTo>
                    <a:pt x="678" y="7676"/>
                  </a:lnTo>
                  <a:cubicBezTo>
                    <a:pt x="703" y="7751"/>
                    <a:pt x="778" y="7802"/>
                    <a:pt x="878" y="7802"/>
                  </a:cubicBezTo>
                  <a:lnTo>
                    <a:pt x="3485" y="7626"/>
                  </a:lnTo>
                  <a:cubicBezTo>
                    <a:pt x="3560" y="7626"/>
                    <a:pt x="3635" y="7576"/>
                    <a:pt x="3660" y="7476"/>
                  </a:cubicBezTo>
                  <a:lnTo>
                    <a:pt x="4111" y="5746"/>
                  </a:lnTo>
                  <a:cubicBezTo>
                    <a:pt x="4136" y="5696"/>
                    <a:pt x="4136" y="5671"/>
                    <a:pt x="4111" y="5621"/>
                  </a:cubicBezTo>
                  <a:lnTo>
                    <a:pt x="1480" y="107"/>
                  </a:lnTo>
                  <a:cubicBezTo>
                    <a:pt x="1459" y="45"/>
                    <a:pt x="1388" y="1"/>
                    <a:pt x="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634225" y="3653525"/>
              <a:ext cx="115325" cy="194900"/>
            </a:xfrm>
            <a:custGeom>
              <a:avLst/>
              <a:gdLst/>
              <a:ahLst/>
              <a:cxnLst/>
              <a:rect l="l" t="t" r="r" b="b"/>
              <a:pathLst>
                <a:path w="4613" h="7796" extrusionOk="0">
                  <a:moveTo>
                    <a:pt x="3711" y="0"/>
                  </a:moveTo>
                  <a:cubicBezTo>
                    <a:pt x="3711" y="0"/>
                    <a:pt x="3710" y="1"/>
                    <a:pt x="3710" y="1"/>
                  </a:cubicBezTo>
                  <a:lnTo>
                    <a:pt x="3710" y="6"/>
                  </a:lnTo>
                  <a:lnTo>
                    <a:pt x="3710" y="6"/>
                  </a:lnTo>
                  <a:cubicBezTo>
                    <a:pt x="3712" y="2"/>
                    <a:pt x="3712" y="0"/>
                    <a:pt x="3711" y="0"/>
                  </a:cubicBezTo>
                  <a:close/>
                  <a:moveTo>
                    <a:pt x="3710" y="6"/>
                  </a:moveTo>
                  <a:cubicBezTo>
                    <a:pt x="3692" y="63"/>
                    <a:pt x="3463" y="515"/>
                    <a:pt x="3234" y="653"/>
                  </a:cubicBezTo>
                  <a:cubicBezTo>
                    <a:pt x="3087" y="755"/>
                    <a:pt x="2916" y="806"/>
                    <a:pt x="2743" y="806"/>
                  </a:cubicBezTo>
                  <a:cubicBezTo>
                    <a:pt x="2620" y="806"/>
                    <a:pt x="2496" y="780"/>
                    <a:pt x="2381" y="728"/>
                  </a:cubicBezTo>
                  <a:cubicBezTo>
                    <a:pt x="2106" y="603"/>
                    <a:pt x="1905" y="327"/>
                    <a:pt x="1905" y="26"/>
                  </a:cubicBezTo>
                  <a:cubicBezTo>
                    <a:pt x="1830" y="427"/>
                    <a:pt x="1479" y="753"/>
                    <a:pt x="1078" y="828"/>
                  </a:cubicBezTo>
                  <a:cubicBezTo>
                    <a:pt x="1037" y="833"/>
                    <a:pt x="996" y="836"/>
                    <a:pt x="955" y="836"/>
                  </a:cubicBezTo>
                  <a:cubicBezTo>
                    <a:pt x="588" y="836"/>
                    <a:pt x="203" y="640"/>
                    <a:pt x="0" y="302"/>
                  </a:cubicBezTo>
                  <a:lnTo>
                    <a:pt x="0" y="302"/>
                  </a:lnTo>
                  <a:lnTo>
                    <a:pt x="953" y="7796"/>
                  </a:lnTo>
                  <a:lnTo>
                    <a:pt x="4612" y="7645"/>
                  </a:lnTo>
                  <a:lnTo>
                    <a:pt x="3710" y="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629200" y="3648500"/>
              <a:ext cx="125975" cy="204950"/>
            </a:xfrm>
            <a:custGeom>
              <a:avLst/>
              <a:gdLst/>
              <a:ahLst/>
              <a:cxnLst/>
              <a:rect l="l" t="t" r="r" b="b"/>
              <a:pathLst>
                <a:path w="5039" h="8198" extrusionOk="0">
                  <a:moveTo>
                    <a:pt x="3923" y="1"/>
                  </a:moveTo>
                  <a:cubicBezTo>
                    <a:pt x="3865" y="1"/>
                    <a:pt x="3792" y="27"/>
                    <a:pt x="3735" y="127"/>
                  </a:cubicBezTo>
                  <a:cubicBezTo>
                    <a:pt x="3510" y="528"/>
                    <a:pt x="3384" y="653"/>
                    <a:pt x="3334" y="678"/>
                  </a:cubicBezTo>
                  <a:cubicBezTo>
                    <a:pt x="3193" y="757"/>
                    <a:pt x="3043" y="796"/>
                    <a:pt x="2900" y="796"/>
                  </a:cubicBezTo>
                  <a:cubicBezTo>
                    <a:pt x="2815" y="796"/>
                    <a:pt x="2733" y="782"/>
                    <a:pt x="2658" y="754"/>
                  </a:cubicBezTo>
                  <a:cubicBezTo>
                    <a:pt x="2457" y="653"/>
                    <a:pt x="2307" y="428"/>
                    <a:pt x="2332" y="227"/>
                  </a:cubicBezTo>
                  <a:cubicBezTo>
                    <a:pt x="2332" y="127"/>
                    <a:pt x="2257" y="27"/>
                    <a:pt x="2156" y="27"/>
                  </a:cubicBezTo>
                  <a:cubicBezTo>
                    <a:pt x="2140" y="24"/>
                    <a:pt x="2124" y="22"/>
                    <a:pt x="2108" y="22"/>
                  </a:cubicBezTo>
                  <a:cubicBezTo>
                    <a:pt x="2006" y="22"/>
                    <a:pt x="1931" y="90"/>
                    <a:pt x="1931" y="177"/>
                  </a:cubicBezTo>
                  <a:cubicBezTo>
                    <a:pt x="1856" y="503"/>
                    <a:pt x="1555" y="779"/>
                    <a:pt x="1229" y="829"/>
                  </a:cubicBezTo>
                  <a:cubicBezTo>
                    <a:pt x="1195" y="835"/>
                    <a:pt x="1159" y="837"/>
                    <a:pt x="1124" y="837"/>
                  </a:cubicBezTo>
                  <a:cubicBezTo>
                    <a:pt x="845" y="837"/>
                    <a:pt x="532" y="669"/>
                    <a:pt x="377" y="403"/>
                  </a:cubicBezTo>
                  <a:cubicBezTo>
                    <a:pt x="339" y="346"/>
                    <a:pt x="274" y="318"/>
                    <a:pt x="211" y="318"/>
                  </a:cubicBezTo>
                  <a:cubicBezTo>
                    <a:pt x="190" y="318"/>
                    <a:pt x="170" y="321"/>
                    <a:pt x="151" y="328"/>
                  </a:cubicBezTo>
                  <a:cubicBezTo>
                    <a:pt x="51" y="353"/>
                    <a:pt x="1" y="453"/>
                    <a:pt x="1" y="528"/>
                  </a:cubicBezTo>
                  <a:lnTo>
                    <a:pt x="953" y="8022"/>
                  </a:lnTo>
                  <a:cubicBezTo>
                    <a:pt x="953" y="8122"/>
                    <a:pt x="1054" y="8197"/>
                    <a:pt x="1154" y="8197"/>
                  </a:cubicBezTo>
                  <a:lnTo>
                    <a:pt x="1179" y="8197"/>
                  </a:lnTo>
                  <a:cubicBezTo>
                    <a:pt x="1279" y="8197"/>
                    <a:pt x="1354" y="8097"/>
                    <a:pt x="1354" y="7972"/>
                  </a:cubicBezTo>
                  <a:lnTo>
                    <a:pt x="477" y="1054"/>
                  </a:lnTo>
                  <a:lnTo>
                    <a:pt x="477" y="1054"/>
                  </a:lnTo>
                  <a:cubicBezTo>
                    <a:pt x="675" y="1173"/>
                    <a:pt x="905" y="1245"/>
                    <a:pt x="1129" y="1245"/>
                  </a:cubicBezTo>
                  <a:cubicBezTo>
                    <a:pt x="1188" y="1245"/>
                    <a:pt x="1247" y="1240"/>
                    <a:pt x="1304" y="1230"/>
                  </a:cubicBezTo>
                  <a:cubicBezTo>
                    <a:pt x="1605" y="1180"/>
                    <a:pt x="1881" y="1004"/>
                    <a:pt x="2081" y="779"/>
                  </a:cubicBezTo>
                  <a:cubicBezTo>
                    <a:pt x="2181" y="929"/>
                    <a:pt x="2307" y="1054"/>
                    <a:pt x="2482" y="1130"/>
                  </a:cubicBezTo>
                  <a:cubicBezTo>
                    <a:pt x="2611" y="1189"/>
                    <a:pt x="2751" y="1217"/>
                    <a:pt x="2894" y="1217"/>
                  </a:cubicBezTo>
                  <a:cubicBezTo>
                    <a:pt x="3113" y="1217"/>
                    <a:pt x="3338" y="1151"/>
                    <a:pt x="3535" y="1029"/>
                  </a:cubicBezTo>
                  <a:cubicBezTo>
                    <a:pt x="3610" y="979"/>
                    <a:pt x="3710" y="904"/>
                    <a:pt x="3785" y="804"/>
                  </a:cubicBezTo>
                  <a:lnTo>
                    <a:pt x="4613" y="7871"/>
                  </a:lnTo>
                  <a:cubicBezTo>
                    <a:pt x="4613" y="7961"/>
                    <a:pt x="4693" y="8051"/>
                    <a:pt x="4799" y="8051"/>
                  </a:cubicBezTo>
                  <a:cubicBezTo>
                    <a:pt x="4812" y="8051"/>
                    <a:pt x="4825" y="8050"/>
                    <a:pt x="4838" y="8047"/>
                  </a:cubicBezTo>
                  <a:cubicBezTo>
                    <a:pt x="4938" y="8047"/>
                    <a:pt x="5039" y="7947"/>
                    <a:pt x="5014" y="7821"/>
                  </a:cubicBezTo>
                  <a:lnTo>
                    <a:pt x="4136" y="202"/>
                  </a:lnTo>
                  <a:cubicBezTo>
                    <a:pt x="4111" y="127"/>
                    <a:pt x="4061" y="52"/>
                    <a:pt x="4011" y="27"/>
                  </a:cubicBezTo>
                  <a:cubicBezTo>
                    <a:pt x="4000" y="16"/>
                    <a:pt x="3966" y="1"/>
                    <a:pt x="3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648000" y="3770725"/>
              <a:ext cx="101550" cy="77700"/>
            </a:xfrm>
            <a:custGeom>
              <a:avLst/>
              <a:gdLst/>
              <a:ahLst/>
              <a:cxnLst/>
              <a:rect l="l" t="t" r="r" b="b"/>
              <a:pathLst>
                <a:path w="4062" h="3108" extrusionOk="0">
                  <a:moveTo>
                    <a:pt x="1" y="0"/>
                  </a:moveTo>
                  <a:lnTo>
                    <a:pt x="402" y="3108"/>
                  </a:lnTo>
                  <a:lnTo>
                    <a:pt x="4061" y="2957"/>
                  </a:lnTo>
                  <a:lnTo>
                    <a:pt x="3835" y="1128"/>
                  </a:lnTo>
                  <a:cubicBezTo>
                    <a:pt x="2282" y="1128"/>
                    <a:pt x="1003" y="652"/>
                    <a:pt x="1" y="0"/>
                  </a:cubicBezTo>
                  <a:close/>
                </a:path>
              </a:pathLst>
            </a:custGeom>
            <a:solidFill>
              <a:srgbClr val="CC2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43000" y="3765850"/>
              <a:ext cx="111550" cy="87600"/>
            </a:xfrm>
            <a:custGeom>
              <a:avLst/>
              <a:gdLst/>
              <a:ahLst/>
              <a:cxnLst/>
              <a:rect l="l" t="t" r="r" b="b"/>
              <a:pathLst>
                <a:path w="4462" h="3504" extrusionOk="0">
                  <a:moveTo>
                    <a:pt x="451" y="596"/>
                  </a:moveTo>
                  <a:lnTo>
                    <a:pt x="451" y="596"/>
                  </a:lnTo>
                  <a:cubicBezTo>
                    <a:pt x="1504" y="1198"/>
                    <a:pt x="2657" y="1498"/>
                    <a:pt x="3860" y="1523"/>
                  </a:cubicBezTo>
                  <a:lnTo>
                    <a:pt x="4035" y="2952"/>
                  </a:lnTo>
                  <a:lnTo>
                    <a:pt x="777" y="3102"/>
                  </a:lnTo>
                  <a:lnTo>
                    <a:pt x="451" y="596"/>
                  </a:lnTo>
                  <a:close/>
                  <a:moveTo>
                    <a:pt x="213" y="1"/>
                  </a:moveTo>
                  <a:cubicBezTo>
                    <a:pt x="176" y="1"/>
                    <a:pt x="138" y="7"/>
                    <a:pt x="101" y="20"/>
                  </a:cubicBezTo>
                  <a:cubicBezTo>
                    <a:pt x="25" y="70"/>
                    <a:pt x="0" y="145"/>
                    <a:pt x="0" y="220"/>
                  </a:cubicBezTo>
                  <a:lnTo>
                    <a:pt x="401" y="3328"/>
                  </a:lnTo>
                  <a:cubicBezTo>
                    <a:pt x="401" y="3428"/>
                    <a:pt x="502" y="3503"/>
                    <a:pt x="602" y="3503"/>
                  </a:cubicBezTo>
                  <a:lnTo>
                    <a:pt x="4261" y="3353"/>
                  </a:lnTo>
                  <a:cubicBezTo>
                    <a:pt x="4336" y="3353"/>
                    <a:pt x="4386" y="3328"/>
                    <a:pt x="4411" y="3278"/>
                  </a:cubicBezTo>
                  <a:cubicBezTo>
                    <a:pt x="4462" y="3253"/>
                    <a:pt x="4462" y="3177"/>
                    <a:pt x="4462" y="3127"/>
                  </a:cubicBezTo>
                  <a:lnTo>
                    <a:pt x="4261" y="1298"/>
                  </a:lnTo>
                  <a:cubicBezTo>
                    <a:pt x="4236" y="1198"/>
                    <a:pt x="4161" y="1122"/>
                    <a:pt x="4035" y="1122"/>
                  </a:cubicBezTo>
                  <a:cubicBezTo>
                    <a:pt x="2707" y="1122"/>
                    <a:pt x="1454" y="746"/>
                    <a:pt x="326" y="20"/>
                  </a:cubicBezTo>
                  <a:cubicBezTo>
                    <a:pt x="289" y="7"/>
                    <a:pt x="251" y="1"/>
                    <a:pt x="213" y="1"/>
                  </a:cubicBezTo>
                  <a:close/>
                </a:path>
              </a:pathLst>
            </a:custGeom>
            <a:solidFill>
              <a:srgbClr val="CC2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676825" y="3649050"/>
              <a:ext cx="28850" cy="201900"/>
            </a:xfrm>
            <a:custGeom>
              <a:avLst/>
              <a:gdLst/>
              <a:ahLst/>
              <a:cxnLst/>
              <a:rect l="l" t="t" r="r" b="b"/>
              <a:pathLst>
                <a:path w="1154" h="8076" extrusionOk="0">
                  <a:moveTo>
                    <a:pt x="240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5"/>
                    <a:pt x="1" y="105"/>
                    <a:pt x="1" y="205"/>
                  </a:cubicBezTo>
                  <a:lnTo>
                    <a:pt x="753" y="7900"/>
                  </a:lnTo>
                  <a:cubicBezTo>
                    <a:pt x="753" y="8000"/>
                    <a:pt x="853" y="8075"/>
                    <a:pt x="953" y="8075"/>
                  </a:cubicBezTo>
                  <a:lnTo>
                    <a:pt x="978" y="8075"/>
                  </a:lnTo>
                  <a:cubicBezTo>
                    <a:pt x="1078" y="8075"/>
                    <a:pt x="1154" y="7975"/>
                    <a:pt x="1154" y="7849"/>
                  </a:cubicBezTo>
                  <a:lnTo>
                    <a:pt x="427" y="180"/>
                  </a:lnTo>
                  <a:cubicBezTo>
                    <a:pt x="405" y="71"/>
                    <a:pt x="326" y="0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653650" y="3516325"/>
              <a:ext cx="26975" cy="45350"/>
            </a:xfrm>
            <a:custGeom>
              <a:avLst/>
              <a:gdLst/>
              <a:ahLst/>
              <a:cxnLst/>
              <a:rect l="l" t="t" r="r" b="b"/>
              <a:pathLst>
                <a:path w="1079" h="1814" extrusionOk="0">
                  <a:moveTo>
                    <a:pt x="326" y="1"/>
                  </a:moveTo>
                  <a:lnTo>
                    <a:pt x="0" y="1680"/>
                  </a:lnTo>
                  <a:cubicBezTo>
                    <a:pt x="61" y="1710"/>
                    <a:pt x="267" y="1813"/>
                    <a:pt x="504" y="1813"/>
                  </a:cubicBezTo>
                  <a:cubicBezTo>
                    <a:pt x="660" y="1813"/>
                    <a:pt x="829" y="1769"/>
                    <a:pt x="978" y="1630"/>
                  </a:cubicBezTo>
                  <a:lnTo>
                    <a:pt x="1078" y="155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648625" y="3511150"/>
              <a:ext cx="37625" cy="55325"/>
            </a:xfrm>
            <a:custGeom>
              <a:avLst/>
              <a:gdLst/>
              <a:ahLst/>
              <a:cxnLst/>
              <a:rect l="l" t="t" r="r" b="b"/>
              <a:pathLst>
                <a:path w="1505" h="2213" extrusionOk="0">
                  <a:moveTo>
                    <a:pt x="602" y="859"/>
                  </a:moveTo>
                  <a:lnTo>
                    <a:pt x="1028" y="1711"/>
                  </a:lnTo>
                  <a:cubicBezTo>
                    <a:pt x="928" y="1786"/>
                    <a:pt x="815" y="1812"/>
                    <a:pt x="709" y="1812"/>
                  </a:cubicBezTo>
                  <a:cubicBezTo>
                    <a:pt x="602" y="1812"/>
                    <a:pt x="502" y="1786"/>
                    <a:pt x="427" y="1761"/>
                  </a:cubicBezTo>
                  <a:lnTo>
                    <a:pt x="602" y="859"/>
                  </a:lnTo>
                  <a:close/>
                  <a:moveTo>
                    <a:pt x="544" y="1"/>
                  </a:moveTo>
                  <a:cubicBezTo>
                    <a:pt x="530" y="1"/>
                    <a:pt x="515" y="3"/>
                    <a:pt x="502" y="7"/>
                  </a:cubicBezTo>
                  <a:cubicBezTo>
                    <a:pt x="402" y="7"/>
                    <a:pt x="352" y="82"/>
                    <a:pt x="327" y="157"/>
                  </a:cubicBezTo>
                  <a:lnTo>
                    <a:pt x="1" y="1862"/>
                  </a:lnTo>
                  <a:cubicBezTo>
                    <a:pt x="1" y="1937"/>
                    <a:pt x="26" y="2037"/>
                    <a:pt x="101" y="2062"/>
                  </a:cubicBezTo>
                  <a:cubicBezTo>
                    <a:pt x="176" y="2112"/>
                    <a:pt x="427" y="2213"/>
                    <a:pt x="703" y="2213"/>
                  </a:cubicBezTo>
                  <a:cubicBezTo>
                    <a:pt x="903" y="2213"/>
                    <a:pt x="1129" y="2162"/>
                    <a:pt x="1304" y="1987"/>
                  </a:cubicBezTo>
                  <a:lnTo>
                    <a:pt x="1404" y="1937"/>
                  </a:lnTo>
                  <a:cubicBezTo>
                    <a:pt x="1480" y="1862"/>
                    <a:pt x="1505" y="1761"/>
                    <a:pt x="1455" y="1686"/>
                  </a:cubicBezTo>
                  <a:lnTo>
                    <a:pt x="703" y="107"/>
                  </a:lnTo>
                  <a:cubicBezTo>
                    <a:pt x="682" y="45"/>
                    <a:pt x="611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507025" y="3952125"/>
              <a:ext cx="132225" cy="227775"/>
            </a:xfrm>
            <a:custGeom>
              <a:avLst/>
              <a:gdLst/>
              <a:ahLst/>
              <a:cxnLst/>
              <a:rect l="l" t="t" r="r" b="b"/>
              <a:pathLst>
                <a:path w="5289" h="9111" extrusionOk="0">
                  <a:moveTo>
                    <a:pt x="2965" y="1"/>
                  </a:moveTo>
                  <a:cubicBezTo>
                    <a:pt x="2428" y="1"/>
                    <a:pt x="1853" y="109"/>
                    <a:pt x="1354" y="438"/>
                  </a:cubicBezTo>
                  <a:cubicBezTo>
                    <a:pt x="502" y="990"/>
                    <a:pt x="76" y="1992"/>
                    <a:pt x="51" y="3446"/>
                  </a:cubicBezTo>
                  <a:cubicBezTo>
                    <a:pt x="1" y="8133"/>
                    <a:pt x="4587" y="9085"/>
                    <a:pt x="4637" y="9085"/>
                  </a:cubicBezTo>
                  <a:cubicBezTo>
                    <a:pt x="4662" y="9085"/>
                    <a:pt x="4713" y="9110"/>
                    <a:pt x="4738" y="9110"/>
                  </a:cubicBezTo>
                  <a:cubicBezTo>
                    <a:pt x="4963" y="9110"/>
                    <a:pt x="5189" y="8935"/>
                    <a:pt x="5239" y="8684"/>
                  </a:cubicBezTo>
                  <a:cubicBezTo>
                    <a:pt x="5289" y="8408"/>
                    <a:pt x="5114" y="8133"/>
                    <a:pt x="4838" y="8082"/>
                  </a:cubicBezTo>
                  <a:cubicBezTo>
                    <a:pt x="4687" y="8057"/>
                    <a:pt x="1028" y="7280"/>
                    <a:pt x="1078" y="3446"/>
                  </a:cubicBezTo>
                  <a:cubicBezTo>
                    <a:pt x="1078" y="2368"/>
                    <a:pt x="1354" y="1641"/>
                    <a:pt x="1905" y="1290"/>
                  </a:cubicBezTo>
                  <a:cubicBezTo>
                    <a:pt x="2215" y="1087"/>
                    <a:pt x="2587" y="1018"/>
                    <a:pt x="2950" y="1018"/>
                  </a:cubicBezTo>
                  <a:cubicBezTo>
                    <a:pt x="3706" y="1018"/>
                    <a:pt x="4420" y="1316"/>
                    <a:pt x="4437" y="1316"/>
                  </a:cubicBezTo>
                  <a:cubicBezTo>
                    <a:pt x="4500" y="1341"/>
                    <a:pt x="4567" y="1353"/>
                    <a:pt x="4634" y="1353"/>
                  </a:cubicBezTo>
                  <a:cubicBezTo>
                    <a:pt x="4829" y="1353"/>
                    <a:pt x="5020" y="1245"/>
                    <a:pt x="5114" y="1040"/>
                  </a:cubicBezTo>
                  <a:cubicBezTo>
                    <a:pt x="5214" y="789"/>
                    <a:pt x="5088" y="488"/>
                    <a:pt x="4838" y="388"/>
                  </a:cubicBezTo>
                  <a:cubicBezTo>
                    <a:pt x="4789" y="356"/>
                    <a:pt x="3939" y="1"/>
                    <a:pt x="2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501711" y="3947138"/>
              <a:ext cx="142875" cy="237750"/>
            </a:xfrm>
            <a:custGeom>
              <a:avLst/>
              <a:gdLst/>
              <a:ahLst/>
              <a:cxnLst/>
              <a:rect l="l" t="t" r="r" b="b"/>
              <a:pathLst>
                <a:path w="5715" h="9510" extrusionOk="0">
                  <a:moveTo>
                    <a:pt x="3158" y="387"/>
                  </a:moveTo>
                  <a:cubicBezTo>
                    <a:pt x="4085" y="387"/>
                    <a:pt x="4913" y="738"/>
                    <a:pt x="4963" y="763"/>
                  </a:cubicBezTo>
                  <a:cubicBezTo>
                    <a:pt x="5038" y="788"/>
                    <a:pt x="5088" y="863"/>
                    <a:pt x="5113" y="938"/>
                  </a:cubicBezTo>
                  <a:cubicBezTo>
                    <a:pt x="5138" y="1013"/>
                    <a:pt x="5138" y="1088"/>
                    <a:pt x="5113" y="1164"/>
                  </a:cubicBezTo>
                  <a:cubicBezTo>
                    <a:pt x="5054" y="1283"/>
                    <a:pt x="4931" y="1355"/>
                    <a:pt x="4808" y="1355"/>
                  </a:cubicBezTo>
                  <a:cubicBezTo>
                    <a:pt x="4776" y="1355"/>
                    <a:pt x="4743" y="1350"/>
                    <a:pt x="4712" y="1339"/>
                  </a:cubicBezTo>
                  <a:cubicBezTo>
                    <a:pt x="4712" y="1322"/>
                    <a:pt x="3973" y="1003"/>
                    <a:pt x="3160" y="1003"/>
                  </a:cubicBezTo>
                  <a:cubicBezTo>
                    <a:pt x="2758" y="1003"/>
                    <a:pt x="2337" y="1081"/>
                    <a:pt x="1980" y="1314"/>
                  </a:cubicBezTo>
                  <a:cubicBezTo>
                    <a:pt x="1379" y="1715"/>
                    <a:pt x="1078" y="2492"/>
                    <a:pt x="1078" y="3645"/>
                  </a:cubicBezTo>
                  <a:cubicBezTo>
                    <a:pt x="1028" y="7655"/>
                    <a:pt x="4837" y="8457"/>
                    <a:pt x="4988" y="8482"/>
                  </a:cubicBezTo>
                  <a:cubicBezTo>
                    <a:pt x="5163" y="8532"/>
                    <a:pt x="5263" y="8682"/>
                    <a:pt x="5238" y="8858"/>
                  </a:cubicBezTo>
                  <a:cubicBezTo>
                    <a:pt x="5216" y="8993"/>
                    <a:pt x="5072" y="9087"/>
                    <a:pt x="4935" y="9087"/>
                  </a:cubicBezTo>
                  <a:cubicBezTo>
                    <a:pt x="4919" y="9087"/>
                    <a:pt x="4903" y="9086"/>
                    <a:pt x="4887" y="9083"/>
                  </a:cubicBezTo>
                  <a:cubicBezTo>
                    <a:pt x="4837" y="9083"/>
                    <a:pt x="401" y="8156"/>
                    <a:pt x="451" y="3645"/>
                  </a:cubicBezTo>
                  <a:cubicBezTo>
                    <a:pt x="476" y="2266"/>
                    <a:pt x="877" y="1314"/>
                    <a:pt x="1654" y="788"/>
                  </a:cubicBezTo>
                  <a:cubicBezTo>
                    <a:pt x="2131" y="487"/>
                    <a:pt x="2657" y="387"/>
                    <a:pt x="3158" y="387"/>
                  </a:cubicBezTo>
                  <a:close/>
                  <a:moveTo>
                    <a:pt x="3156" y="1"/>
                  </a:moveTo>
                  <a:cubicBezTo>
                    <a:pt x="2587" y="1"/>
                    <a:pt x="1973" y="114"/>
                    <a:pt x="1429" y="462"/>
                  </a:cubicBezTo>
                  <a:cubicBezTo>
                    <a:pt x="527" y="1038"/>
                    <a:pt x="75" y="2116"/>
                    <a:pt x="50" y="3645"/>
                  </a:cubicBezTo>
                  <a:cubicBezTo>
                    <a:pt x="0" y="8507"/>
                    <a:pt x="4762" y="9484"/>
                    <a:pt x="4812" y="9484"/>
                  </a:cubicBezTo>
                  <a:cubicBezTo>
                    <a:pt x="4837" y="9484"/>
                    <a:pt x="4887" y="9510"/>
                    <a:pt x="4938" y="9510"/>
                  </a:cubicBezTo>
                  <a:cubicBezTo>
                    <a:pt x="5288" y="9510"/>
                    <a:pt x="5564" y="9259"/>
                    <a:pt x="5639" y="8933"/>
                  </a:cubicBezTo>
                  <a:cubicBezTo>
                    <a:pt x="5715" y="8532"/>
                    <a:pt x="5464" y="8156"/>
                    <a:pt x="5063" y="8081"/>
                  </a:cubicBezTo>
                  <a:cubicBezTo>
                    <a:pt x="4913" y="8056"/>
                    <a:pt x="1429" y="7329"/>
                    <a:pt x="1479" y="3645"/>
                  </a:cubicBezTo>
                  <a:cubicBezTo>
                    <a:pt x="1479" y="2642"/>
                    <a:pt x="1730" y="1966"/>
                    <a:pt x="2206" y="1665"/>
                  </a:cubicBezTo>
                  <a:cubicBezTo>
                    <a:pt x="2479" y="1486"/>
                    <a:pt x="2819" y="1424"/>
                    <a:pt x="3159" y="1424"/>
                  </a:cubicBezTo>
                  <a:cubicBezTo>
                    <a:pt x="3726" y="1424"/>
                    <a:pt x="4296" y="1596"/>
                    <a:pt x="4562" y="1690"/>
                  </a:cubicBezTo>
                  <a:cubicBezTo>
                    <a:pt x="4656" y="1737"/>
                    <a:pt x="4755" y="1759"/>
                    <a:pt x="4853" y="1759"/>
                  </a:cubicBezTo>
                  <a:cubicBezTo>
                    <a:pt x="5121" y="1759"/>
                    <a:pt x="5379" y="1596"/>
                    <a:pt x="5489" y="1339"/>
                  </a:cubicBezTo>
                  <a:cubicBezTo>
                    <a:pt x="5564" y="1164"/>
                    <a:pt x="5564" y="963"/>
                    <a:pt x="5489" y="788"/>
                  </a:cubicBezTo>
                  <a:cubicBezTo>
                    <a:pt x="5439" y="612"/>
                    <a:pt x="5288" y="462"/>
                    <a:pt x="5113" y="387"/>
                  </a:cubicBezTo>
                  <a:cubicBezTo>
                    <a:pt x="5065" y="371"/>
                    <a:pt x="4185" y="1"/>
                    <a:pt x="3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594750" y="3850925"/>
              <a:ext cx="453025" cy="487775"/>
            </a:xfrm>
            <a:custGeom>
              <a:avLst/>
              <a:gdLst/>
              <a:ahLst/>
              <a:cxnLst/>
              <a:rect l="l" t="t" r="r" b="b"/>
              <a:pathLst>
                <a:path w="18121" h="19511" extrusionOk="0">
                  <a:moveTo>
                    <a:pt x="201" y="0"/>
                  </a:moveTo>
                  <a:cubicBezTo>
                    <a:pt x="151" y="0"/>
                    <a:pt x="101" y="25"/>
                    <a:pt x="51" y="75"/>
                  </a:cubicBezTo>
                  <a:cubicBezTo>
                    <a:pt x="26" y="125"/>
                    <a:pt x="1" y="176"/>
                    <a:pt x="1" y="226"/>
                  </a:cubicBezTo>
                  <a:lnTo>
                    <a:pt x="1103" y="15338"/>
                  </a:lnTo>
                  <a:cubicBezTo>
                    <a:pt x="1103" y="15389"/>
                    <a:pt x="1354" y="18948"/>
                    <a:pt x="5113" y="19424"/>
                  </a:cubicBezTo>
                  <a:cubicBezTo>
                    <a:pt x="5163" y="19474"/>
                    <a:pt x="5239" y="19499"/>
                    <a:pt x="5314" y="19499"/>
                  </a:cubicBezTo>
                  <a:lnTo>
                    <a:pt x="5414" y="19499"/>
                  </a:lnTo>
                  <a:cubicBezTo>
                    <a:pt x="5414" y="19499"/>
                    <a:pt x="5837" y="19510"/>
                    <a:pt x="6587" y="19510"/>
                  </a:cubicBezTo>
                  <a:cubicBezTo>
                    <a:pt x="6962" y="19510"/>
                    <a:pt x="7419" y="19507"/>
                    <a:pt x="7945" y="19499"/>
                  </a:cubicBezTo>
                  <a:lnTo>
                    <a:pt x="9524" y="19499"/>
                  </a:lnTo>
                  <a:cubicBezTo>
                    <a:pt x="11655" y="19499"/>
                    <a:pt x="12983" y="19474"/>
                    <a:pt x="13008" y="19449"/>
                  </a:cubicBezTo>
                  <a:lnTo>
                    <a:pt x="13108" y="19449"/>
                  </a:lnTo>
                  <a:cubicBezTo>
                    <a:pt x="13184" y="19449"/>
                    <a:pt x="13284" y="19399"/>
                    <a:pt x="13334" y="19298"/>
                  </a:cubicBezTo>
                  <a:cubicBezTo>
                    <a:pt x="17043" y="18772"/>
                    <a:pt x="17244" y="15213"/>
                    <a:pt x="17244" y="15188"/>
                  </a:cubicBezTo>
                  <a:lnTo>
                    <a:pt x="18121" y="50"/>
                  </a:lnTo>
                  <a:cubicBezTo>
                    <a:pt x="18121" y="25"/>
                    <a:pt x="18121" y="0"/>
                    <a:pt x="18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768925" y="3947400"/>
              <a:ext cx="14450" cy="44525"/>
            </a:xfrm>
            <a:custGeom>
              <a:avLst/>
              <a:gdLst/>
              <a:ahLst/>
              <a:cxnLst/>
              <a:rect l="l" t="t" r="r" b="b"/>
              <a:pathLst>
                <a:path w="578" h="1781" extrusionOk="0">
                  <a:moveTo>
                    <a:pt x="327" y="1"/>
                  </a:moveTo>
                  <a:cubicBezTo>
                    <a:pt x="176" y="1"/>
                    <a:pt x="51" y="402"/>
                    <a:pt x="26" y="878"/>
                  </a:cubicBezTo>
                  <a:cubicBezTo>
                    <a:pt x="1" y="1379"/>
                    <a:pt x="101" y="1780"/>
                    <a:pt x="252" y="1780"/>
                  </a:cubicBezTo>
                  <a:cubicBezTo>
                    <a:pt x="402" y="1780"/>
                    <a:pt x="527" y="1404"/>
                    <a:pt x="552" y="903"/>
                  </a:cubicBezTo>
                  <a:cubicBezTo>
                    <a:pt x="577" y="402"/>
                    <a:pt x="477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763925" y="3942400"/>
              <a:ext cx="24450" cy="54525"/>
            </a:xfrm>
            <a:custGeom>
              <a:avLst/>
              <a:gdLst/>
              <a:ahLst/>
              <a:cxnLst/>
              <a:rect l="l" t="t" r="r" b="b"/>
              <a:pathLst>
                <a:path w="978" h="2181" extrusionOk="0">
                  <a:moveTo>
                    <a:pt x="502" y="552"/>
                  </a:moveTo>
                  <a:cubicBezTo>
                    <a:pt x="552" y="677"/>
                    <a:pt x="552" y="852"/>
                    <a:pt x="552" y="1103"/>
                  </a:cubicBezTo>
                  <a:cubicBezTo>
                    <a:pt x="552" y="1329"/>
                    <a:pt x="502" y="1504"/>
                    <a:pt x="477" y="1629"/>
                  </a:cubicBezTo>
                  <a:cubicBezTo>
                    <a:pt x="427" y="1504"/>
                    <a:pt x="427" y="1329"/>
                    <a:pt x="427" y="1103"/>
                  </a:cubicBezTo>
                  <a:cubicBezTo>
                    <a:pt x="427" y="852"/>
                    <a:pt x="477" y="677"/>
                    <a:pt x="502" y="552"/>
                  </a:cubicBezTo>
                  <a:close/>
                  <a:moveTo>
                    <a:pt x="552" y="0"/>
                  </a:moveTo>
                  <a:cubicBezTo>
                    <a:pt x="427" y="0"/>
                    <a:pt x="251" y="50"/>
                    <a:pt x="151" y="401"/>
                  </a:cubicBezTo>
                  <a:cubicBezTo>
                    <a:pt x="76" y="577"/>
                    <a:pt x="26" y="827"/>
                    <a:pt x="26" y="1078"/>
                  </a:cubicBezTo>
                  <a:cubicBezTo>
                    <a:pt x="0" y="1329"/>
                    <a:pt x="26" y="1579"/>
                    <a:pt x="76" y="1755"/>
                  </a:cubicBezTo>
                  <a:cubicBezTo>
                    <a:pt x="151" y="2106"/>
                    <a:pt x="326" y="2181"/>
                    <a:pt x="452" y="2181"/>
                  </a:cubicBezTo>
                  <a:cubicBezTo>
                    <a:pt x="577" y="2181"/>
                    <a:pt x="727" y="2106"/>
                    <a:pt x="828" y="1805"/>
                  </a:cubicBezTo>
                  <a:cubicBezTo>
                    <a:pt x="903" y="1604"/>
                    <a:pt x="953" y="1379"/>
                    <a:pt x="953" y="1103"/>
                  </a:cubicBezTo>
                  <a:cubicBezTo>
                    <a:pt x="978" y="852"/>
                    <a:pt x="953" y="602"/>
                    <a:pt x="903" y="426"/>
                  </a:cubicBezTo>
                  <a:cubicBezTo>
                    <a:pt x="828" y="75"/>
                    <a:pt x="652" y="0"/>
                    <a:pt x="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824075" y="3949875"/>
              <a:ext cx="14425" cy="43950"/>
            </a:xfrm>
            <a:custGeom>
              <a:avLst/>
              <a:gdLst/>
              <a:ahLst/>
              <a:cxnLst/>
              <a:rect l="l" t="t" r="r" b="b"/>
              <a:pathLst>
                <a:path w="577" h="1758" extrusionOk="0">
                  <a:moveTo>
                    <a:pt x="313" y="1"/>
                  </a:moveTo>
                  <a:cubicBezTo>
                    <a:pt x="169" y="1"/>
                    <a:pt x="50" y="392"/>
                    <a:pt x="26" y="854"/>
                  </a:cubicBezTo>
                  <a:cubicBezTo>
                    <a:pt x="0" y="1355"/>
                    <a:pt x="101" y="1756"/>
                    <a:pt x="251" y="1756"/>
                  </a:cubicBezTo>
                  <a:cubicBezTo>
                    <a:pt x="256" y="1757"/>
                    <a:pt x="260" y="1757"/>
                    <a:pt x="264" y="1757"/>
                  </a:cubicBezTo>
                  <a:cubicBezTo>
                    <a:pt x="409" y="1757"/>
                    <a:pt x="528" y="1366"/>
                    <a:pt x="552" y="879"/>
                  </a:cubicBezTo>
                  <a:cubicBezTo>
                    <a:pt x="577" y="403"/>
                    <a:pt x="477" y="2"/>
                    <a:pt x="326" y="2"/>
                  </a:cubicBezTo>
                  <a:cubicBezTo>
                    <a:pt x="322" y="1"/>
                    <a:pt x="317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819050" y="3944250"/>
              <a:ext cx="24475" cy="55175"/>
            </a:xfrm>
            <a:custGeom>
              <a:avLst/>
              <a:gdLst/>
              <a:ahLst/>
              <a:cxnLst/>
              <a:rect l="l" t="t" r="r" b="b"/>
              <a:pathLst>
                <a:path w="979" h="2207" extrusionOk="0">
                  <a:moveTo>
                    <a:pt x="502" y="553"/>
                  </a:moveTo>
                  <a:cubicBezTo>
                    <a:pt x="552" y="678"/>
                    <a:pt x="552" y="879"/>
                    <a:pt x="552" y="1104"/>
                  </a:cubicBezTo>
                  <a:cubicBezTo>
                    <a:pt x="527" y="1330"/>
                    <a:pt x="502" y="1530"/>
                    <a:pt x="452" y="1656"/>
                  </a:cubicBezTo>
                  <a:cubicBezTo>
                    <a:pt x="427" y="1530"/>
                    <a:pt x="427" y="1330"/>
                    <a:pt x="427" y="1104"/>
                  </a:cubicBezTo>
                  <a:cubicBezTo>
                    <a:pt x="427" y="854"/>
                    <a:pt x="477" y="678"/>
                    <a:pt x="502" y="553"/>
                  </a:cubicBezTo>
                  <a:close/>
                  <a:moveTo>
                    <a:pt x="510" y="1"/>
                  </a:moveTo>
                  <a:cubicBezTo>
                    <a:pt x="99" y="1"/>
                    <a:pt x="26" y="906"/>
                    <a:pt x="26" y="1079"/>
                  </a:cubicBezTo>
                  <a:cubicBezTo>
                    <a:pt x="1" y="1330"/>
                    <a:pt x="26" y="1580"/>
                    <a:pt x="76" y="1781"/>
                  </a:cubicBezTo>
                  <a:cubicBezTo>
                    <a:pt x="151" y="2107"/>
                    <a:pt x="327" y="2182"/>
                    <a:pt x="427" y="2207"/>
                  </a:cubicBezTo>
                  <a:lnTo>
                    <a:pt x="452" y="2207"/>
                  </a:lnTo>
                  <a:cubicBezTo>
                    <a:pt x="577" y="2207"/>
                    <a:pt x="728" y="2132"/>
                    <a:pt x="828" y="1806"/>
                  </a:cubicBezTo>
                  <a:cubicBezTo>
                    <a:pt x="903" y="1631"/>
                    <a:pt x="953" y="1380"/>
                    <a:pt x="953" y="1129"/>
                  </a:cubicBezTo>
                  <a:cubicBezTo>
                    <a:pt x="953" y="954"/>
                    <a:pt x="978" y="26"/>
                    <a:pt x="527" y="1"/>
                  </a:cubicBezTo>
                  <a:cubicBezTo>
                    <a:pt x="522" y="1"/>
                    <a:pt x="516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731350" y="3970600"/>
              <a:ext cx="141625" cy="87725"/>
            </a:xfrm>
            <a:custGeom>
              <a:avLst/>
              <a:gdLst/>
              <a:ahLst/>
              <a:cxnLst/>
              <a:rect l="l" t="t" r="r" b="b"/>
              <a:pathLst>
                <a:path w="5665" h="3509" extrusionOk="0">
                  <a:moveTo>
                    <a:pt x="201" y="0"/>
                  </a:moveTo>
                  <a:cubicBezTo>
                    <a:pt x="100" y="25"/>
                    <a:pt x="0" y="125"/>
                    <a:pt x="25" y="226"/>
                  </a:cubicBezTo>
                  <a:cubicBezTo>
                    <a:pt x="25" y="301"/>
                    <a:pt x="126" y="2030"/>
                    <a:pt x="1203" y="2957"/>
                  </a:cubicBezTo>
                  <a:cubicBezTo>
                    <a:pt x="1654" y="3333"/>
                    <a:pt x="2181" y="3509"/>
                    <a:pt x="2782" y="3509"/>
                  </a:cubicBezTo>
                  <a:lnTo>
                    <a:pt x="3058" y="3509"/>
                  </a:lnTo>
                  <a:cubicBezTo>
                    <a:pt x="3860" y="3434"/>
                    <a:pt x="4486" y="3133"/>
                    <a:pt x="4913" y="2607"/>
                  </a:cubicBezTo>
                  <a:cubicBezTo>
                    <a:pt x="5664" y="1679"/>
                    <a:pt x="5514" y="376"/>
                    <a:pt x="5514" y="326"/>
                  </a:cubicBezTo>
                  <a:cubicBezTo>
                    <a:pt x="5489" y="226"/>
                    <a:pt x="5389" y="150"/>
                    <a:pt x="5288" y="150"/>
                  </a:cubicBezTo>
                  <a:cubicBezTo>
                    <a:pt x="5163" y="175"/>
                    <a:pt x="5088" y="276"/>
                    <a:pt x="5113" y="376"/>
                  </a:cubicBezTo>
                  <a:cubicBezTo>
                    <a:pt x="5113" y="401"/>
                    <a:pt x="5238" y="1554"/>
                    <a:pt x="4587" y="2356"/>
                  </a:cubicBezTo>
                  <a:cubicBezTo>
                    <a:pt x="4236" y="2782"/>
                    <a:pt x="3709" y="3033"/>
                    <a:pt x="3008" y="3108"/>
                  </a:cubicBezTo>
                  <a:cubicBezTo>
                    <a:pt x="2933" y="3114"/>
                    <a:pt x="2860" y="3117"/>
                    <a:pt x="2787" y="3117"/>
                  </a:cubicBezTo>
                  <a:cubicBezTo>
                    <a:pt x="2278" y="3117"/>
                    <a:pt x="1830" y="2961"/>
                    <a:pt x="1479" y="2632"/>
                  </a:cubicBezTo>
                  <a:cubicBezTo>
                    <a:pt x="527" y="1830"/>
                    <a:pt x="426" y="226"/>
                    <a:pt x="426" y="201"/>
                  </a:cubicBezTo>
                  <a:cubicBezTo>
                    <a:pt x="426" y="100"/>
                    <a:pt x="326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623575" y="4119075"/>
              <a:ext cx="409175" cy="219625"/>
            </a:xfrm>
            <a:custGeom>
              <a:avLst/>
              <a:gdLst/>
              <a:ahLst/>
              <a:cxnLst/>
              <a:rect l="l" t="t" r="r" b="b"/>
              <a:pathLst>
                <a:path w="16367" h="8785" extrusionOk="0">
                  <a:moveTo>
                    <a:pt x="16366" y="1"/>
                  </a:moveTo>
                  <a:lnTo>
                    <a:pt x="16366" y="1"/>
                  </a:lnTo>
                  <a:cubicBezTo>
                    <a:pt x="12173" y="4194"/>
                    <a:pt x="6510" y="5099"/>
                    <a:pt x="2458" y="5099"/>
                  </a:cubicBezTo>
                  <a:cubicBezTo>
                    <a:pt x="1545" y="5099"/>
                    <a:pt x="714" y="5053"/>
                    <a:pt x="0" y="4988"/>
                  </a:cubicBezTo>
                  <a:lnTo>
                    <a:pt x="0" y="4988"/>
                  </a:lnTo>
                  <a:cubicBezTo>
                    <a:pt x="176" y="5916"/>
                    <a:pt x="928" y="8322"/>
                    <a:pt x="3960" y="8698"/>
                  </a:cubicBezTo>
                  <a:cubicBezTo>
                    <a:pt x="4010" y="8748"/>
                    <a:pt x="4086" y="8773"/>
                    <a:pt x="4161" y="8773"/>
                  </a:cubicBezTo>
                  <a:lnTo>
                    <a:pt x="4261" y="8773"/>
                  </a:lnTo>
                  <a:cubicBezTo>
                    <a:pt x="4261" y="8773"/>
                    <a:pt x="4684" y="8784"/>
                    <a:pt x="5434" y="8784"/>
                  </a:cubicBezTo>
                  <a:cubicBezTo>
                    <a:pt x="5809" y="8784"/>
                    <a:pt x="6266" y="8781"/>
                    <a:pt x="6792" y="8773"/>
                  </a:cubicBezTo>
                  <a:lnTo>
                    <a:pt x="8371" y="8773"/>
                  </a:lnTo>
                  <a:cubicBezTo>
                    <a:pt x="10502" y="8773"/>
                    <a:pt x="11830" y="8748"/>
                    <a:pt x="11855" y="8723"/>
                  </a:cubicBezTo>
                  <a:lnTo>
                    <a:pt x="11930" y="8723"/>
                  </a:lnTo>
                  <a:cubicBezTo>
                    <a:pt x="12031" y="8723"/>
                    <a:pt x="12131" y="8673"/>
                    <a:pt x="12181" y="8572"/>
                  </a:cubicBezTo>
                  <a:cubicBezTo>
                    <a:pt x="15890" y="8046"/>
                    <a:pt x="16091" y="4487"/>
                    <a:pt x="16091" y="4462"/>
                  </a:cubicBezTo>
                  <a:lnTo>
                    <a:pt x="16366" y="1"/>
                  </a:ln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1396736" flipH="1">
            <a:off x="5301219" y="-356569"/>
            <a:ext cx="1832043" cy="1841405"/>
            <a:chOff x="2665550" y="811725"/>
            <a:chExt cx="308925" cy="310500"/>
          </a:xfrm>
        </p:grpSpPr>
        <p:sp>
          <p:nvSpPr>
            <p:cNvPr id="50" name="Google Shape;50;p3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9;p3"/>
          <p:cNvGrpSpPr/>
          <p:nvPr/>
        </p:nvGrpSpPr>
        <p:grpSpPr>
          <a:xfrm>
            <a:off x="1513420" y="4708469"/>
            <a:ext cx="1147177" cy="1197529"/>
            <a:chOff x="1135064" y="3531351"/>
            <a:chExt cx="860383" cy="898147"/>
          </a:xfrm>
        </p:grpSpPr>
        <p:grpSp>
          <p:nvGrpSpPr>
            <p:cNvPr id="60" name="Google Shape;60;p3"/>
            <p:cNvGrpSpPr/>
            <p:nvPr/>
          </p:nvGrpSpPr>
          <p:grpSpPr>
            <a:xfrm rot="302520">
              <a:off x="1162468" y="3736301"/>
              <a:ext cx="805577" cy="659073"/>
              <a:chOff x="3144875" y="2588125"/>
              <a:chExt cx="360300" cy="294775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3310925" y="2603200"/>
                <a:ext cx="189250" cy="2753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1012" extrusionOk="0">
                    <a:moveTo>
                      <a:pt x="1081" y="1"/>
                    </a:moveTo>
                    <a:cubicBezTo>
                      <a:pt x="1020" y="1"/>
                      <a:pt x="856" y="88"/>
                      <a:pt x="702" y="180"/>
                    </a:cubicBezTo>
                    <a:lnTo>
                      <a:pt x="702" y="180"/>
                    </a:lnTo>
                    <a:cubicBezTo>
                      <a:pt x="476" y="274"/>
                      <a:pt x="116" y="433"/>
                      <a:pt x="151" y="485"/>
                    </a:cubicBezTo>
                    <a:cubicBezTo>
                      <a:pt x="226" y="560"/>
                      <a:pt x="777" y="1563"/>
                      <a:pt x="376" y="2691"/>
                    </a:cubicBezTo>
                    <a:cubicBezTo>
                      <a:pt x="0" y="3844"/>
                      <a:pt x="577" y="4671"/>
                      <a:pt x="577" y="4671"/>
                    </a:cubicBezTo>
                    <a:lnTo>
                      <a:pt x="4136" y="11012"/>
                    </a:lnTo>
                    <a:lnTo>
                      <a:pt x="6442" y="9733"/>
                    </a:lnTo>
                    <a:lnTo>
                      <a:pt x="6442" y="9733"/>
                    </a:lnTo>
                    <a:lnTo>
                      <a:pt x="5239" y="10410"/>
                    </a:lnTo>
                    <a:lnTo>
                      <a:pt x="7569" y="9232"/>
                    </a:lnTo>
                    <a:lnTo>
                      <a:pt x="4336" y="2716"/>
                    </a:lnTo>
                    <a:cubicBezTo>
                      <a:pt x="4336" y="2716"/>
                      <a:pt x="3960" y="1763"/>
                      <a:pt x="2808" y="1438"/>
                    </a:cubicBezTo>
                    <a:cubicBezTo>
                      <a:pt x="1655" y="1112"/>
                      <a:pt x="1128" y="109"/>
                      <a:pt x="1103" y="9"/>
                    </a:cubicBezTo>
                    <a:cubicBezTo>
                      <a:pt x="1099" y="3"/>
                      <a:pt x="1092" y="1"/>
                      <a:pt x="10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305900" y="2599225"/>
                <a:ext cx="199275" cy="283675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11347" extrusionOk="0">
                    <a:moveTo>
                      <a:pt x="1204" y="369"/>
                    </a:moveTo>
                    <a:cubicBezTo>
                      <a:pt x="1405" y="719"/>
                      <a:pt x="1981" y="1496"/>
                      <a:pt x="2958" y="1747"/>
                    </a:cubicBezTo>
                    <a:cubicBezTo>
                      <a:pt x="4011" y="2048"/>
                      <a:pt x="4362" y="2900"/>
                      <a:pt x="4387" y="2950"/>
                    </a:cubicBezTo>
                    <a:lnTo>
                      <a:pt x="7545" y="9316"/>
                    </a:lnTo>
                    <a:lnTo>
                      <a:pt x="6693" y="9742"/>
                    </a:lnTo>
                    <a:cubicBezTo>
                      <a:pt x="6643" y="9742"/>
                      <a:pt x="6593" y="9742"/>
                      <a:pt x="6567" y="9767"/>
                    </a:cubicBezTo>
                    <a:lnTo>
                      <a:pt x="5565" y="10318"/>
                    </a:lnTo>
                    <a:lnTo>
                      <a:pt x="5364" y="10419"/>
                    </a:lnTo>
                    <a:cubicBezTo>
                      <a:pt x="5339" y="10419"/>
                      <a:pt x="5314" y="10444"/>
                      <a:pt x="5314" y="10444"/>
                    </a:cubicBezTo>
                    <a:lnTo>
                      <a:pt x="4412" y="10945"/>
                    </a:lnTo>
                    <a:lnTo>
                      <a:pt x="903" y="4755"/>
                    </a:lnTo>
                    <a:cubicBezTo>
                      <a:pt x="903" y="4729"/>
                      <a:pt x="377" y="3953"/>
                      <a:pt x="728" y="2900"/>
                    </a:cubicBezTo>
                    <a:cubicBezTo>
                      <a:pt x="1054" y="1973"/>
                      <a:pt x="778" y="1095"/>
                      <a:pt x="602" y="719"/>
                    </a:cubicBezTo>
                    <a:cubicBezTo>
                      <a:pt x="628" y="719"/>
                      <a:pt x="628" y="719"/>
                      <a:pt x="653" y="694"/>
                    </a:cubicBezTo>
                    <a:lnTo>
                      <a:pt x="1154" y="419"/>
                    </a:lnTo>
                    <a:cubicBezTo>
                      <a:pt x="1179" y="394"/>
                      <a:pt x="1204" y="394"/>
                      <a:pt x="1204" y="369"/>
                    </a:cubicBezTo>
                    <a:close/>
                    <a:moveTo>
                      <a:pt x="1262" y="1"/>
                    </a:moveTo>
                    <a:cubicBezTo>
                      <a:pt x="1198" y="1"/>
                      <a:pt x="1087" y="34"/>
                      <a:pt x="853" y="168"/>
                    </a:cubicBezTo>
                    <a:cubicBezTo>
                      <a:pt x="252" y="444"/>
                      <a:pt x="227" y="519"/>
                      <a:pt x="201" y="594"/>
                    </a:cubicBezTo>
                    <a:cubicBezTo>
                      <a:pt x="176" y="644"/>
                      <a:pt x="201" y="694"/>
                      <a:pt x="227" y="744"/>
                    </a:cubicBezTo>
                    <a:cubicBezTo>
                      <a:pt x="227" y="770"/>
                      <a:pt x="803" y="1697"/>
                      <a:pt x="427" y="2800"/>
                    </a:cubicBezTo>
                    <a:cubicBezTo>
                      <a:pt x="1" y="4003"/>
                      <a:pt x="602" y="4905"/>
                      <a:pt x="628" y="4930"/>
                    </a:cubicBezTo>
                    <a:lnTo>
                      <a:pt x="4212" y="11271"/>
                    </a:lnTo>
                    <a:cubicBezTo>
                      <a:pt x="4237" y="11321"/>
                      <a:pt x="4287" y="11346"/>
                      <a:pt x="4337" y="11346"/>
                    </a:cubicBezTo>
                    <a:cubicBezTo>
                      <a:pt x="4387" y="11346"/>
                      <a:pt x="4412" y="11346"/>
                      <a:pt x="4437" y="11321"/>
                    </a:cubicBezTo>
                    <a:lnTo>
                      <a:pt x="5715" y="10619"/>
                    </a:lnTo>
                    <a:lnTo>
                      <a:pt x="7846" y="9542"/>
                    </a:lnTo>
                    <a:cubicBezTo>
                      <a:pt x="7946" y="9491"/>
                      <a:pt x="7971" y="9391"/>
                      <a:pt x="7921" y="9316"/>
                    </a:cubicBezTo>
                    <a:lnTo>
                      <a:pt x="4688" y="2800"/>
                    </a:lnTo>
                    <a:cubicBezTo>
                      <a:pt x="4688" y="2775"/>
                      <a:pt x="4262" y="1772"/>
                      <a:pt x="3059" y="1421"/>
                    </a:cubicBezTo>
                    <a:cubicBezTo>
                      <a:pt x="1931" y="1120"/>
                      <a:pt x="1455" y="118"/>
                      <a:pt x="1455" y="118"/>
                    </a:cubicBezTo>
                    <a:cubicBezTo>
                      <a:pt x="1430" y="68"/>
                      <a:pt x="1379" y="18"/>
                      <a:pt x="1329" y="18"/>
                    </a:cubicBezTo>
                    <a:cubicBezTo>
                      <a:pt x="1313" y="9"/>
                      <a:pt x="1293" y="1"/>
                      <a:pt x="12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355400" y="2773225"/>
                <a:ext cx="14477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211" extrusionOk="0">
                    <a:moveTo>
                      <a:pt x="1" y="0"/>
                    </a:moveTo>
                    <a:lnTo>
                      <a:pt x="2357" y="4211"/>
                    </a:lnTo>
                    <a:lnTo>
                      <a:pt x="3660" y="3509"/>
                    </a:lnTo>
                    <a:lnTo>
                      <a:pt x="5790" y="2431"/>
                    </a:lnTo>
                    <a:lnTo>
                      <a:pt x="4688" y="175"/>
                    </a:lnTo>
                    <a:cubicBezTo>
                      <a:pt x="4013" y="368"/>
                      <a:pt x="3349" y="446"/>
                      <a:pt x="2717" y="446"/>
                    </a:cubicBezTo>
                    <a:cubicBezTo>
                      <a:pt x="1705" y="446"/>
                      <a:pt x="772" y="247"/>
                      <a:pt x="1" y="0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351025" y="2769200"/>
                <a:ext cx="1541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4548" extrusionOk="0">
                    <a:moveTo>
                      <a:pt x="527" y="462"/>
                    </a:moveTo>
                    <a:lnTo>
                      <a:pt x="527" y="462"/>
                    </a:lnTo>
                    <a:cubicBezTo>
                      <a:pt x="1315" y="676"/>
                      <a:pt x="2090" y="783"/>
                      <a:pt x="2842" y="783"/>
                    </a:cubicBezTo>
                    <a:cubicBezTo>
                      <a:pt x="3501" y="783"/>
                      <a:pt x="4143" y="701"/>
                      <a:pt x="4762" y="537"/>
                    </a:cubicBezTo>
                    <a:lnTo>
                      <a:pt x="5740" y="2517"/>
                    </a:lnTo>
                    <a:lnTo>
                      <a:pt x="3760" y="3519"/>
                    </a:lnTo>
                    <a:lnTo>
                      <a:pt x="2607" y="4146"/>
                    </a:lnTo>
                    <a:lnTo>
                      <a:pt x="527" y="462"/>
                    </a:lnTo>
                    <a:close/>
                    <a:moveTo>
                      <a:pt x="167" y="1"/>
                    </a:moveTo>
                    <a:cubicBezTo>
                      <a:pt x="114" y="1"/>
                      <a:pt x="69" y="24"/>
                      <a:pt x="51" y="61"/>
                    </a:cubicBezTo>
                    <a:cubicBezTo>
                      <a:pt x="1" y="111"/>
                      <a:pt x="1" y="186"/>
                      <a:pt x="26" y="261"/>
                    </a:cubicBezTo>
                    <a:lnTo>
                      <a:pt x="2407" y="4472"/>
                    </a:lnTo>
                    <a:cubicBezTo>
                      <a:pt x="2432" y="4522"/>
                      <a:pt x="2482" y="4547"/>
                      <a:pt x="2532" y="4547"/>
                    </a:cubicBezTo>
                    <a:cubicBezTo>
                      <a:pt x="2582" y="4547"/>
                      <a:pt x="2607" y="4547"/>
                      <a:pt x="2632" y="4522"/>
                    </a:cubicBezTo>
                    <a:lnTo>
                      <a:pt x="3910" y="3820"/>
                    </a:lnTo>
                    <a:lnTo>
                      <a:pt x="6041" y="2743"/>
                    </a:lnTo>
                    <a:cubicBezTo>
                      <a:pt x="6141" y="2692"/>
                      <a:pt x="6166" y="2592"/>
                      <a:pt x="6116" y="2517"/>
                    </a:cubicBezTo>
                    <a:lnTo>
                      <a:pt x="5013" y="261"/>
                    </a:lnTo>
                    <a:cubicBezTo>
                      <a:pt x="4993" y="220"/>
                      <a:pt x="4922" y="179"/>
                      <a:pt x="4856" y="179"/>
                    </a:cubicBezTo>
                    <a:cubicBezTo>
                      <a:pt x="4841" y="179"/>
                      <a:pt x="4826" y="182"/>
                      <a:pt x="4813" y="186"/>
                    </a:cubicBezTo>
                    <a:cubicBezTo>
                      <a:pt x="4197" y="359"/>
                      <a:pt x="3558" y="443"/>
                      <a:pt x="2902" y="443"/>
                    </a:cubicBezTo>
                    <a:cubicBezTo>
                      <a:pt x="2036" y="443"/>
                      <a:pt x="1139" y="296"/>
                      <a:pt x="226" y="11"/>
                    </a:cubicBezTo>
                    <a:cubicBezTo>
                      <a:pt x="206" y="4"/>
                      <a:pt x="186" y="1"/>
                      <a:pt x="167" y="1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365425" y="2697600"/>
                <a:ext cx="89000" cy="1295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5181" extrusionOk="0">
                    <a:moveTo>
                      <a:pt x="828" y="343"/>
                    </a:moveTo>
                    <a:cubicBezTo>
                      <a:pt x="1129" y="343"/>
                      <a:pt x="1831" y="1045"/>
                      <a:pt x="2407" y="2298"/>
                    </a:cubicBezTo>
                    <a:cubicBezTo>
                      <a:pt x="3034" y="3677"/>
                      <a:pt x="3084" y="4729"/>
                      <a:pt x="2808" y="4830"/>
                    </a:cubicBezTo>
                    <a:cubicBezTo>
                      <a:pt x="2789" y="4839"/>
                      <a:pt x="2767" y="4844"/>
                      <a:pt x="2742" y="4844"/>
                    </a:cubicBezTo>
                    <a:cubicBezTo>
                      <a:pt x="2443" y="4844"/>
                      <a:pt x="1758" y="4148"/>
                      <a:pt x="1179" y="2875"/>
                    </a:cubicBezTo>
                    <a:cubicBezTo>
                      <a:pt x="527" y="1521"/>
                      <a:pt x="502" y="469"/>
                      <a:pt x="753" y="368"/>
                    </a:cubicBezTo>
                    <a:cubicBezTo>
                      <a:pt x="778" y="343"/>
                      <a:pt x="803" y="343"/>
                      <a:pt x="828" y="343"/>
                    </a:cubicBezTo>
                    <a:close/>
                    <a:moveTo>
                      <a:pt x="822" y="1"/>
                    </a:moveTo>
                    <a:cubicBezTo>
                      <a:pt x="755" y="1"/>
                      <a:pt x="689" y="14"/>
                      <a:pt x="628" y="43"/>
                    </a:cubicBezTo>
                    <a:cubicBezTo>
                      <a:pt x="1" y="318"/>
                      <a:pt x="277" y="1747"/>
                      <a:pt x="853" y="3025"/>
                    </a:cubicBezTo>
                    <a:cubicBezTo>
                      <a:pt x="1379" y="4153"/>
                      <a:pt x="2156" y="5180"/>
                      <a:pt x="2758" y="5180"/>
                    </a:cubicBezTo>
                    <a:cubicBezTo>
                      <a:pt x="2833" y="5180"/>
                      <a:pt x="2908" y="5180"/>
                      <a:pt x="2958" y="5130"/>
                    </a:cubicBezTo>
                    <a:cubicBezTo>
                      <a:pt x="3560" y="4855"/>
                      <a:pt x="3309" y="3426"/>
                      <a:pt x="2708" y="2173"/>
                    </a:cubicBezTo>
                    <a:cubicBezTo>
                      <a:pt x="2191" y="1026"/>
                      <a:pt x="1411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323450" y="2666700"/>
                <a:ext cx="7272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1680" extrusionOk="0">
                    <a:moveTo>
                      <a:pt x="2713" y="0"/>
                    </a:moveTo>
                    <a:cubicBezTo>
                      <a:pt x="2685" y="0"/>
                      <a:pt x="2657" y="9"/>
                      <a:pt x="2632" y="25"/>
                    </a:cubicBezTo>
                    <a:lnTo>
                      <a:pt x="101" y="1354"/>
                    </a:lnTo>
                    <a:cubicBezTo>
                      <a:pt x="26" y="1404"/>
                      <a:pt x="1" y="1504"/>
                      <a:pt x="26" y="1579"/>
                    </a:cubicBezTo>
                    <a:cubicBezTo>
                      <a:pt x="76" y="1629"/>
                      <a:pt x="126" y="1680"/>
                      <a:pt x="176" y="1680"/>
                    </a:cubicBezTo>
                    <a:cubicBezTo>
                      <a:pt x="201" y="1680"/>
                      <a:pt x="251" y="1655"/>
                      <a:pt x="276" y="1655"/>
                    </a:cubicBezTo>
                    <a:lnTo>
                      <a:pt x="2783" y="326"/>
                    </a:lnTo>
                    <a:cubicBezTo>
                      <a:pt x="2858" y="276"/>
                      <a:pt x="2908" y="176"/>
                      <a:pt x="2858" y="101"/>
                    </a:cubicBezTo>
                    <a:cubicBezTo>
                      <a:pt x="2824" y="34"/>
                      <a:pt x="2769" y="0"/>
                      <a:pt x="27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49275" y="2592400"/>
                <a:ext cx="129100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78" extrusionOk="0">
                    <a:moveTo>
                      <a:pt x="2825" y="0"/>
                    </a:moveTo>
                    <a:cubicBezTo>
                      <a:pt x="2674" y="0"/>
                      <a:pt x="2522" y="37"/>
                      <a:pt x="2381" y="115"/>
                    </a:cubicBezTo>
                    <a:lnTo>
                      <a:pt x="652" y="1017"/>
                    </a:lnTo>
                    <a:cubicBezTo>
                      <a:pt x="201" y="1243"/>
                      <a:pt x="0" y="1819"/>
                      <a:pt x="251" y="2271"/>
                    </a:cubicBezTo>
                    <a:lnTo>
                      <a:pt x="1780" y="5178"/>
                    </a:lnTo>
                    <a:lnTo>
                      <a:pt x="5163" y="3424"/>
                    </a:lnTo>
                    <a:lnTo>
                      <a:pt x="3634" y="491"/>
                    </a:lnTo>
                    <a:cubicBezTo>
                      <a:pt x="3479" y="180"/>
                      <a:pt x="3157" y="0"/>
                      <a:pt x="28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3144875" y="2588125"/>
                <a:ext cx="137875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5525" extrusionOk="0">
                    <a:moveTo>
                      <a:pt x="2983" y="336"/>
                    </a:moveTo>
                    <a:cubicBezTo>
                      <a:pt x="3059" y="336"/>
                      <a:pt x="3134" y="361"/>
                      <a:pt x="3209" y="361"/>
                    </a:cubicBezTo>
                    <a:cubicBezTo>
                      <a:pt x="3409" y="437"/>
                      <a:pt x="3560" y="562"/>
                      <a:pt x="3660" y="737"/>
                    </a:cubicBezTo>
                    <a:lnTo>
                      <a:pt x="5114" y="3519"/>
                    </a:lnTo>
                    <a:lnTo>
                      <a:pt x="2031" y="5123"/>
                    </a:lnTo>
                    <a:lnTo>
                      <a:pt x="577" y="2366"/>
                    </a:lnTo>
                    <a:cubicBezTo>
                      <a:pt x="377" y="1990"/>
                      <a:pt x="527" y="1539"/>
                      <a:pt x="903" y="1339"/>
                    </a:cubicBezTo>
                    <a:lnTo>
                      <a:pt x="2632" y="437"/>
                    </a:lnTo>
                    <a:cubicBezTo>
                      <a:pt x="2758" y="361"/>
                      <a:pt x="2858" y="336"/>
                      <a:pt x="2983" y="336"/>
                    </a:cubicBezTo>
                    <a:close/>
                    <a:moveTo>
                      <a:pt x="2971" y="1"/>
                    </a:moveTo>
                    <a:cubicBezTo>
                      <a:pt x="2801" y="1"/>
                      <a:pt x="2632" y="46"/>
                      <a:pt x="2482" y="136"/>
                    </a:cubicBezTo>
                    <a:lnTo>
                      <a:pt x="728" y="1038"/>
                    </a:lnTo>
                    <a:cubicBezTo>
                      <a:pt x="201" y="1314"/>
                      <a:pt x="1" y="1990"/>
                      <a:pt x="277" y="2517"/>
                    </a:cubicBezTo>
                    <a:lnTo>
                      <a:pt x="1805" y="5449"/>
                    </a:lnTo>
                    <a:cubicBezTo>
                      <a:pt x="1830" y="5499"/>
                      <a:pt x="1906" y="5524"/>
                      <a:pt x="1956" y="5524"/>
                    </a:cubicBezTo>
                    <a:cubicBezTo>
                      <a:pt x="1981" y="5524"/>
                      <a:pt x="2006" y="5524"/>
                      <a:pt x="2031" y="5499"/>
                    </a:cubicBezTo>
                    <a:lnTo>
                      <a:pt x="5414" y="3745"/>
                    </a:lnTo>
                    <a:cubicBezTo>
                      <a:pt x="5465" y="3720"/>
                      <a:pt x="5490" y="3670"/>
                      <a:pt x="5490" y="3645"/>
                    </a:cubicBezTo>
                    <a:cubicBezTo>
                      <a:pt x="5515" y="3595"/>
                      <a:pt x="5515" y="3544"/>
                      <a:pt x="5490" y="3519"/>
                    </a:cubicBezTo>
                    <a:lnTo>
                      <a:pt x="3961" y="587"/>
                    </a:lnTo>
                    <a:cubicBezTo>
                      <a:pt x="3835" y="336"/>
                      <a:pt x="3585" y="136"/>
                      <a:pt x="3309" y="61"/>
                    </a:cubicBezTo>
                    <a:cubicBezTo>
                      <a:pt x="3199" y="21"/>
                      <a:pt x="3085" y="1"/>
                      <a:pt x="29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69;p3"/>
            <p:cNvGrpSpPr/>
            <p:nvPr/>
          </p:nvGrpSpPr>
          <p:grpSpPr>
            <a:xfrm rot="462029">
              <a:off x="1343775" y="4316750"/>
              <a:ext cx="106028" cy="104111"/>
              <a:chOff x="2595375" y="1962425"/>
              <a:chExt cx="69575" cy="68325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" name="Google Shape;72;p3"/>
            <p:cNvGrpSpPr/>
            <p:nvPr/>
          </p:nvGrpSpPr>
          <p:grpSpPr>
            <a:xfrm rot="462092">
              <a:off x="1749561" y="3536471"/>
              <a:ext cx="81821" cy="80317"/>
              <a:chOff x="2595375" y="1962425"/>
              <a:chExt cx="69575" cy="68325"/>
            </a:xfrm>
          </p:grpSpPr>
          <p:sp>
            <p:nvSpPr>
              <p:cNvPr id="73" name="Google Shape;73;p3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6037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/>
          <p:nvPr/>
        </p:nvSpPr>
        <p:spPr>
          <a:xfrm>
            <a:off x="8244165" y="-271732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4"/>
          <p:cNvSpPr/>
          <p:nvPr/>
        </p:nvSpPr>
        <p:spPr>
          <a:xfrm>
            <a:off x="4936051" y="6053920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4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1736967" y="1536633"/>
            <a:ext cx="9554800" cy="46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10782005" y="365823"/>
            <a:ext cx="1228975" cy="2990157"/>
            <a:chOff x="8086503" y="274367"/>
            <a:chExt cx="921731" cy="2242618"/>
          </a:xfrm>
        </p:grpSpPr>
        <p:grpSp>
          <p:nvGrpSpPr>
            <p:cNvPr id="83" name="Google Shape;83;p4"/>
            <p:cNvGrpSpPr/>
            <p:nvPr/>
          </p:nvGrpSpPr>
          <p:grpSpPr>
            <a:xfrm rot="5791931">
              <a:off x="8150117" y="265520"/>
              <a:ext cx="472019" cy="549113"/>
              <a:chOff x="1422450" y="641950"/>
              <a:chExt cx="251275" cy="2923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" name="Google Shape;91;p4"/>
            <p:cNvGrpSpPr/>
            <p:nvPr/>
          </p:nvGrpSpPr>
          <p:grpSpPr>
            <a:xfrm rot="9718732">
              <a:off x="8462902" y="1908346"/>
              <a:ext cx="471982" cy="549096"/>
              <a:chOff x="1422450" y="641950"/>
              <a:chExt cx="251275" cy="292300"/>
            </a:xfrm>
          </p:grpSpPr>
          <p:sp>
            <p:nvSpPr>
              <p:cNvPr id="92" name="Google Shape;92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" name="Google Shape;99;p4"/>
            <p:cNvGrpSpPr/>
            <p:nvPr/>
          </p:nvGrpSpPr>
          <p:grpSpPr>
            <a:xfrm>
              <a:off x="8462775" y="955100"/>
              <a:ext cx="69575" cy="68325"/>
              <a:chOff x="2595375" y="1962425"/>
              <a:chExt cx="69575" cy="68325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8532388" y="1366488"/>
              <a:ext cx="110826" cy="108828"/>
              <a:chOff x="2595375" y="1962425"/>
              <a:chExt cx="69575" cy="6832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3189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8244165" y="-271732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>
            <a:off x="4936051" y="6053920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1"/>
          </p:nvPr>
        </p:nvSpPr>
        <p:spPr>
          <a:xfrm>
            <a:off x="2714733" y="3469600"/>
            <a:ext cx="3268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2"/>
          </p:nvPr>
        </p:nvSpPr>
        <p:spPr>
          <a:xfrm>
            <a:off x="2714749" y="4096000"/>
            <a:ext cx="3268800" cy="110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3"/>
          </p:nvPr>
        </p:nvSpPr>
        <p:spPr>
          <a:xfrm>
            <a:off x="7044967" y="3469600"/>
            <a:ext cx="3268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4"/>
          </p:nvPr>
        </p:nvSpPr>
        <p:spPr>
          <a:xfrm>
            <a:off x="7044983" y="4096000"/>
            <a:ext cx="3268800" cy="110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5"/>
          <p:cNvGrpSpPr/>
          <p:nvPr/>
        </p:nvGrpSpPr>
        <p:grpSpPr>
          <a:xfrm>
            <a:off x="1098480" y="3167083"/>
            <a:ext cx="565672" cy="1267451"/>
            <a:chOff x="858600" y="3157225"/>
            <a:chExt cx="332175" cy="744275"/>
          </a:xfrm>
        </p:grpSpPr>
        <p:sp>
          <p:nvSpPr>
            <p:cNvPr id="116" name="Google Shape;116;p5"/>
            <p:cNvSpPr/>
            <p:nvPr/>
          </p:nvSpPr>
          <p:spPr>
            <a:xfrm>
              <a:off x="956350" y="3594725"/>
              <a:ext cx="177550" cy="273625"/>
            </a:xfrm>
            <a:custGeom>
              <a:avLst/>
              <a:gdLst/>
              <a:ahLst/>
              <a:cxnLst/>
              <a:rect l="l" t="t" r="r" b="b"/>
              <a:pathLst>
                <a:path w="7102" h="10945" extrusionOk="0">
                  <a:moveTo>
                    <a:pt x="6481" y="1"/>
                  </a:moveTo>
                  <a:cubicBezTo>
                    <a:pt x="6241" y="1"/>
                    <a:pt x="6021" y="160"/>
                    <a:pt x="5946" y="403"/>
                  </a:cubicBezTo>
                  <a:cubicBezTo>
                    <a:pt x="4975" y="3570"/>
                    <a:pt x="3111" y="8852"/>
                    <a:pt x="2230" y="9550"/>
                  </a:cubicBezTo>
                  <a:cubicBezTo>
                    <a:pt x="2072" y="9678"/>
                    <a:pt x="1846" y="9824"/>
                    <a:pt x="1647" y="9824"/>
                  </a:cubicBezTo>
                  <a:cubicBezTo>
                    <a:pt x="1616" y="9824"/>
                    <a:pt x="1585" y="9820"/>
                    <a:pt x="1556" y="9813"/>
                  </a:cubicBezTo>
                  <a:cubicBezTo>
                    <a:pt x="1350" y="9755"/>
                    <a:pt x="1179" y="9492"/>
                    <a:pt x="1144" y="9401"/>
                  </a:cubicBezTo>
                  <a:cubicBezTo>
                    <a:pt x="1050" y="9187"/>
                    <a:pt x="848" y="9057"/>
                    <a:pt x="632" y="9057"/>
                  </a:cubicBezTo>
                  <a:cubicBezTo>
                    <a:pt x="559" y="9057"/>
                    <a:pt x="485" y="9072"/>
                    <a:pt x="413" y="9104"/>
                  </a:cubicBezTo>
                  <a:cubicBezTo>
                    <a:pt x="127" y="9218"/>
                    <a:pt x="1" y="9550"/>
                    <a:pt x="115" y="9835"/>
                  </a:cubicBezTo>
                  <a:cubicBezTo>
                    <a:pt x="150" y="9915"/>
                    <a:pt x="493" y="10693"/>
                    <a:pt x="1281" y="10887"/>
                  </a:cubicBezTo>
                  <a:cubicBezTo>
                    <a:pt x="1407" y="10922"/>
                    <a:pt x="1522" y="10944"/>
                    <a:pt x="1647" y="10944"/>
                  </a:cubicBezTo>
                  <a:cubicBezTo>
                    <a:pt x="2070" y="10944"/>
                    <a:pt x="2493" y="10762"/>
                    <a:pt x="2928" y="10419"/>
                  </a:cubicBezTo>
                  <a:cubicBezTo>
                    <a:pt x="4334" y="9309"/>
                    <a:pt x="6575" y="2152"/>
                    <a:pt x="7010" y="723"/>
                  </a:cubicBezTo>
                  <a:cubicBezTo>
                    <a:pt x="7101" y="426"/>
                    <a:pt x="6941" y="117"/>
                    <a:pt x="6644" y="25"/>
                  </a:cubicBezTo>
                  <a:cubicBezTo>
                    <a:pt x="6590" y="9"/>
                    <a:pt x="6535" y="1"/>
                    <a:pt x="6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66325" y="3284925"/>
              <a:ext cx="293875" cy="607425"/>
            </a:xfrm>
            <a:custGeom>
              <a:avLst/>
              <a:gdLst/>
              <a:ahLst/>
              <a:cxnLst/>
              <a:rect l="l" t="t" r="r" b="b"/>
              <a:pathLst>
                <a:path w="11755" h="24297" extrusionOk="0">
                  <a:moveTo>
                    <a:pt x="9662" y="0"/>
                  </a:moveTo>
                  <a:cubicBezTo>
                    <a:pt x="9662" y="0"/>
                    <a:pt x="4322" y="9753"/>
                    <a:pt x="2836" y="14258"/>
                  </a:cubicBezTo>
                  <a:cubicBezTo>
                    <a:pt x="1727" y="17620"/>
                    <a:pt x="0" y="23073"/>
                    <a:pt x="1212" y="24194"/>
                  </a:cubicBezTo>
                  <a:lnTo>
                    <a:pt x="1635" y="24297"/>
                  </a:lnTo>
                  <a:cubicBezTo>
                    <a:pt x="3282" y="24285"/>
                    <a:pt x="5683" y="19095"/>
                    <a:pt x="7123" y="15847"/>
                  </a:cubicBezTo>
                  <a:cubicBezTo>
                    <a:pt x="9056" y="11525"/>
                    <a:pt x="11754" y="744"/>
                    <a:pt x="11754" y="744"/>
                  </a:cubicBezTo>
                  <a:lnTo>
                    <a:pt x="96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858600" y="3275575"/>
              <a:ext cx="311875" cy="625925"/>
            </a:xfrm>
            <a:custGeom>
              <a:avLst/>
              <a:gdLst/>
              <a:ahLst/>
              <a:cxnLst/>
              <a:rect l="l" t="t" r="r" b="b"/>
              <a:pathLst>
                <a:path w="12475" h="25037" extrusionOk="0">
                  <a:moveTo>
                    <a:pt x="10142" y="832"/>
                  </a:moveTo>
                  <a:lnTo>
                    <a:pt x="11617" y="1358"/>
                  </a:lnTo>
                  <a:cubicBezTo>
                    <a:pt x="11148" y="3187"/>
                    <a:pt x="8805" y="12243"/>
                    <a:pt x="7089" y="16073"/>
                  </a:cubicBezTo>
                  <a:cubicBezTo>
                    <a:pt x="6186" y="18108"/>
                    <a:pt x="3431" y="24282"/>
                    <a:pt x="1944" y="24294"/>
                  </a:cubicBezTo>
                  <a:cubicBezTo>
                    <a:pt x="1899" y="24294"/>
                    <a:pt x="1853" y="24305"/>
                    <a:pt x="1807" y="24328"/>
                  </a:cubicBezTo>
                  <a:cubicBezTo>
                    <a:pt x="1796" y="24316"/>
                    <a:pt x="1784" y="24305"/>
                    <a:pt x="1773" y="24294"/>
                  </a:cubicBezTo>
                  <a:cubicBezTo>
                    <a:pt x="687" y="23287"/>
                    <a:pt x="2802" y="16862"/>
                    <a:pt x="3499" y="14746"/>
                  </a:cubicBezTo>
                  <a:cubicBezTo>
                    <a:pt x="4814" y="10745"/>
                    <a:pt x="9262" y="2455"/>
                    <a:pt x="10142" y="832"/>
                  </a:cubicBezTo>
                  <a:close/>
                  <a:moveTo>
                    <a:pt x="9974" y="0"/>
                  </a:moveTo>
                  <a:cubicBezTo>
                    <a:pt x="9840" y="0"/>
                    <a:pt x="9712" y="69"/>
                    <a:pt x="9651" y="191"/>
                  </a:cubicBezTo>
                  <a:cubicBezTo>
                    <a:pt x="9422" y="592"/>
                    <a:pt x="4277" y="10024"/>
                    <a:pt x="2790" y="14506"/>
                  </a:cubicBezTo>
                  <a:cubicBezTo>
                    <a:pt x="1247" y="19183"/>
                    <a:pt x="1" y="23665"/>
                    <a:pt x="1270" y="24831"/>
                  </a:cubicBezTo>
                  <a:cubicBezTo>
                    <a:pt x="1347" y="24900"/>
                    <a:pt x="1440" y="24933"/>
                    <a:pt x="1531" y="24933"/>
                  </a:cubicBezTo>
                  <a:cubicBezTo>
                    <a:pt x="1574" y="24933"/>
                    <a:pt x="1618" y="24926"/>
                    <a:pt x="1658" y="24911"/>
                  </a:cubicBezTo>
                  <a:cubicBezTo>
                    <a:pt x="1727" y="24991"/>
                    <a:pt x="1830" y="25037"/>
                    <a:pt x="1944" y="25037"/>
                  </a:cubicBezTo>
                  <a:lnTo>
                    <a:pt x="1956" y="25037"/>
                  </a:lnTo>
                  <a:cubicBezTo>
                    <a:pt x="3682" y="25025"/>
                    <a:pt x="5763" y="20863"/>
                    <a:pt x="7776" y="16381"/>
                  </a:cubicBezTo>
                  <a:cubicBezTo>
                    <a:pt x="9696" y="12060"/>
                    <a:pt x="12315" y="1655"/>
                    <a:pt x="12418" y="1209"/>
                  </a:cubicBezTo>
                  <a:cubicBezTo>
                    <a:pt x="12475" y="1026"/>
                    <a:pt x="12372" y="832"/>
                    <a:pt x="12189" y="763"/>
                  </a:cubicBezTo>
                  <a:lnTo>
                    <a:pt x="10097" y="20"/>
                  </a:lnTo>
                  <a:cubicBezTo>
                    <a:pt x="10056" y="7"/>
                    <a:pt x="10015" y="0"/>
                    <a:pt x="9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968375" y="3522925"/>
              <a:ext cx="123225" cy="57875"/>
            </a:xfrm>
            <a:custGeom>
              <a:avLst/>
              <a:gdLst/>
              <a:ahLst/>
              <a:cxnLst/>
              <a:rect l="l" t="t" r="r" b="b"/>
              <a:pathLst>
                <a:path w="4929" h="2315" extrusionOk="0">
                  <a:moveTo>
                    <a:pt x="422" y="0"/>
                  </a:moveTo>
                  <a:cubicBezTo>
                    <a:pt x="272" y="0"/>
                    <a:pt x="133" y="93"/>
                    <a:pt x="80" y="233"/>
                  </a:cubicBezTo>
                  <a:cubicBezTo>
                    <a:pt x="0" y="428"/>
                    <a:pt x="103" y="645"/>
                    <a:pt x="297" y="713"/>
                  </a:cubicBezTo>
                  <a:lnTo>
                    <a:pt x="4379" y="2291"/>
                  </a:lnTo>
                  <a:cubicBezTo>
                    <a:pt x="4425" y="2314"/>
                    <a:pt x="4471" y="2314"/>
                    <a:pt x="4516" y="2314"/>
                  </a:cubicBezTo>
                  <a:cubicBezTo>
                    <a:pt x="4665" y="2314"/>
                    <a:pt x="4802" y="2234"/>
                    <a:pt x="4859" y="2086"/>
                  </a:cubicBezTo>
                  <a:cubicBezTo>
                    <a:pt x="4928" y="1891"/>
                    <a:pt x="4837" y="1674"/>
                    <a:pt x="4642" y="1605"/>
                  </a:cubicBezTo>
                  <a:lnTo>
                    <a:pt x="560" y="27"/>
                  </a:lnTo>
                  <a:cubicBezTo>
                    <a:pt x="515" y="9"/>
                    <a:pt x="468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107850" y="3166575"/>
              <a:ext cx="73200" cy="135800"/>
            </a:xfrm>
            <a:custGeom>
              <a:avLst/>
              <a:gdLst/>
              <a:ahLst/>
              <a:cxnLst/>
              <a:rect l="l" t="t" r="r" b="b"/>
              <a:pathLst>
                <a:path w="2928" h="5432" extrusionOk="0">
                  <a:moveTo>
                    <a:pt x="2928" y="1"/>
                  </a:moveTo>
                  <a:lnTo>
                    <a:pt x="1" y="4734"/>
                  </a:lnTo>
                  <a:lnTo>
                    <a:pt x="2139" y="5432"/>
                  </a:lnTo>
                  <a:lnTo>
                    <a:pt x="29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098150" y="3157225"/>
              <a:ext cx="92625" cy="154300"/>
            </a:xfrm>
            <a:custGeom>
              <a:avLst/>
              <a:gdLst/>
              <a:ahLst/>
              <a:cxnLst/>
              <a:rect l="l" t="t" r="r" b="b"/>
              <a:pathLst>
                <a:path w="3705" h="6172" extrusionOk="0">
                  <a:moveTo>
                    <a:pt x="2687" y="2090"/>
                  </a:moveTo>
                  <a:lnTo>
                    <a:pt x="2218" y="5314"/>
                  </a:lnTo>
                  <a:lnTo>
                    <a:pt x="949" y="4903"/>
                  </a:lnTo>
                  <a:lnTo>
                    <a:pt x="2687" y="2090"/>
                  </a:lnTo>
                  <a:close/>
                  <a:moveTo>
                    <a:pt x="3319" y="0"/>
                  </a:moveTo>
                  <a:cubicBezTo>
                    <a:pt x="3188" y="0"/>
                    <a:pt x="3065" y="67"/>
                    <a:pt x="2996" y="180"/>
                  </a:cubicBezTo>
                  <a:lnTo>
                    <a:pt x="69" y="4914"/>
                  </a:lnTo>
                  <a:cubicBezTo>
                    <a:pt x="11" y="5005"/>
                    <a:pt x="0" y="5131"/>
                    <a:pt x="34" y="5234"/>
                  </a:cubicBezTo>
                  <a:cubicBezTo>
                    <a:pt x="80" y="5348"/>
                    <a:pt x="160" y="5429"/>
                    <a:pt x="274" y="5463"/>
                  </a:cubicBezTo>
                  <a:lnTo>
                    <a:pt x="2413" y="6160"/>
                  </a:lnTo>
                  <a:cubicBezTo>
                    <a:pt x="2447" y="6172"/>
                    <a:pt x="2481" y="6172"/>
                    <a:pt x="2527" y="6172"/>
                  </a:cubicBezTo>
                  <a:cubicBezTo>
                    <a:pt x="2595" y="6172"/>
                    <a:pt x="2664" y="6160"/>
                    <a:pt x="2721" y="6126"/>
                  </a:cubicBezTo>
                  <a:cubicBezTo>
                    <a:pt x="2813" y="6069"/>
                    <a:pt x="2881" y="5966"/>
                    <a:pt x="2893" y="5863"/>
                  </a:cubicBezTo>
                  <a:lnTo>
                    <a:pt x="3682" y="432"/>
                  </a:lnTo>
                  <a:cubicBezTo>
                    <a:pt x="3705" y="249"/>
                    <a:pt x="3602" y="89"/>
                    <a:pt x="3442" y="20"/>
                  </a:cubicBezTo>
                  <a:cubicBezTo>
                    <a:pt x="3401" y="7"/>
                    <a:pt x="3359" y="0"/>
                    <a:pt x="3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90900" y="3763175"/>
              <a:ext cx="98650" cy="46300"/>
            </a:xfrm>
            <a:custGeom>
              <a:avLst/>
              <a:gdLst/>
              <a:ahLst/>
              <a:cxnLst/>
              <a:rect l="l" t="t" r="r" b="b"/>
              <a:pathLst>
                <a:path w="3946" h="1852" extrusionOk="0">
                  <a:moveTo>
                    <a:pt x="415" y="0"/>
                  </a:moveTo>
                  <a:cubicBezTo>
                    <a:pt x="263" y="0"/>
                    <a:pt x="123" y="97"/>
                    <a:pt x="69" y="250"/>
                  </a:cubicBezTo>
                  <a:cubicBezTo>
                    <a:pt x="1" y="433"/>
                    <a:pt x="92" y="651"/>
                    <a:pt x="286" y="719"/>
                  </a:cubicBezTo>
                  <a:lnTo>
                    <a:pt x="3396" y="1840"/>
                  </a:lnTo>
                  <a:cubicBezTo>
                    <a:pt x="3442" y="1851"/>
                    <a:pt x="3488" y="1851"/>
                    <a:pt x="3522" y="1851"/>
                  </a:cubicBezTo>
                  <a:cubicBezTo>
                    <a:pt x="3682" y="1851"/>
                    <a:pt x="3819" y="1760"/>
                    <a:pt x="3877" y="1611"/>
                  </a:cubicBezTo>
                  <a:cubicBezTo>
                    <a:pt x="3945" y="1417"/>
                    <a:pt x="3842" y="1199"/>
                    <a:pt x="3648" y="1131"/>
                  </a:cubicBezTo>
                  <a:lnTo>
                    <a:pt x="538" y="22"/>
                  </a:lnTo>
                  <a:cubicBezTo>
                    <a:pt x="497" y="7"/>
                    <a:pt x="456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138150" y="3157225"/>
              <a:ext cx="52625" cy="81700"/>
            </a:xfrm>
            <a:custGeom>
              <a:avLst/>
              <a:gdLst/>
              <a:ahLst/>
              <a:cxnLst/>
              <a:rect l="l" t="t" r="r" b="b"/>
              <a:pathLst>
                <a:path w="2105" h="3268" extrusionOk="0">
                  <a:moveTo>
                    <a:pt x="1087" y="2090"/>
                  </a:moveTo>
                  <a:lnTo>
                    <a:pt x="1053" y="2376"/>
                  </a:lnTo>
                  <a:lnTo>
                    <a:pt x="938" y="2330"/>
                  </a:lnTo>
                  <a:lnTo>
                    <a:pt x="1087" y="2090"/>
                  </a:lnTo>
                  <a:close/>
                  <a:moveTo>
                    <a:pt x="1719" y="0"/>
                  </a:moveTo>
                  <a:cubicBezTo>
                    <a:pt x="1588" y="0"/>
                    <a:pt x="1465" y="67"/>
                    <a:pt x="1396" y="180"/>
                  </a:cubicBezTo>
                  <a:lnTo>
                    <a:pt x="69" y="2319"/>
                  </a:lnTo>
                  <a:cubicBezTo>
                    <a:pt x="12" y="2421"/>
                    <a:pt x="1" y="2536"/>
                    <a:pt x="35" y="2650"/>
                  </a:cubicBezTo>
                  <a:cubicBezTo>
                    <a:pt x="81" y="2753"/>
                    <a:pt x="172" y="2833"/>
                    <a:pt x="275" y="2867"/>
                  </a:cubicBezTo>
                  <a:lnTo>
                    <a:pt x="1156" y="3222"/>
                  </a:lnTo>
                  <a:cubicBezTo>
                    <a:pt x="1178" y="3233"/>
                    <a:pt x="1201" y="3245"/>
                    <a:pt x="1224" y="3245"/>
                  </a:cubicBezTo>
                  <a:lnTo>
                    <a:pt x="1281" y="3256"/>
                  </a:lnTo>
                  <a:cubicBezTo>
                    <a:pt x="1304" y="3256"/>
                    <a:pt x="1327" y="3268"/>
                    <a:pt x="1350" y="3268"/>
                  </a:cubicBezTo>
                  <a:cubicBezTo>
                    <a:pt x="1419" y="3268"/>
                    <a:pt x="1499" y="3233"/>
                    <a:pt x="1567" y="3199"/>
                  </a:cubicBezTo>
                  <a:cubicBezTo>
                    <a:pt x="1647" y="3130"/>
                    <a:pt x="1704" y="3050"/>
                    <a:pt x="1716" y="2947"/>
                  </a:cubicBezTo>
                  <a:lnTo>
                    <a:pt x="2082" y="432"/>
                  </a:lnTo>
                  <a:cubicBezTo>
                    <a:pt x="2105" y="249"/>
                    <a:pt x="2002" y="89"/>
                    <a:pt x="1842" y="20"/>
                  </a:cubicBezTo>
                  <a:cubicBezTo>
                    <a:pt x="1801" y="7"/>
                    <a:pt x="1759" y="0"/>
                    <a:pt x="1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152575" y="3193125"/>
              <a:ext cx="21225" cy="31225"/>
            </a:xfrm>
            <a:custGeom>
              <a:avLst/>
              <a:gdLst/>
              <a:ahLst/>
              <a:cxnLst/>
              <a:rect l="l" t="t" r="r" b="b"/>
              <a:pathLst>
                <a:path w="849" h="1249" extrusionOk="0">
                  <a:moveTo>
                    <a:pt x="0" y="975"/>
                  </a:moveTo>
                  <a:lnTo>
                    <a:pt x="799" y="124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grpSp>
        <p:nvGrpSpPr>
          <p:cNvPr id="125" name="Google Shape;125;p5"/>
          <p:cNvGrpSpPr/>
          <p:nvPr/>
        </p:nvGrpSpPr>
        <p:grpSpPr>
          <a:xfrm>
            <a:off x="10919053" y="4900085"/>
            <a:ext cx="1069855" cy="1070936"/>
            <a:chOff x="8189289" y="3831464"/>
            <a:chExt cx="802391" cy="803202"/>
          </a:xfrm>
        </p:grpSpPr>
        <p:grpSp>
          <p:nvGrpSpPr>
            <p:cNvPr id="126" name="Google Shape;126;p5"/>
            <p:cNvGrpSpPr/>
            <p:nvPr/>
          </p:nvGrpSpPr>
          <p:grpSpPr>
            <a:xfrm>
              <a:off x="8300174" y="3831464"/>
              <a:ext cx="691505" cy="772048"/>
              <a:chOff x="2450250" y="2151400"/>
              <a:chExt cx="481650" cy="537750"/>
            </a:xfrm>
          </p:grpSpPr>
          <p:sp>
            <p:nvSpPr>
              <p:cNvPr id="127" name="Google Shape;127;p5"/>
              <p:cNvSpPr/>
              <p:nvPr/>
            </p:nvSpPr>
            <p:spPr>
              <a:xfrm>
                <a:off x="2450250" y="2212050"/>
                <a:ext cx="481650" cy="467650"/>
              </a:xfrm>
              <a:custGeom>
                <a:avLst/>
                <a:gdLst/>
                <a:ahLst/>
                <a:cxnLst/>
                <a:rect l="l" t="t" r="r" b="b"/>
                <a:pathLst>
                  <a:path w="19266" h="18706" extrusionOk="0">
                    <a:moveTo>
                      <a:pt x="11971" y="0"/>
                    </a:moveTo>
                    <a:lnTo>
                      <a:pt x="10485" y="4357"/>
                    </a:lnTo>
                    <a:cubicBezTo>
                      <a:pt x="10485" y="4357"/>
                      <a:pt x="2687" y="10348"/>
                      <a:pt x="1155" y="11834"/>
                    </a:cubicBezTo>
                    <a:cubicBezTo>
                      <a:pt x="457" y="12509"/>
                      <a:pt x="0" y="14532"/>
                      <a:pt x="2458" y="15321"/>
                    </a:cubicBezTo>
                    <a:cubicBezTo>
                      <a:pt x="4917" y="16110"/>
                      <a:pt x="16064" y="18706"/>
                      <a:pt x="16064" y="18706"/>
                    </a:cubicBezTo>
                    <a:cubicBezTo>
                      <a:pt x="16064" y="18706"/>
                      <a:pt x="19266" y="18431"/>
                      <a:pt x="18751" y="15824"/>
                    </a:cubicBezTo>
                    <a:cubicBezTo>
                      <a:pt x="18237" y="13229"/>
                      <a:pt x="15596" y="5431"/>
                      <a:pt x="15596" y="5431"/>
                    </a:cubicBezTo>
                    <a:lnTo>
                      <a:pt x="16613" y="881"/>
                    </a:lnTo>
                    <a:lnTo>
                      <a:pt x="1197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452250" y="2208900"/>
                <a:ext cx="479650" cy="480250"/>
              </a:xfrm>
              <a:custGeom>
                <a:avLst/>
                <a:gdLst/>
                <a:ahLst/>
                <a:cxnLst/>
                <a:rect l="l" t="t" r="r" b="b"/>
                <a:pathLst>
                  <a:path w="19186" h="19210" extrusionOk="0">
                    <a:moveTo>
                      <a:pt x="11537" y="1"/>
                    </a:moveTo>
                    <a:lnTo>
                      <a:pt x="10096" y="4265"/>
                    </a:lnTo>
                    <a:cubicBezTo>
                      <a:pt x="9181" y="4963"/>
                      <a:pt x="2275" y="10279"/>
                      <a:pt x="812" y="11697"/>
                    </a:cubicBezTo>
                    <a:cubicBezTo>
                      <a:pt x="377" y="12120"/>
                      <a:pt x="0" y="12989"/>
                      <a:pt x="206" y="13892"/>
                    </a:cubicBezTo>
                    <a:cubicBezTo>
                      <a:pt x="355" y="14498"/>
                      <a:pt x="823" y="15333"/>
                      <a:pt x="2264" y="15802"/>
                    </a:cubicBezTo>
                    <a:cubicBezTo>
                      <a:pt x="4711" y="16579"/>
                      <a:pt x="15436" y="19083"/>
                      <a:pt x="15893" y="19198"/>
                    </a:cubicBezTo>
                    <a:lnTo>
                      <a:pt x="15950" y="19209"/>
                    </a:lnTo>
                    <a:lnTo>
                      <a:pt x="16007" y="19198"/>
                    </a:lnTo>
                    <a:cubicBezTo>
                      <a:pt x="16087" y="19198"/>
                      <a:pt x="17791" y="19038"/>
                      <a:pt x="18637" y="17906"/>
                    </a:cubicBezTo>
                    <a:cubicBezTo>
                      <a:pt x="19060" y="17357"/>
                      <a:pt x="19186" y="16671"/>
                      <a:pt x="19037" y="15882"/>
                    </a:cubicBezTo>
                    <a:cubicBezTo>
                      <a:pt x="18557" y="13412"/>
                      <a:pt x="16224" y="6483"/>
                      <a:pt x="15904" y="5534"/>
                    </a:cubicBezTo>
                    <a:lnTo>
                      <a:pt x="16899" y="1087"/>
                    </a:lnTo>
                    <a:lnTo>
                      <a:pt x="16179" y="927"/>
                    </a:lnTo>
                    <a:lnTo>
                      <a:pt x="15127" y="5569"/>
                    </a:lnTo>
                    <a:lnTo>
                      <a:pt x="15161" y="5672"/>
                    </a:lnTo>
                    <a:cubicBezTo>
                      <a:pt x="15184" y="5752"/>
                      <a:pt x="17802" y="13481"/>
                      <a:pt x="18305" y="16031"/>
                    </a:cubicBezTo>
                    <a:cubicBezTo>
                      <a:pt x="18420" y="16602"/>
                      <a:pt x="18340" y="17071"/>
                      <a:pt x="18042" y="17460"/>
                    </a:cubicBezTo>
                    <a:cubicBezTo>
                      <a:pt x="17471" y="18226"/>
                      <a:pt x="16270" y="18420"/>
                      <a:pt x="15996" y="18454"/>
                    </a:cubicBezTo>
                    <a:cubicBezTo>
                      <a:pt x="15093" y="18249"/>
                      <a:pt x="4814" y="15836"/>
                      <a:pt x="2493" y="15093"/>
                    </a:cubicBezTo>
                    <a:cubicBezTo>
                      <a:pt x="1612" y="14807"/>
                      <a:pt x="1075" y="14338"/>
                      <a:pt x="926" y="13721"/>
                    </a:cubicBezTo>
                    <a:cubicBezTo>
                      <a:pt x="800" y="13138"/>
                      <a:pt x="1041" y="12520"/>
                      <a:pt x="1338" y="12223"/>
                    </a:cubicBezTo>
                    <a:cubicBezTo>
                      <a:pt x="2836" y="10771"/>
                      <a:pt x="10553" y="4837"/>
                      <a:pt x="10633" y="4780"/>
                    </a:cubicBezTo>
                    <a:lnTo>
                      <a:pt x="10725" y="4711"/>
                    </a:lnTo>
                    <a:lnTo>
                      <a:pt x="12246" y="241"/>
                    </a:lnTo>
                    <a:lnTo>
                      <a:pt x="11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726650" y="2160775"/>
                <a:ext cx="17010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6804" h="3074" extrusionOk="0">
                    <a:moveTo>
                      <a:pt x="1077" y="0"/>
                    </a:moveTo>
                    <a:cubicBezTo>
                      <a:pt x="640" y="0"/>
                      <a:pt x="234" y="299"/>
                      <a:pt x="126" y="748"/>
                    </a:cubicBezTo>
                    <a:cubicBezTo>
                      <a:pt x="0" y="1262"/>
                      <a:pt x="332" y="1800"/>
                      <a:pt x="847" y="1926"/>
                    </a:cubicBezTo>
                    <a:lnTo>
                      <a:pt x="5500" y="3046"/>
                    </a:lnTo>
                    <a:cubicBezTo>
                      <a:pt x="5576" y="3065"/>
                      <a:pt x="5652" y="3073"/>
                      <a:pt x="5727" y="3073"/>
                    </a:cubicBezTo>
                    <a:cubicBezTo>
                      <a:pt x="6163" y="3073"/>
                      <a:pt x="6570" y="2774"/>
                      <a:pt x="6678" y="2326"/>
                    </a:cubicBezTo>
                    <a:cubicBezTo>
                      <a:pt x="6803" y="1811"/>
                      <a:pt x="6472" y="1274"/>
                      <a:pt x="5957" y="1148"/>
                    </a:cubicBezTo>
                    <a:lnTo>
                      <a:pt x="1304" y="28"/>
                    </a:lnTo>
                    <a:cubicBezTo>
                      <a:pt x="1228" y="9"/>
                      <a:pt x="1152" y="0"/>
                      <a:pt x="1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715775" y="2151400"/>
                <a:ext cx="189550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7582" h="3822" extrusionOk="0">
                    <a:moveTo>
                      <a:pt x="1538" y="752"/>
                    </a:moveTo>
                    <a:cubicBezTo>
                      <a:pt x="1590" y="752"/>
                      <a:pt x="1642" y="757"/>
                      <a:pt x="1693" y="768"/>
                    </a:cubicBezTo>
                    <a:lnTo>
                      <a:pt x="6301" y="1889"/>
                    </a:lnTo>
                    <a:cubicBezTo>
                      <a:pt x="6461" y="1923"/>
                      <a:pt x="6587" y="2026"/>
                      <a:pt x="6678" y="2163"/>
                    </a:cubicBezTo>
                    <a:cubicBezTo>
                      <a:pt x="6758" y="2301"/>
                      <a:pt x="6781" y="2461"/>
                      <a:pt x="6747" y="2609"/>
                    </a:cubicBezTo>
                    <a:cubicBezTo>
                      <a:pt x="6679" y="2891"/>
                      <a:pt x="6438" y="3073"/>
                      <a:pt x="6164" y="3073"/>
                    </a:cubicBezTo>
                    <a:cubicBezTo>
                      <a:pt x="6115" y="3073"/>
                      <a:pt x="6065" y="3067"/>
                      <a:pt x="6015" y="3055"/>
                    </a:cubicBezTo>
                    <a:lnTo>
                      <a:pt x="1373" y="1935"/>
                    </a:lnTo>
                    <a:cubicBezTo>
                      <a:pt x="1213" y="1900"/>
                      <a:pt x="1087" y="1797"/>
                      <a:pt x="996" y="1660"/>
                    </a:cubicBezTo>
                    <a:cubicBezTo>
                      <a:pt x="881" y="1477"/>
                      <a:pt x="881" y="1237"/>
                      <a:pt x="996" y="1031"/>
                    </a:cubicBezTo>
                    <a:cubicBezTo>
                      <a:pt x="1106" y="847"/>
                      <a:pt x="1321" y="752"/>
                      <a:pt x="1538" y="752"/>
                    </a:cubicBezTo>
                    <a:close/>
                    <a:moveTo>
                      <a:pt x="1508" y="1"/>
                    </a:moveTo>
                    <a:cubicBezTo>
                      <a:pt x="1106" y="1"/>
                      <a:pt x="713" y="167"/>
                      <a:pt x="470" y="483"/>
                    </a:cubicBezTo>
                    <a:cubicBezTo>
                      <a:pt x="1" y="1100"/>
                      <a:pt x="92" y="1900"/>
                      <a:pt x="653" y="2392"/>
                    </a:cubicBezTo>
                    <a:cubicBezTo>
                      <a:pt x="813" y="2529"/>
                      <a:pt x="1007" y="2609"/>
                      <a:pt x="1201" y="2655"/>
                    </a:cubicBezTo>
                    <a:lnTo>
                      <a:pt x="5844" y="3787"/>
                    </a:lnTo>
                    <a:cubicBezTo>
                      <a:pt x="5946" y="3810"/>
                      <a:pt x="6061" y="3821"/>
                      <a:pt x="6164" y="3821"/>
                    </a:cubicBezTo>
                    <a:cubicBezTo>
                      <a:pt x="6770" y="3821"/>
                      <a:pt x="7318" y="3410"/>
                      <a:pt x="7467" y="2792"/>
                    </a:cubicBezTo>
                    <a:cubicBezTo>
                      <a:pt x="7581" y="2301"/>
                      <a:pt x="7433" y="1786"/>
                      <a:pt x="7021" y="1432"/>
                    </a:cubicBezTo>
                    <a:cubicBezTo>
                      <a:pt x="6861" y="1294"/>
                      <a:pt x="6667" y="1214"/>
                      <a:pt x="6461" y="1157"/>
                    </a:cubicBezTo>
                    <a:lnTo>
                      <a:pt x="1830" y="37"/>
                    </a:lnTo>
                    <a:cubicBezTo>
                      <a:pt x="1724" y="13"/>
                      <a:pt x="1616" y="1"/>
                      <a:pt x="1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99550" y="2397600"/>
                <a:ext cx="717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1257" extrusionOk="0">
                    <a:moveTo>
                      <a:pt x="422" y="1"/>
                    </a:moveTo>
                    <a:cubicBezTo>
                      <a:pt x="255" y="1"/>
                      <a:pt x="97" y="117"/>
                      <a:pt x="57" y="285"/>
                    </a:cubicBezTo>
                    <a:cubicBezTo>
                      <a:pt x="0" y="479"/>
                      <a:pt x="126" y="685"/>
                      <a:pt x="320" y="731"/>
                    </a:cubicBezTo>
                    <a:lnTo>
                      <a:pt x="2367" y="1245"/>
                    </a:lnTo>
                    <a:cubicBezTo>
                      <a:pt x="2401" y="1256"/>
                      <a:pt x="2424" y="1256"/>
                      <a:pt x="2458" y="1256"/>
                    </a:cubicBezTo>
                    <a:cubicBezTo>
                      <a:pt x="2630" y="1256"/>
                      <a:pt x="2778" y="1142"/>
                      <a:pt x="2824" y="971"/>
                    </a:cubicBezTo>
                    <a:cubicBezTo>
                      <a:pt x="2870" y="776"/>
                      <a:pt x="2744" y="570"/>
                      <a:pt x="2550" y="525"/>
                    </a:cubicBezTo>
                    <a:lnTo>
                      <a:pt x="503" y="10"/>
                    </a:lnTo>
                    <a:cubicBezTo>
                      <a:pt x="476" y="4"/>
                      <a:pt x="449" y="1"/>
                      <a:pt x="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806675" y="2438350"/>
                <a:ext cx="740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342" extrusionOk="0">
                    <a:moveTo>
                      <a:pt x="408" y="0"/>
                    </a:moveTo>
                    <a:cubicBezTo>
                      <a:pt x="242" y="0"/>
                      <a:pt x="94" y="106"/>
                      <a:pt x="47" y="267"/>
                    </a:cubicBezTo>
                    <a:cubicBezTo>
                      <a:pt x="1" y="461"/>
                      <a:pt x="115" y="667"/>
                      <a:pt x="310" y="724"/>
                    </a:cubicBezTo>
                    <a:lnTo>
                      <a:pt x="2448" y="1330"/>
                    </a:lnTo>
                    <a:cubicBezTo>
                      <a:pt x="2482" y="1342"/>
                      <a:pt x="2516" y="1342"/>
                      <a:pt x="2551" y="1342"/>
                    </a:cubicBezTo>
                    <a:cubicBezTo>
                      <a:pt x="2711" y="1342"/>
                      <a:pt x="2859" y="1239"/>
                      <a:pt x="2905" y="1079"/>
                    </a:cubicBezTo>
                    <a:cubicBezTo>
                      <a:pt x="2962" y="873"/>
                      <a:pt x="2848" y="667"/>
                      <a:pt x="2642" y="610"/>
                    </a:cubicBezTo>
                    <a:lnTo>
                      <a:pt x="515" y="15"/>
                    </a:lnTo>
                    <a:cubicBezTo>
                      <a:pt x="479" y="5"/>
                      <a:pt x="443" y="0"/>
                      <a:pt x="4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805550" y="2478950"/>
                <a:ext cx="88900" cy="36975"/>
              </a:xfrm>
              <a:custGeom>
                <a:avLst/>
                <a:gdLst/>
                <a:ahLst/>
                <a:cxnLst/>
                <a:rect l="l" t="t" r="r" b="b"/>
                <a:pathLst>
                  <a:path w="3556" h="1479" extrusionOk="0">
                    <a:moveTo>
                      <a:pt x="402" y="0"/>
                    </a:moveTo>
                    <a:cubicBezTo>
                      <a:pt x="242" y="0"/>
                      <a:pt x="93" y="108"/>
                      <a:pt x="46" y="278"/>
                    </a:cubicBezTo>
                    <a:cubicBezTo>
                      <a:pt x="0" y="472"/>
                      <a:pt x="114" y="678"/>
                      <a:pt x="309" y="724"/>
                    </a:cubicBezTo>
                    <a:lnTo>
                      <a:pt x="3053" y="1467"/>
                    </a:lnTo>
                    <a:cubicBezTo>
                      <a:pt x="3087" y="1478"/>
                      <a:pt x="3110" y="1478"/>
                      <a:pt x="3144" y="1478"/>
                    </a:cubicBezTo>
                    <a:cubicBezTo>
                      <a:pt x="3316" y="1478"/>
                      <a:pt x="3465" y="1375"/>
                      <a:pt x="3510" y="1215"/>
                    </a:cubicBezTo>
                    <a:cubicBezTo>
                      <a:pt x="3556" y="1010"/>
                      <a:pt x="3442" y="804"/>
                      <a:pt x="3247" y="758"/>
                    </a:cubicBezTo>
                    <a:lnTo>
                      <a:pt x="503" y="15"/>
                    </a:lnTo>
                    <a:cubicBezTo>
                      <a:pt x="469" y="5"/>
                      <a:pt x="435" y="0"/>
                      <a:pt x="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542575" y="2491575"/>
                <a:ext cx="173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6929" h="3375" extrusionOk="0">
                    <a:moveTo>
                      <a:pt x="387" y="1"/>
                    </a:moveTo>
                    <a:cubicBezTo>
                      <a:pt x="380" y="1"/>
                      <a:pt x="373" y="1"/>
                      <a:pt x="366" y="1"/>
                    </a:cubicBezTo>
                    <a:cubicBezTo>
                      <a:pt x="160" y="13"/>
                      <a:pt x="0" y="196"/>
                      <a:pt x="12" y="402"/>
                    </a:cubicBezTo>
                    <a:cubicBezTo>
                      <a:pt x="69" y="1328"/>
                      <a:pt x="720" y="3134"/>
                      <a:pt x="2767" y="3340"/>
                    </a:cubicBezTo>
                    <a:cubicBezTo>
                      <a:pt x="2927" y="3363"/>
                      <a:pt x="3099" y="3374"/>
                      <a:pt x="3247" y="3374"/>
                    </a:cubicBezTo>
                    <a:cubicBezTo>
                      <a:pt x="5408" y="3374"/>
                      <a:pt x="6735" y="1899"/>
                      <a:pt x="6792" y="1831"/>
                    </a:cubicBezTo>
                    <a:cubicBezTo>
                      <a:pt x="6929" y="1671"/>
                      <a:pt x="6918" y="1442"/>
                      <a:pt x="6757" y="1305"/>
                    </a:cubicBezTo>
                    <a:cubicBezTo>
                      <a:pt x="6689" y="1242"/>
                      <a:pt x="6603" y="1210"/>
                      <a:pt x="6517" y="1210"/>
                    </a:cubicBezTo>
                    <a:cubicBezTo>
                      <a:pt x="6417" y="1210"/>
                      <a:pt x="6317" y="1253"/>
                      <a:pt x="6243" y="1339"/>
                    </a:cubicBezTo>
                    <a:cubicBezTo>
                      <a:pt x="6222" y="1350"/>
                      <a:pt x="5072" y="2628"/>
                      <a:pt x="3234" y="2628"/>
                    </a:cubicBezTo>
                    <a:cubicBezTo>
                      <a:pt x="3104" y="2628"/>
                      <a:pt x="2972" y="2622"/>
                      <a:pt x="2836" y="2608"/>
                    </a:cubicBezTo>
                    <a:cubicBezTo>
                      <a:pt x="915" y="2414"/>
                      <a:pt x="766" y="436"/>
                      <a:pt x="755" y="356"/>
                    </a:cubicBezTo>
                    <a:cubicBezTo>
                      <a:pt x="744" y="157"/>
                      <a:pt x="583" y="1"/>
                      <a:pt x="3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656325" y="2461200"/>
                <a:ext cx="303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869" extrusionOk="0">
                    <a:moveTo>
                      <a:pt x="806" y="0"/>
                    </a:moveTo>
                    <a:cubicBezTo>
                      <a:pt x="646" y="0"/>
                      <a:pt x="493" y="98"/>
                      <a:pt x="447" y="256"/>
                    </a:cubicBezTo>
                    <a:lnTo>
                      <a:pt x="69" y="1376"/>
                    </a:lnTo>
                    <a:cubicBezTo>
                      <a:pt x="1" y="1571"/>
                      <a:pt x="104" y="1788"/>
                      <a:pt x="298" y="1845"/>
                    </a:cubicBezTo>
                    <a:cubicBezTo>
                      <a:pt x="344" y="1857"/>
                      <a:pt x="378" y="1868"/>
                      <a:pt x="424" y="1868"/>
                    </a:cubicBezTo>
                    <a:cubicBezTo>
                      <a:pt x="572" y="1868"/>
                      <a:pt x="721" y="1765"/>
                      <a:pt x="778" y="1617"/>
                    </a:cubicBezTo>
                    <a:lnTo>
                      <a:pt x="1144" y="485"/>
                    </a:lnTo>
                    <a:cubicBezTo>
                      <a:pt x="1213" y="290"/>
                      <a:pt x="1110" y="84"/>
                      <a:pt x="915" y="16"/>
                    </a:cubicBezTo>
                    <a:cubicBezTo>
                      <a:pt x="879" y="5"/>
                      <a:pt x="842" y="0"/>
                      <a:pt x="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594300" y="2442900"/>
                <a:ext cx="303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869" extrusionOk="0">
                    <a:moveTo>
                      <a:pt x="806" y="0"/>
                    </a:moveTo>
                    <a:cubicBezTo>
                      <a:pt x="645" y="0"/>
                      <a:pt x="491" y="98"/>
                      <a:pt x="435" y="256"/>
                    </a:cubicBezTo>
                    <a:lnTo>
                      <a:pt x="69" y="1377"/>
                    </a:lnTo>
                    <a:cubicBezTo>
                      <a:pt x="1" y="1571"/>
                      <a:pt x="104" y="1788"/>
                      <a:pt x="298" y="1846"/>
                    </a:cubicBezTo>
                    <a:cubicBezTo>
                      <a:pt x="344" y="1868"/>
                      <a:pt x="378" y="1868"/>
                      <a:pt x="424" y="1868"/>
                    </a:cubicBezTo>
                    <a:cubicBezTo>
                      <a:pt x="572" y="1868"/>
                      <a:pt x="721" y="1765"/>
                      <a:pt x="767" y="1617"/>
                    </a:cubicBezTo>
                    <a:lnTo>
                      <a:pt x="1144" y="496"/>
                    </a:lnTo>
                    <a:cubicBezTo>
                      <a:pt x="1213" y="302"/>
                      <a:pt x="1110" y="85"/>
                      <a:pt x="915" y="16"/>
                    </a:cubicBezTo>
                    <a:cubicBezTo>
                      <a:pt x="879" y="6"/>
                      <a:pt x="842" y="0"/>
                      <a:pt x="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>
              <a:off x="8360519" y="3831481"/>
              <a:ext cx="126947" cy="124673"/>
              <a:chOff x="2595375" y="1962425"/>
              <a:chExt cx="69575" cy="68325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>
              <a:off x="8189289" y="4572341"/>
              <a:ext cx="63459" cy="62326"/>
              <a:chOff x="2595375" y="1962425"/>
              <a:chExt cx="69575" cy="68325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5"/>
          <p:cNvGrpSpPr/>
          <p:nvPr/>
        </p:nvGrpSpPr>
        <p:grpSpPr>
          <a:xfrm>
            <a:off x="11080651" y="3046596"/>
            <a:ext cx="960379" cy="948416"/>
            <a:chOff x="725563" y="1616397"/>
            <a:chExt cx="720284" cy="711312"/>
          </a:xfrm>
        </p:grpSpPr>
        <p:sp>
          <p:nvSpPr>
            <p:cNvPr id="144" name="Google Shape;144;p5"/>
            <p:cNvSpPr/>
            <p:nvPr/>
          </p:nvSpPr>
          <p:spPr>
            <a:xfrm rot="-3809633">
              <a:off x="834598" y="1709368"/>
              <a:ext cx="502257" cy="525058"/>
            </a:xfrm>
            <a:custGeom>
              <a:avLst/>
              <a:gdLst/>
              <a:ahLst/>
              <a:cxnLst/>
              <a:rect l="l" t="t" r="r" b="b"/>
              <a:pathLst>
                <a:path w="20090" h="21002" extrusionOk="0">
                  <a:moveTo>
                    <a:pt x="8620" y="1"/>
                  </a:moveTo>
                  <a:cubicBezTo>
                    <a:pt x="7801" y="1"/>
                    <a:pt x="7009" y="449"/>
                    <a:pt x="6620" y="1219"/>
                  </a:cubicBezTo>
                  <a:lnTo>
                    <a:pt x="549" y="13270"/>
                  </a:lnTo>
                  <a:cubicBezTo>
                    <a:pt x="0" y="14356"/>
                    <a:pt x="446" y="15705"/>
                    <a:pt x="1532" y="16254"/>
                  </a:cubicBezTo>
                  <a:lnTo>
                    <a:pt x="10473" y="20759"/>
                  </a:lnTo>
                  <a:cubicBezTo>
                    <a:pt x="10792" y="20924"/>
                    <a:pt x="11134" y="21001"/>
                    <a:pt x="11471" y="21001"/>
                  </a:cubicBezTo>
                  <a:cubicBezTo>
                    <a:pt x="12284" y="21001"/>
                    <a:pt x="13073" y="20551"/>
                    <a:pt x="13469" y="19776"/>
                  </a:cubicBezTo>
                  <a:lnTo>
                    <a:pt x="19540" y="7736"/>
                  </a:lnTo>
                  <a:cubicBezTo>
                    <a:pt x="20089" y="6639"/>
                    <a:pt x="19643" y="5289"/>
                    <a:pt x="18546" y="4741"/>
                  </a:cubicBezTo>
                  <a:lnTo>
                    <a:pt x="9616" y="236"/>
                  </a:lnTo>
                  <a:cubicBezTo>
                    <a:pt x="9297" y="76"/>
                    <a:pt x="8956" y="1"/>
                    <a:pt x="86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 rot="-3809633">
              <a:off x="823851" y="1700199"/>
              <a:ext cx="523708" cy="543708"/>
            </a:xfrm>
            <a:custGeom>
              <a:avLst/>
              <a:gdLst/>
              <a:ahLst/>
              <a:cxnLst/>
              <a:rect l="l" t="t" r="r" b="b"/>
              <a:pathLst>
                <a:path w="20948" h="21748" extrusionOk="0">
                  <a:moveTo>
                    <a:pt x="9045" y="744"/>
                  </a:moveTo>
                  <a:cubicBezTo>
                    <a:pt x="9331" y="744"/>
                    <a:pt x="9616" y="801"/>
                    <a:pt x="9879" y="938"/>
                  </a:cubicBezTo>
                  <a:lnTo>
                    <a:pt x="18820" y="5443"/>
                  </a:lnTo>
                  <a:cubicBezTo>
                    <a:pt x="19735" y="5912"/>
                    <a:pt x="20101" y="7021"/>
                    <a:pt x="19644" y="7936"/>
                  </a:cubicBezTo>
                  <a:lnTo>
                    <a:pt x="13572" y="19987"/>
                  </a:lnTo>
                  <a:cubicBezTo>
                    <a:pt x="13344" y="20421"/>
                    <a:pt x="12966" y="20753"/>
                    <a:pt x="12486" y="20901"/>
                  </a:cubicBezTo>
                  <a:cubicBezTo>
                    <a:pt x="12293" y="20967"/>
                    <a:pt x="12094" y="21000"/>
                    <a:pt x="11896" y="21000"/>
                  </a:cubicBezTo>
                  <a:cubicBezTo>
                    <a:pt x="11613" y="21000"/>
                    <a:pt x="11331" y="20933"/>
                    <a:pt x="11068" y="20799"/>
                  </a:cubicBezTo>
                  <a:lnTo>
                    <a:pt x="2139" y="16294"/>
                  </a:lnTo>
                  <a:cubicBezTo>
                    <a:pt x="1224" y="15836"/>
                    <a:pt x="858" y="14716"/>
                    <a:pt x="1316" y="13801"/>
                  </a:cubicBezTo>
                  <a:lnTo>
                    <a:pt x="7387" y="1762"/>
                  </a:lnTo>
                  <a:cubicBezTo>
                    <a:pt x="7718" y="1110"/>
                    <a:pt x="8370" y="744"/>
                    <a:pt x="9045" y="744"/>
                  </a:cubicBezTo>
                  <a:close/>
                  <a:moveTo>
                    <a:pt x="9059" y="0"/>
                  </a:moveTo>
                  <a:cubicBezTo>
                    <a:pt x="8106" y="0"/>
                    <a:pt x="7185" y="523"/>
                    <a:pt x="6724" y="1430"/>
                  </a:cubicBezTo>
                  <a:lnTo>
                    <a:pt x="652" y="13470"/>
                  </a:lnTo>
                  <a:cubicBezTo>
                    <a:pt x="1" y="14750"/>
                    <a:pt x="527" y="16317"/>
                    <a:pt x="1807" y="16957"/>
                  </a:cubicBezTo>
                  <a:lnTo>
                    <a:pt x="10737" y="21462"/>
                  </a:lnTo>
                  <a:cubicBezTo>
                    <a:pt x="11103" y="21656"/>
                    <a:pt x="11503" y="21748"/>
                    <a:pt x="11903" y="21748"/>
                  </a:cubicBezTo>
                  <a:cubicBezTo>
                    <a:pt x="12178" y="21748"/>
                    <a:pt x="12452" y="21702"/>
                    <a:pt x="12726" y="21610"/>
                  </a:cubicBezTo>
                  <a:cubicBezTo>
                    <a:pt x="13378" y="21393"/>
                    <a:pt x="13915" y="20936"/>
                    <a:pt x="14236" y="20318"/>
                  </a:cubicBezTo>
                  <a:lnTo>
                    <a:pt x="20307" y="8279"/>
                  </a:lnTo>
                  <a:cubicBezTo>
                    <a:pt x="20947" y="6998"/>
                    <a:pt x="20433" y="5432"/>
                    <a:pt x="19152" y="4780"/>
                  </a:cubicBezTo>
                  <a:lnTo>
                    <a:pt x="10222" y="275"/>
                  </a:lnTo>
                  <a:cubicBezTo>
                    <a:pt x="9849" y="89"/>
                    <a:pt x="9451" y="0"/>
                    <a:pt x="9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 rot="-3809633">
              <a:off x="984702" y="1914438"/>
              <a:ext cx="245279" cy="181528"/>
            </a:xfrm>
            <a:custGeom>
              <a:avLst/>
              <a:gdLst/>
              <a:ahLst/>
              <a:cxnLst/>
              <a:rect l="l" t="t" r="r" b="b"/>
              <a:pathLst>
                <a:path w="9811" h="7261" extrusionOk="0">
                  <a:moveTo>
                    <a:pt x="1555" y="0"/>
                  </a:moveTo>
                  <a:lnTo>
                    <a:pt x="1" y="3099"/>
                  </a:lnTo>
                  <a:lnTo>
                    <a:pt x="8244" y="7261"/>
                  </a:lnTo>
                  <a:lnTo>
                    <a:pt x="9811" y="4162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 rot="-3809633">
              <a:off x="974993" y="1905314"/>
              <a:ext cx="264429" cy="199978"/>
            </a:xfrm>
            <a:custGeom>
              <a:avLst/>
              <a:gdLst/>
              <a:ahLst/>
              <a:cxnLst/>
              <a:rect l="l" t="t" r="r" b="b"/>
              <a:pathLst>
                <a:path w="10577" h="7999" extrusionOk="0">
                  <a:moveTo>
                    <a:pt x="2105" y="864"/>
                  </a:moveTo>
                  <a:lnTo>
                    <a:pt x="9697" y="4694"/>
                  </a:lnTo>
                  <a:lnTo>
                    <a:pt x="8473" y="7130"/>
                  </a:lnTo>
                  <a:lnTo>
                    <a:pt x="881" y="3299"/>
                  </a:lnTo>
                  <a:lnTo>
                    <a:pt x="2105" y="864"/>
                  </a:lnTo>
                  <a:close/>
                  <a:moveTo>
                    <a:pt x="1945" y="0"/>
                  </a:moveTo>
                  <a:cubicBezTo>
                    <a:pt x="1809" y="0"/>
                    <a:pt x="1677" y="72"/>
                    <a:pt x="1613" y="201"/>
                  </a:cubicBezTo>
                  <a:lnTo>
                    <a:pt x="58" y="3299"/>
                  </a:lnTo>
                  <a:cubicBezTo>
                    <a:pt x="12" y="3391"/>
                    <a:pt x="1" y="3494"/>
                    <a:pt x="35" y="3585"/>
                  </a:cubicBezTo>
                  <a:cubicBezTo>
                    <a:pt x="58" y="3677"/>
                    <a:pt x="127" y="3757"/>
                    <a:pt x="218" y="3802"/>
                  </a:cubicBezTo>
                  <a:lnTo>
                    <a:pt x="8473" y="7964"/>
                  </a:lnTo>
                  <a:cubicBezTo>
                    <a:pt x="8519" y="7987"/>
                    <a:pt x="8576" y="7999"/>
                    <a:pt x="8633" y="7999"/>
                  </a:cubicBezTo>
                  <a:cubicBezTo>
                    <a:pt x="8770" y="7999"/>
                    <a:pt x="8908" y="7919"/>
                    <a:pt x="8965" y="7793"/>
                  </a:cubicBezTo>
                  <a:lnTo>
                    <a:pt x="10531" y="4694"/>
                  </a:lnTo>
                  <a:cubicBezTo>
                    <a:pt x="10577" y="4614"/>
                    <a:pt x="10577" y="4511"/>
                    <a:pt x="10554" y="4420"/>
                  </a:cubicBezTo>
                  <a:cubicBezTo>
                    <a:pt x="10520" y="4317"/>
                    <a:pt x="10451" y="4248"/>
                    <a:pt x="10360" y="4203"/>
                  </a:cubicBezTo>
                  <a:lnTo>
                    <a:pt x="2116" y="41"/>
                  </a:lnTo>
                  <a:cubicBezTo>
                    <a:pt x="2061" y="13"/>
                    <a:pt x="2003" y="0"/>
                    <a:pt x="1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 rot="-3809633">
              <a:off x="1038467" y="1986617"/>
              <a:ext cx="245279" cy="181528"/>
            </a:xfrm>
            <a:custGeom>
              <a:avLst/>
              <a:gdLst/>
              <a:ahLst/>
              <a:cxnLst/>
              <a:rect l="l" t="t" r="r" b="b"/>
              <a:pathLst>
                <a:path w="9811" h="7261" extrusionOk="0">
                  <a:moveTo>
                    <a:pt x="1556" y="0"/>
                  </a:moveTo>
                  <a:lnTo>
                    <a:pt x="1" y="3099"/>
                  </a:lnTo>
                  <a:lnTo>
                    <a:pt x="8256" y="7261"/>
                  </a:lnTo>
                  <a:lnTo>
                    <a:pt x="9811" y="4162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 rot="-3809633">
              <a:off x="1027784" y="1977293"/>
              <a:ext cx="266454" cy="200053"/>
            </a:xfrm>
            <a:custGeom>
              <a:avLst/>
              <a:gdLst/>
              <a:ahLst/>
              <a:cxnLst/>
              <a:rect l="l" t="t" r="r" b="b"/>
              <a:pathLst>
                <a:path w="10658" h="8002" extrusionOk="0">
                  <a:moveTo>
                    <a:pt x="2150" y="878"/>
                  </a:moveTo>
                  <a:lnTo>
                    <a:pt x="9731" y="4697"/>
                  </a:lnTo>
                  <a:lnTo>
                    <a:pt x="8508" y="7132"/>
                  </a:lnTo>
                  <a:lnTo>
                    <a:pt x="916" y="3302"/>
                  </a:lnTo>
                  <a:lnTo>
                    <a:pt x="2150" y="878"/>
                  </a:lnTo>
                  <a:close/>
                  <a:moveTo>
                    <a:pt x="1977" y="1"/>
                  </a:moveTo>
                  <a:cubicBezTo>
                    <a:pt x="1939" y="1"/>
                    <a:pt x="1901" y="7"/>
                    <a:pt x="1865" y="21"/>
                  </a:cubicBezTo>
                  <a:cubicBezTo>
                    <a:pt x="1773" y="55"/>
                    <a:pt x="1693" y="124"/>
                    <a:pt x="1647" y="204"/>
                  </a:cubicBezTo>
                  <a:lnTo>
                    <a:pt x="92" y="3302"/>
                  </a:lnTo>
                  <a:cubicBezTo>
                    <a:pt x="1" y="3485"/>
                    <a:pt x="69" y="3714"/>
                    <a:pt x="252" y="3805"/>
                  </a:cubicBezTo>
                  <a:lnTo>
                    <a:pt x="8508" y="7967"/>
                  </a:lnTo>
                  <a:cubicBezTo>
                    <a:pt x="8565" y="7990"/>
                    <a:pt x="8622" y="8001"/>
                    <a:pt x="8679" y="8001"/>
                  </a:cubicBezTo>
                  <a:cubicBezTo>
                    <a:pt x="8713" y="8001"/>
                    <a:pt x="8748" y="8001"/>
                    <a:pt x="8793" y="7979"/>
                  </a:cubicBezTo>
                  <a:cubicBezTo>
                    <a:pt x="8885" y="7956"/>
                    <a:pt x="8965" y="7887"/>
                    <a:pt x="9011" y="7796"/>
                  </a:cubicBezTo>
                  <a:lnTo>
                    <a:pt x="10566" y="4709"/>
                  </a:lnTo>
                  <a:cubicBezTo>
                    <a:pt x="10657" y="4514"/>
                    <a:pt x="10588" y="4297"/>
                    <a:pt x="10406" y="4205"/>
                  </a:cubicBezTo>
                  <a:lnTo>
                    <a:pt x="2150" y="44"/>
                  </a:lnTo>
                  <a:cubicBezTo>
                    <a:pt x="2095" y="16"/>
                    <a:pt x="2035" y="1"/>
                    <a:pt x="1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 rot="-3809633">
              <a:off x="877377" y="1779971"/>
              <a:ext cx="271879" cy="199853"/>
            </a:xfrm>
            <a:custGeom>
              <a:avLst/>
              <a:gdLst/>
              <a:ahLst/>
              <a:cxnLst/>
              <a:rect l="l" t="t" r="r" b="b"/>
              <a:pathLst>
                <a:path w="10875" h="7994" extrusionOk="0">
                  <a:moveTo>
                    <a:pt x="1704" y="1"/>
                  </a:moveTo>
                  <a:lnTo>
                    <a:pt x="1" y="3374"/>
                  </a:lnTo>
                  <a:lnTo>
                    <a:pt x="9171" y="7993"/>
                  </a:lnTo>
                  <a:lnTo>
                    <a:pt x="10874" y="4620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 rot="-3809633">
              <a:off x="868019" y="1770654"/>
              <a:ext cx="290729" cy="218553"/>
            </a:xfrm>
            <a:custGeom>
              <a:avLst/>
              <a:gdLst/>
              <a:ahLst/>
              <a:cxnLst/>
              <a:rect l="l" t="t" r="r" b="b"/>
              <a:pathLst>
                <a:path w="11629" h="8742" extrusionOk="0">
                  <a:moveTo>
                    <a:pt x="2241" y="864"/>
                  </a:moveTo>
                  <a:lnTo>
                    <a:pt x="10748" y="5151"/>
                  </a:lnTo>
                  <a:lnTo>
                    <a:pt x="9376" y="7872"/>
                  </a:lnTo>
                  <a:lnTo>
                    <a:pt x="881" y="3585"/>
                  </a:lnTo>
                  <a:lnTo>
                    <a:pt x="2241" y="864"/>
                  </a:lnTo>
                  <a:close/>
                  <a:moveTo>
                    <a:pt x="2082" y="0"/>
                  </a:moveTo>
                  <a:cubicBezTo>
                    <a:pt x="1946" y="0"/>
                    <a:pt x="1814" y="72"/>
                    <a:pt x="1750" y="200"/>
                  </a:cubicBezTo>
                  <a:lnTo>
                    <a:pt x="46" y="3573"/>
                  </a:lnTo>
                  <a:cubicBezTo>
                    <a:pt x="0" y="3665"/>
                    <a:pt x="0" y="3768"/>
                    <a:pt x="23" y="3859"/>
                  </a:cubicBezTo>
                  <a:cubicBezTo>
                    <a:pt x="58" y="3951"/>
                    <a:pt x="126" y="4031"/>
                    <a:pt x="218" y="4076"/>
                  </a:cubicBezTo>
                  <a:lnTo>
                    <a:pt x="9376" y="8696"/>
                  </a:lnTo>
                  <a:cubicBezTo>
                    <a:pt x="9433" y="8730"/>
                    <a:pt x="9490" y="8741"/>
                    <a:pt x="9548" y="8741"/>
                  </a:cubicBezTo>
                  <a:cubicBezTo>
                    <a:pt x="9673" y="8741"/>
                    <a:pt x="9811" y="8661"/>
                    <a:pt x="9879" y="8536"/>
                  </a:cubicBezTo>
                  <a:lnTo>
                    <a:pt x="11583" y="5163"/>
                  </a:lnTo>
                  <a:cubicBezTo>
                    <a:pt x="11617" y="5071"/>
                    <a:pt x="11629" y="4968"/>
                    <a:pt x="11594" y="4877"/>
                  </a:cubicBezTo>
                  <a:cubicBezTo>
                    <a:pt x="11571" y="4785"/>
                    <a:pt x="11503" y="4705"/>
                    <a:pt x="11411" y="4660"/>
                  </a:cubicBezTo>
                  <a:lnTo>
                    <a:pt x="2253" y="40"/>
                  </a:lnTo>
                  <a:cubicBezTo>
                    <a:pt x="2198" y="13"/>
                    <a:pt x="2140" y="0"/>
                    <a:pt x="20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 rot="-3809633">
              <a:off x="1019299" y="1978736"/>
              <a:ext cx="227553" cy="122652"/>
            </a:xfrm>
            <a:custGeom>
              <a:avLst/>
              <a:gdLst/>
              <a:ahLst/>
              <a:cxnLst/>
              <a:rect l="l" t="t" r="r" b="b"/>
              <a:pathLst>
                <a:path w="9102" h="4906" extrusionOk="0">
                  <a:moveTo>
                    <a:pt x="424" y="1"/>
                  </a:moveTo>
                  <a:cubicBezTo>
                    <a:pt x="292" y="1"/>
                    <a:pt x="167" y="78"/>
                    <a:pt x="103" y="206"/>
                  </a:cubicBezTo>
                  <a:cubicBezTo>
                    <a:pt x="0" y="389"/>
                    <a:pt x="80" y="607"/>
                    <a:pt x="263" y="709"/>
                  </a:cubicBezTo>
                  <a:lnTo>
                    <a:pt x="8518" y="4871"/>
                  </a:lnTo>
                  <a:cubicBezTo>
                    <a:pt x="8564" y="4894"/>
                    <a:pt x="8621" y="4906"/>
                    <a:pt x="8678" y="4906"/>
                  </a:cubicBezTo>
                  <a:cubicBezTo>
                    <a:pt x="8815" y="4906"/>
                    <a:pt x="8953" y="4826"/>
                    <a:pt x="9010" y="4700"/>
                  </a:cubicBezTo>
                  <a:cubicBezTo>
                    <a:pt x="9101" y="4517"/>
                    <a:pt x="9033" y="4300"/>
                    <a:pt x="8850" y="4208"/>
                  </a:cubicBezTo>
                  <a:lnTo>
                    <a:pt x="595" y="46"/>
                  </a:lnTo>
                  <a:cubicBezTo>
                    <a:pt x="540" y="15"/>
                    <a:pt x="481" y="1"/>
                    <a:pt x="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 rot="-3809633">
              <a:off x="1085486" y="1960314"/>
              <a:ext cx="96626" cy="167902"/>
            </a:xfrm>
            <a:custGeom>
              <a:avLst/>
              <a:gdLst/>
              <a:ahLst/>
              <a:cxnLst/>
              <a:rect l="l" t="t" r="r" b="b"/>
              <a:pathLst>
                <a:path w="3865" h="6716" extrusionOk="0">
                  <a:moveTo>
                    <a:pt x="3442" y="0"/>
                  </a:moveTo>
                  <a:cubicBezTo>
                    <a:pt x="3306" y="0"/>
                    <a:pt x="3176" y="79"/>
                    <a:pt x="3110" y="210"/>
                  </a:cubicBezTo>
                  <a:lnTo>
                    <a:pt x="92" y="6178"/>
                  </a:lnTo>
                  <a:cubicBezTo>
                    <a:pt x="0" y="6361"/>
                    <a:pt x="80" y="6579"/>
                    <a:pt x="263" y="6670"/>
                  </a:cubicBezTo>
                  <a:cubicBezTo>
                    <a:pt x="309" y="6704"/>
                    <a:pt x="366" y="6716"/>
                    <a:pt x="423" y="6716"/>
                  </a:cubicBezTo>
                  <a:cubicBezTo>
                    <a:pt x="560" y="6716"/>
                    <a:pt x="698" y="6636"/>
                    <a:pt x="755" y="6510"/>
                  </a:cubicBezTo>
                  <a:lnTo>
                    <a:pt x="3773" y="542"/>
                  </a:lnTo>
                  <a:cubicBezTo>
                    <a:pt x="3865" y="359"/>
                    <a:pt x="3785" y="130"/>
                    <a:pt x="3602" y="38"/>
                  </a:cubicBezTo>
                  <a:cubicBezTo>
                    <a:pt x="3550" y="13"/>
                    <a:pt x="3496" y="0"/>
                    <a:pt x="3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 rot="-3809633">
              <a:off x="1039374" y="2015282"/>
              <a:ext cx="38626" cy="53001"/>
            </a:xfrm>
            <a:custGeom>
              <a:avLst/>
              <a:gdLst/>
              <a:ahLst/>
              <a:cxnLst/>
              <a:rect l="l" t="t" r="r" b="b"/>
              <a:pathLst>
                <a:path w="1545" h="2120" extrusionOk="0">
                  <a:moveTo>
                    <a:pt x="1131" y="1"/>
                  </a:moveTo>
                  <a:cubicBezTo>
                    <a:pt x="991" y="1"/>
                    <a:pt x="855" y="79"/>
                    <a:pt x="790" y="211"/>
                  </a:cubicBezTo>
                  <a:lnTo>
                    <a:pt x="92" y="1583"/>
                  </a:lnTo>
                  <a:cubicBezTo>
                    <a:pt x="1" y="1765"/>
                    <a:pt x="81" y="1994"/>
                    <a:pt x="264" y="2086"/>
                  </a:cubicBezTo>
                  <a:cubicBezTo>
                    <a:pt x="309" y="2108"/>
                    <a:pt x="367" y="2120"/>
                    <a:pt x="424" y="2120"/>
                  </a:cubicBezTo>
                  <a:cubicBezTo>
                    <a:pt x="561" y="2120"/>
                    <a:pt x="698" y="2051"/>
                    <a:pt x="755" y="1914"/>
                  </a:cubicBezTo>
                  <a:lnTo>
                    <a:pt x="1453" y="542"/>
                  </a:lnTo>
                  <a:cubicBezTo>
                    <a:pt x="1544" y="359"/>
                    <a:pt x="1476" y="130"/>
                    <a:pt x="1293" y="39"/>
                  </a:cubicBezTo>
                  <a:cubicBezTo>
                    <a:pt x="1241" y="13"/>
                    <a:pt x="1186" y="1"/>
                    <a:pt x="1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 rot="-3809633">
              <a:off x="1028235" y="2022425"/>
              <a:ext cx="60926" cy="38726"/>
            </a:xfrm>
            <a:custGeom>
              <a:avLst/>
              <a:gdLst/>
              <a:ahLst/>
              <a:cxnLst/>
              <a:rect l="l" t="t" r="r" b="b"/>
              <a:pathLst>
                <a:path w="2437" h="1549" extrusionOk="0">
                  <a:moveTo>
                    <a:pt x="435" y="1"/>
                  </a:moveTo>
                  <a:cubicBezTo>
                    <a:pt x="299" y="1"/>
                    <a:pt x="166" y="79"/>
                    <a:pt x="92" y="210"/>
                  </a:cubicBezTo>
                  <a:cubicBezTo>
                    <a:pt x="1" y="393"/>
                    <a:pt x="81" y="611"/>
                    <a:pt x="264" y="713"/>
                  </a:cubicBezTo>
                  <a:lnTo>
                    <a:pt x="1842" y="1502"/>
                  </a:lnTo>
                  <a:cubicBezTo>
                    <a:pt x="1899" y="1537"/>
                    <a:pt x="1956" y="1548"/>
                    <a:pt x="2013" y="1548"/>
                  </a:cubicBezTo>
                  <a:cubicBezTo>
                    <a:pt x="2150" y="1548"/>
                    <a:pt x="2276" y="1468"/>
                    <a:pt x="2345" y="1342"/>
                  </a:cubicBezTo>
                  <a:cubicBezTo>
                    <a:pt x="2436" y="1159"/>
                    <a:pt x="2368" y="931"/>
                    <a:pt x="2185" y="839"/>
                  </a:cubicBezTo>
                  <a:lnTo>
                    <a:pt x="595" y="39"/>
                  </a:lnTo>
                  <a:cubicBezTo>
                    <a:pt x="544" y="13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 rot="-3809633">
              <a:off x="1176387" y="2027435"/>
              <a:ext cx="60901" cy="38476"/>
            </a:xfrm>
            <a:custGeom>
              <a:avLst/>
              <a:gdLst/>
              <a:ahLst/>
              <a:cxnLst/>
              <a:rect l="l" t="t" r="r" b="b"/>
              <a:pathLst>
                <a:path w="2436" h="1539" extrusionOk="0">
                  <a:moveTo>
                    <a:pt x="424" y="0"/>
                  </a:moveTo>
                  <a:cubicBezTo>
                    <a:pt x="288" y="0"/>
                    <a:pt x="156" y="72"/>
                    <a:pt x="92" y="201"/>
                  </a:cubicBezTo>
                  <a:cubicBezTo>
                    <a:pt x="0" y="384"/>
                    <a:pt x="69" y="612"/>
                    <a:pt x="252" y="704"/>
                  </a:cubicBezTo>
                  <a:lnTo>
                    <a:pt x="1841" y="1504"/>
                  </a:lnTo>
                  <a:cubicBezTo>
                    <a:pt x="1898" y="1527"/>
                    <a:pt x="1956" y="1538"/>
                    <a:pt x="2013" y="1538"/>
                  </a:cubicBezTo>
                  <a:cubicBezTo>
                    <a:pt x="2139" y="1538"/>
                    <a:pt x="2276" y="1470"/>
                    <a:pt x="2344" y="1333"/>
                  </a:cubicBezTo>
                  <a:cubicBezTo>
                    <a:pt x="2436" y="1150"/>
                    <a:pt x="2356" y="932"/>
                    <a:pt x="2173" y="841"/>
                  </a:cubicBezTo>
                  <a:lnTo>
                    <a:pt x="595" y="41"/>
                  </a:lnTo>
                  <a:cubicBezTo>
                    <a:pt x="540" y="13"/>
                    <a:pt x="482" y="0"/>
                    <a:pt x="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 rot="-786504">
            <a:off x="1199409" y="2195116"/>
            <a:ext cx="496032" cy="363979"/>
            <a:chOff x="3541500" y="1861150"/>
            <a:chExt cx="283225" cy="207825"/>
          </a:xfrm>
        </p:grpSpPr>
        <p:sp>
          <p:nvSpPr>
            <p:cNvPr id="158" name="Google Shape;158;p5"/>
            <p:cNvSpPr/>
            <p:nvPr/>
          </p:nvSpPr>
          <p:spPr>
            <a:xfrm>
              <a:off x="3543375" y="1866250"/>
              <a:ext cx="279475" cy="197425"/>
            </a:xfrm>
            <a:custGeom>
              <a:avLst/>
              <a:gdLst/>
              <a:ahLst/>
              <a:cxnLst/>
              <a:rect l="l" t="t" r="r" b="b"/>
              <a:pathLst>
                <a:path w="11179" h="7897" extrusionOk="0">
                  <a:moveTo>
                    <a:pt x="8802" y="0"/>
                  </a:moveTo>
                  <a:cubicBezTo>
                    <a:pt x="8650" y="0"/>
                    <a:pt x="8496" y="28"/>
                    <a:pt x="8347" y="88"/>
                  </a:cubicBezTo>
                  <a:lnTo>
                    <a:pt x="953" y="2971"/>
                  </a:lnTo>
                  <a:cubicBezTo>
                    <a:pt x="327" y="3221"/>
                    <a:pt x="1" y="3923"/>
                    <a:pt x="251" y="4550"/>
                  </a:cubicBezTo>
                  <a:lnTo>
                    <a:pt x="1254" y="7131"/>
                  </a:lnTo>
                  <a:cubicBezTo>
                    <a:pt x="1445" y="7608"/>
                    <a:pt x="1897" y="7896"/>
                    <a:pt x="2378" y="7896"/>
                  </a:cubicBezTo>
                  <a:cubicBezTo>
                    <a:pt x="2529" y="7896"/>
                    <a:pt x="2683" y="7868"/>
                    <a:pt x="2833" y="7808"/>
                  </a:cubicBezTo>
                  <a:lnTo>
                    <a:pt x="10226" y="4926"/>
                  </a:lnTo>
                  <a:cubicBezTo>
                    <a:pt x="10853" y="4675"/>
                    <a:pt x="11179" y="3973"/>
                    <a:pt x="10928" y="3347"/>
                  </a:cubicBezTo>
                  <a:lnTo>
                    <a:pt x="9926" y="765"/>
                  </a:lnTo>
                  <a:cubicBezTo>
                    <a:pt x="9735" y="288"/>
                    <a:pt x="9283" y="0"/>
                    <a:pt x="8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541500" y="1861150"/>
              <a:ext cx="283225" cy="207825"/>
            </a:xfrm>
            <a:custGeom>
              <a:avLst/>
              <a:gdLst/>
              <a:ahLst/>
              <a:cxnLst/>
              <a:rect l="l" t="t" r="r" b="b"/>
              <a:pathLst>
                <a:path w="11329" h="8313" extrusionOk="0">
                  <a:moveTo>
                    <a:pt x="8848" y="393"/>
                  </a:moveTo>
                  <a:cubicBezTo>
                    <a:pt x="9274" y="393"/>
                    <a:pt x="9650" y="643"/>
                    <a:pt x="9800" y="1044"/>
                  </a:cubicBezTo>
                  <a:lnTo>
                    <a:pt x="10803" y="3626"/>
                  </a:lnTo>
                  <a:cubicBezTo>
                    <a:pt x="10903" y="3876"/>
                    <a:pt x="10903" y="4152"/>
                    <a:pt x="10803" y="4403"/>
                  </a:cubicBezTo>
                  <a:cubicBezTo>
                    <a:pt x="10677" y="4653"/>
                    <a:pt x="10477" y="4829"/>
                    <a:pt x="10226" y="4929"/>
                  </a:cubicBezTo>
                  <a:lnTo>
                    <a:pt x="2833" y="7836"/>
                  </a:lnTo>
                  <a:cubicBezTo>
                    <a:pt x="2723" y="7880"/>
                    <a:pt x="2608" y="7900"/>
                    <a:pt x="2493" y="7900"/>
                  </a:cubicBezTo>
                  <a:cubicBezTo>
                    <a:pt x="2345" y="7900"/>
                    <a:pt x="2196" y="7868"/>
                    <a:pt x="2056" y="7811"/>
                  </a:cubicBezTo>
                  <a:cubicBezTo>
                    <a:pt x="1805" y="7711"/>
                    <a:pt x="1605" y="7510"/>
                    <a:pt x="1529" y="7260"/>
                  </a:cubicBezTo>
                  <a:lnTo>
                    <a:pt x="527" y="4678"/>
                  </a:lnTo>
                  <a:cubicBezTo>
                    <a:pt x="427" y="4428"/>
                    <a:pt x="427" y="4152"/>
                    <a:pt x="527" y="3901"/>
                  </a:cubicBezTo>
                  <a:cubicBezTo>
                    <a:pt x="652" y="3651"/>
                    <a:pt x="853" y="3475"/>
                    <a:pt x="1103" y="3375"/>
                  </a:cubicBezTo>
                  <a:lnTo>
                    <a:pt x="8497" y="468"/>
                  </a:lnTo>
                  <a:cubicBezTo>
                    <a:pt x="8622" y="418"/>
                    <a:pt x="8748" y="393"/>
                    <a:pt x="8848" y="393"/>
                  </a:cubicBezTo>
                  <a:close/>
                  <a:moveTo>
                    <a:pt x="8861" y="1"/>
                  </a:moveTo>
                  <a:cubicBezTo>
                    <a:pt x="8687" y="1"/>
                    <a:pt x="8514" y="32"/>
                    <a:pt x="8347" y="92"/>
                  </a:cubicBezTo>
                  <a:lnTo>
                    <a:pt x="953" y="2999"/>
                  </a:lnTo>
                  <a:cubicBezTo>
                    <a:pt x="602" y="3124"/>
                    <a:pt x="301" y="3400"/>
                    <a:pt x="151" y="3751"/>
                  </a:cubicBezTo>
                  <a:cubicBezTo>
                    <a:pt x="1" y="4102"/>
                    <a:pt x="1" y="4478"/>
                    <a:pt x="126" y="4829"/>
                  </a:cubicBezTo>
                  <a:lnTo>
                    <a:pt x="1128" y="7410"/>
                  </a:lnTo>
                  <a:cubicBezTo>
                    <a:pt x="1279" y="7761"/>
                    <a:pt x="1554" y="8037"/>
                    <a:pt x="1905" y="8187"/>
                  </a:cubicBezTo>
                  <a:cubicBezTo>
                    <a:pt x="2081" y="8262"/>
                    <a:pt x="2281" y="8312"/>
                    <a:pt x="2457" y="8312"/>
                  </a:cubicBezTo>
                  <a:cubicBezTo>
                    <a:pt x="2632" y="8312"/>
                    <a:pt x="2808" y="8262"/>
                    <a:pt x="2983" y="8212"/>
                  </a:cubicBezTo>
                  <a:lnTo>
                    <a:pt x="10377" y="5305"/>
                  </a:lnTo>
                  <a:cubicBezTo>
                    <a:pt x="10727" y="5180"/>
                    <a:pt x="11003" y="4904"/>
                    <a:pt x="11179" y="4553"/>
                  </a:cubicBezTo>
                  <a:cubicBezTo>
                    <a:pt x="11329" y="4202"/>
                    <a:pt x="11329" y="3826"/>
                    <a:pt x="11179" y="3475"/>
                  </a:cubicBezTo>
                  <a:lnTo>
                    <a:pt x="10176" y="894"/>
                  </a:lnTo>
                  <a:cubicBezTo>
                    <a:pt x="10051" y="543"/>
                    <a:pt x="9775" y="267"/>
                    <a:pt x="9424" y="117"/>
                  </a:cubicBezTo>
                  <a:cubicBezTo>
                    <a:pt x="9241" y="38"/>
                    <a:pt x="9051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551525" y="1964300"/>
              <a:ext cx="266950" cy="99375"/>
            </a:xfrm>
            <a:custGeom>
              <a:avLst/>
              <a:gdLst/>
              <a:ahLst/>
              <a:cxnLst/>
              <a:rect l="l" t="t" r="r" b="b"/>
              <a:pathLst>
                <a:path w="10678" h="3975" extrusionOk="0">
                  <a:moveTo>
                    <a:pt x="10677" y="1"/>
                  </a:moveTo>
                  <a:cubicBezTo>
                    <a:pt x="8641" y="963"/>
                    <a:pt x="6420" y="1286"/>
                    <a:pt x="4354" y="1286"/>
                  </a:cubicBezTo>
                  <a:cubicBezTo>
                    <a:pt x="2759" y="1286"/>
                    <a:pt x="1256" y="1093"/>
                    <a:pt x="1" y="853"/>
                  </a:cubicBezTo>
                  <a:lnTo>
                    <a:pt x="1" y="853"/>
                  </a:lnTo>
                  <a:lnTo>
                    <a:pt x="928" y="3209"/>
                  </a:lnTo>
                  <a:cubicBezTo>
                    <a:pt x="1119" y="3686"/>
                    <a:pt x="1571" y="3974"/>
                    <a:pt x="2052" y="3974"/>
                  </a:cubicBezTo>
                  <a:cubicBezTo>
                    <a:pt x="2203" y="3974"/>
                    <a:pt x="2357" y="3946"/>
                    <a:pt x="2507" y="3886"/>
                  </a:cubicBezTo>
                  <a:lnTo>
                    <a:pt x="9900" y="1004"/>
                  </a:lnTo>
                  <a:cubicBezTo>
                    <a:pt x="10326" y="828"/>
                    <a:pt x="10627" y="427"/>
                    <a:pt x="10677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3546525" y="1959525"/>
              <a:ext cx="276950" cy="109450"/>
            </a:xfrm>
            <a:custGeom>
              <a:avLst/>
              <a:gdLst/>
              <a:ahLst/>
              <a:cxnLst/>
              <a:rect l="l" t="t" r="r" b="b"/>
              <a:pathLst>
                <a:path w="11078" h="4378" extrusionOk="0">
                  <a:moveTo>
                    <a:pt x="10526" y="568"/>
                  </a:moveTo>
                  <a:lnTo>
                    <a:pt x="10526" y="568"/>
                  </a:lnTo>
                  <a:cubicBezTo>
                    <a:pt x="10426" y="768"/>
                    <a:pt x="10251" y="919"/>
                    <a:pt x="10025" y="994"/>
                  </a:cubicBezTo>
                  <a:lnTo>
                    <a:pt x="2632" y="3901"/>
                  </a:lnTo>
                  <a:cubicBezTo>
                    <a:pt x="2522" y="3945"/>
                    <a:pt x="2407" y="3965"/>
                    <a:pt x="2292" y="3965"/>
                  </a:cubicBezTo>
                  <a:cubicBezTo>
                    <a:pt x="2144" y="3965"/>
                    <a:pt x="1995" y="3933"/>
                    <a:pt x="1855" y="3876"/>
                  </a:cubicBezTo>
                  <a:cubicBezTo>
                    <a:pt x="1604" y="3776"/>
                    <a:pt x="1404" y="3575"/>
                    <a:pt x="1328" y="3325"/>
                  </a:cubicBezTo>
                  <a:lnTo>
                    <a:pt x="526" y="1295"/>
                  </a:lnTo>
                  <a:lnTo>
                    <a:pt x="526" y="1295"/>
                  </a:lnTo>
                  <a:cubicBezTo>
                    <a:pt x="1730" y="1512"/>
                    <a:pt x="3131" y="1677"/>
                    <a:pt x="4607" y="1677"/>
                  </a:cubicBezTo>
                  <a:cubicBezTo>
                    <a:pt x="6542" y="1677"/>
                    <a:pt x="8607" y="1393"/>
                    <a:pt x="10526" y="568"/>
                  </a:cubicBezTo>
                  <a:close/>
                  <a:moveTo>
                    <a:pt x="10871" y="0"/>
                  </a:moveTo>
                  <a:cubicBezTo>
                    <a:pt x="10839" y="0"/>
                    <a:pt x="10808" y="6"/>
                    <a:pt x="10777" y="17"/>
                  </a:cubicBezTo>
                  <a:cubicBezTo>
                    <a:pt x="8791" y="960"/>
                    <a:pt x="6607" y="1279"/>
                    <a:pt x="4573" y="1279"/>
                  </a:cubicBezTo>
                  <a:cubicBezTo>
                    <a:pt x="2987" y="1279"/>
                    <a:pt x="1491" y="1085"/>
                    <a:pt x="251" y="844"/>
                  </a:cubicBezTo>
                  <a:cubicBezTo>
                    <a:pt x="231" y="837"/>
                    <a:pt x="210" y="834"/>
                    <a:pt x="191" y="834"/>
                  </a:cubicBezTo>
                  <a:cubicBezTo>
                    <a:pt x="137" y="834"/>
                    <a:pt x="87" y="857"/>
                    <a:pt x="50" y="894"/>
                  </a:cubicBezTo>
                  <a:cubicBezTo>
                    <a:pt x="0" y="969"/>
                    <a:pt x="0" y="1044"/>
                    <a:pt x="25" y="1119"/>
                  </a:cubicBezTo>
                  <a:lnTo>
                    <a:pt x="927" y="3475"/>
                  </a:lnTo>
                  <a:cubicBezTo>
                    <a:pt x="1078" y="3826"/>
                    <a:pt x="1353" y="4102"/>
                    <a:pt x="1704" y="4252"/>
                  </a:cubicBezTo>
                  <a:cubicBezTo>
                    <a:pt x="1880" y="4327"/>
                    <a:pt x="2080" y="4377"/>
                    <a:pt x="2256" y="4377"/>
                  </a:cubicBezTo>
                  <a:cubicBezTo>
                    <a:pt x="2431" y="4377"/>
                    <a:pt x="2607" y="4327"/>
                    <a:pt x="2782" y="4277"/>
                  </a:cubicBezTo>
                  <a:lnTo>
                    <a:pt x="10176" y="1370"/>
                  </a:lnTo>
                  <a:cubicBezTo>
                    <a:pt x="10677" y="1195"/>
                    <a:pt x="11003" y="743"/>
                    <a:pt x="11078" y="217"/>
                  </a:cubicBezTo>
                  <a:cubicBezTo>
                    <a:pt x="11078" y="142"/>
                    <a:pt x="11053" y="67"/>
                    <a:pt x="11003" y="42"/>
                  </a:cubicBezTo>
                  <a:cubicBezTo>
                    <a:pt x="10959" y="12"/>
                    <a:pt x="10915" y="0"/>
                    <a:pt x="10871" y="0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3593500" y="1883475"/>
              <a:ext cx="165450" cy="167950"/>
            </a:xfrm>
            <a:custGeom>
              <a:avLst/>
              <a:gdLst/>
              <a:ahLst/>
              <a:cxnLst/>
              <a:rect l="l" t="t" r="r" b="b"/>
              <a:pathLst>
                <a:path w="6618" h="6718" extrusionOk="0">
                  <a:moveTo>
                    <a:pt x="4713" y="1"/>
                  </a:moveTo>
                  <a:lnTo>
                    <a:pt x="1" y="1856"/>
                  </a:lnTo>
                  <a:lnTo>
                    <a:pt x="1906" y="6718"/>
                  </a:lnTo>
                  <a:lnTo>
                    <a:pt x="6617" y="486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3587875" y="1878475"/>
              <a:ext cx="176700" cy="177975"/>
            </a:xfrm>
            <a:custGeom>
              <a:avLst/>
              <a:gdLst/>
              <a:ahLst/>
              <a:cxnLst/>
              <a:rect l="l" t="t" r="r" b="b"/>
              <a:pathLst>
                <a:path w="7068" h="7119" extrusionOk="0">
                  <a:moveTo>
                    <a:pt x="4812" y="452"/>
                  </a:moveTo>
                  <a:lnTo>
                    <a:pt x="6567" y="4938"/>
                  </a:lnTo>
                  <a:lnTo>
                    <a:pt x="2231" y="6642"/>
                  </a:lnTo>
                  <a:lnTo>
                    <a:pt x="476" y="2156"/>
                  </a:lnTo>
                  <a:lnTo>
                    <a:pt x="4812" y="452"/>
                  </a:lnTo>
                  <a:close/>
                  <a:moveTo>
                    <a:pt x="4862" y="0"/>
                  </a:moveTo>
                  <a:lnTo>
                    <a:pt x="151" y="1855"/>
                  </a:lnTo>
                  <a:cubicBezTo>
                    <a:pt x="100" y="1880"/>
                    <a:pt x="50" y="1905"/>
                    <a:pt x="25" y="1955"/>
                  </a:cubicBezTo>
                  <a:cubicBezTo>
                    <a:pt x="25" y="2005"/>
                    <a:pt x="0" y="2081"/>
                    <a:pt x="25" y="2131"/>
                  </a:cubicBezTo>
                  <a:lnTo>
                    <a:pt x="1930" y="6993"/>
                  </a:lnTo>
                  <a:cubicBezTo>
                    <a:pt x="1955" y="7043"/>
                    <a:pt x="1980" y="7068"/>
                    <a:pt x="2030" y="7093"/>
                  </a:cubicBezTo>
                  <a:cubicBezTo>
                    <a:pt x="2055" y="7093"/>
                    <a:pt x="2106" y="7118"/>
                    <a:pt x="2131" y="7118"/>
                  </a:cubicBezTo>
                  <a:cubicBezTo>
                    <a:pt x="2156" y="7118"/>
                    <a:pt x="2181" y="7118"/>
                    <a:pt x="2206" y="7093"/>
                  </a:cubicBezTo>
                  <a:lnTo>
                    <a:pt x="6918" y="5239"/>
                  </a:lnTo>
                  <a:cubicBezTo>
                    <a:pt x="7018" y="5213"/>
                    <a:pt x="7068" y="5088"/>
                    <a:pt x="7018" y="4988"/>
                  </a:cubicBezTo>
                  <a:lnTo>
                    <a:pt x="5138" y="126"/>
                  </a:lnTo>
                  <a:cubicBezTo>
                    <a:pt x="5113" y="76"/>
                    <a:pt x="5063" y="25"/>
                    <a:pt x="5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3648650" y="1942625"/>
              <a:ext cx="26975" cy="32375"/>
            </a:xfrm>
            <a:custGeom>
              <a:avLst/>
              <a:gdLst/>
              <a:ahLst/>
              <a:cxnLst/>
              <a:rect l="l" t="t" r="r" b="b"/>
              <a:pathLst>
                <a:path w="1079" h="1295" extrusionOk="0">
                  <a:moveTo>
                    <a:pt x="366" y="1"/>
                  </a:moveTo>
                  <a:cubicBezTo>
                    <a:pt x="337" y="1"/>
                    <a:pt x="307" y="6"/>
                    <a:pt x="276" y="16"/>
                  </a:cubicBezTo>
                  <a:cubicBezTo>
                    <a:pt x="0" y="141"/>
                    <a:pt x="151" y="592"/>
                    <a:pt x="226" y="768"/>
                  </a:cubicBezTo>
                  <a:cubicBezTo>
                    <a:pt x="276" y="943"/>
                    <a:pt x="451" y="1294"/>
                    <a:pt x="677" y="1294"/>
                  </a:cubicBezTo>
                  <a:cubicBezTo>
                    <a:pt x="727" y="1294"/>
                    <a:pt x="752" y="1294"/>
                    <a:pt x="777" y="1269"/>
                  </a:cubicBezTo>
                  <a:cubicBezTo>
                    <a:pt x="1078" y="1169"/>
                    <a:pt x="928" y="718"/>
                    <a:pt x="852" y="517"/>
                  </a:cubicBezTo>
                  <a:cubicBezTo>
                    <a:pt x="785" y="360"/>
                    <a:pt x="617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675600" y="1931800"/>
              <a:ext cx="26950" cy="32525"/>
            </a:xfrm>
            <a:custGeom>
              <a:avLst/>
              <a:gdLst/>
              <a:ahLst/>
              <a:cxnLst/>
              <a:rect l="l" t="t" r="r" b="b"/>
              <a:pathLst>
                <a:path w="1078" h="1301" extrusionOk="0">
                  <a:moveTo>
                    <a:pt x="400" y="0"/>
                  </a:moveTo>
                  <a:cubicBezTo>
                    <a:pt x="368" y="0"/>
                    <a:pt x="335" y="7"/>
                    <a:pt x="301" y="23"/>
                  </a:cubicBezTo>
                  <a:cubicBezTo>
                    <a:pt x="0" y="123"/>
                    <a:pt x="150" y="574"/>
                    <a:pt x="226" y="775"/>
                  </a:cubicBezTo>
                  <a:cubicBezTo>
                    <a:pt x="276" y="925"/>
                    <a:pt x="451" y="1301"/>
                    <a:pt x="702" y="1301"/>
                  </a:cubicBezTo>
                  <a:cubicBezTo>
                    <a:pt x="727" y="1301"/>
                    <a:pt x="752" y="1276"/>
                    <a:pt x="777" y="1276"/>
                  </a:cubicBezTo>
                  <a:cubicBezTo>
                    <a:pt x="1078" y="1151"/>
                    <a:pt x="927" y="699"/>
                    <a:pt x="852" y="524"/>
                  </a:cubicBezTo>
                  <a:cubicBezTo>
                    <a:pt x="786" y="349"/>
                    <a:pt x="624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638625" y="1939250"/>
              <a:ext cx="82100" cy="62675"/>
            </a:xfrm>
            <a:custGeom>
              <a:avLst/>
              <a:gdLst/>
              <a:ahLst/>
              <a:cxnLst/>
              <a:rect l="l" t="t" r="r" b="b"/>
              <a:pathLst>
                <a:path w="3284" h="2507" extrusionOk="0">
                  <a:moveTo>
                    <a:pt x="2712" y="0"/>
                  </a:moveTo>
                  <a:cubicBezTo>
                    <a:pt x="2676" y="0"/>
                    <a:pt x="2640" y="9"/>
                    <a:pt x="2607" y="26"/>
                  </a:cubicBezTo>
                  <a:cubicBezTo>
                    <a:pt x="2507" y="101"/>
                    <a:pt x="2482" y="226"/>
                    <a:pt x="2532" y="301"/>
                  </a:cubicBezTo>
                  <a:cubicBezTo>
                    <a:pt x="2557" y="326"/>
                    <a:pt x="2832" y="828"/>
                    <a:pt x="2707" y="1304"/>
                  </a:cubicBezTo>
                  <a:cubicBezTo>
                    <a:pt x="2632" y="1554"/>
                    <a:pt x="2456" y="1780"/>
                    <a:pt x="2156" y="1955"/>
                  </a:cubicBezTo>
                  <a:cubicBezTo>
                    <a:pt x="1995" y="2052"/>
                    <a:pt x="1824" y="2097"/>
                    <a:pt x="1656" y="2097"/>
                  </a:cubicBezTo>
                  <a:cubicBezTo>
                    <a:pt x="1562" y="2097"/>
                    <a:pt x="1469" y="2083"/>
                    <a:pt x="1379" y="2056"/>
                  </a:cubicBezTo>
                  <a:cubicBezTo>
                    <a:pt x="802" y="1880"/>
                    <a:pt x="401" y="1153"/>
                    <a:pt x="401" y="1153"/>
                  </a:cubicBezTo>
                  <a:cubicBezTo>
                    <a:pt x="365" y="1080"/>
                    <a:pt x="288" y="1033"/>
                    <a:pt x="210" y="1033"/>
                  </a:cubicBezTo>
                  <a:cubicBezTo>
                    <a:pt x="181" y="1033"/>
                    <a:pt x="153" y="1040"/>
                    <a:pt x="126" y="1053"/>
                  </a:cubicBezTo>
                  <a:cubicBezTo>
                    <a:pt x="25" y="1103"/>
                    <a:pt x="0" y="1229"/>
                    <a:pt x="50" y="1329"/>
                  </a:cubicBezTo>
                  <a:cubicBezTo>
                    <a:pt x="76" y="1379"/>
                    <a:pt x="502" y="2206"/>
                    <a:pt x="1279" y="2432"/>
                  </a:cubicBezTo>
                  <a:cubicBezTo>
                    <a:pt x="1404" y="2482"/>
                    <a:pt x="1529" y="2507"/>
                    <a:pt x="1654" y="2507"/>
                  </a:cubicBezTo>
                  <a:cubicBezTo>
                    <a:pt x="1880" y="2507"/>
                    <a:pt x="2131" y="2432"/>
                    <a:pt x="2356" y="2306"/>
                  </a:cubicBezTo>
                  <a:cubicBezTo>
                    <a:pt x="2757" y="2081"/>
                    <a:pt x="3008" y="1780"/>
                    <a:pt x="3108" y="1404"/>
                  </a:cubicBezTo>
                  <a:cubicBezTo>
                    <a:pt x="3284" y="752"/>
                    <a:pt x="2908" y="126"/>
                    <a:pt x="2883" y="101"/>
                  </a:cubicBezTo>
                  <a:cubicBezTo>
                    <a:pt x="2849" y="34"/>
                    <a:pt x="2782" y="0"/>
                    <a:pt x="27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466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-737700" y="2542044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10664001" y="2614744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3649931" y="5746368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6"/>
          <p:cNvGrpSpPr/>
          <p:nvPr/>
        </p:nvGrpSpPr>
        <p:grpSpPr>
          <a:xfrm>
            <a:off x="11113429" y="336618"/>
            <a:ext cx="1011099" cy="1325764"/>
            <a:chOff x="8242772" y="252463"/>
            <a:chExt cx="758324" cy="994323"/>
          </a:xfrm>
        </p:grpSpPr>
        <p:sp>
          <p:nvSpPr>
            <p:cNvPr id="175" name="Google Shape;175;p6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0" name="Google Shape;220;p6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221" name="Google Shape;221;p6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7121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"/>
          <p:cNvSpPr/>
          <p:nvPr/>
        </p:nvSpPr>
        <p:spPr>
          <a:xfrm>
            <a:off x="10447101" y="-63990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-737700" y="2542044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3649931" y="5746368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7"/>
          <p:cNvSpPr txBox="1">
            <a:spLocks noGrp="1"/>
          </p:cNvSpPr>
          <p:nvPr>
            <p:ph type="title"/>
          </p:nvPr>
        </p:nvSpPr>
        <p:spPr>
          <a:xfrm>
            <a:off x="6257284" y="3993351"/>
            <a:ext cx="4749200" cy="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4" name="Google Shape;234;p7"/>
          <p:cNvSpPr txBox="1">
            <a:spLocks noGrp="1"/>
          </p:cNvSpPr>
          <p:nvPr>
            <p:ph type="subTitle" idx="1"/>
          </p:nvPr>
        </p:nvSpPr>
        <p:spPr>
          <a:xfrm>
            <a:off x="6257284" y="4677117"/>
            <a:ext cx="4749200" cy="91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5" name="Google Shape;235;p7"/>
          <p:cNvGrpSpPr/>
          <p:nvPr/>
        </p:nvGrpSpPr>
        <p:grpSpPr>
          <a:xfrm rot="-1749721">
            <a:off x="11264447" y="5324336"/>
            <a:ext cx="721972" cy="529769"/>
            <a:chOff x="3541500" y="1861150"/>
            <a:chExt cx="283225" cy="207825"/>
          </a:xfrm>
        </p:grpSpPr>
        <p:sp>
          <p:nvSpPr>
            <p:cNvPr id="236" name="Google Shape;236;p7"/>
            <p:cNvSpPr/>
            <p:nvPr/>
          </p:nvSpPr>
          <p:spPr>
            <a:xfrm>
              <a:off x="3543375" y="1866250"/>
              <a:ext cx="279475" cy="197425"/>
            </a:xfrm>
            <a:custGeom>
              <a:avLst/>
              <a:gdLst/>
              <a:ahLst/>
              <a:cxnLst/>
              <a:rect l="l" t="t" r="r" b="b"/>
              <a:pathLst>
                <a:path w="11179" h="7897" extrusionOk="0">
                  <a:moveTo>
                    <a:pt x="8802" y="0"/>
                  </a:moveTo>
                  <a:cubicBezTo>
                    <a:pt x="8650" y="0"/>
                    <a:pt x="8496" y="28"/>
                    <a:pt x="8347" y="88"/>
                  </a:cubicBezTo>
                  <a:lnTo>
                    <a:pt x="953" y="2971"/>
                  </a:lnTo>
                  <a:cubicBezTo>
                    <a:pt x="327" y="3221"/>
                    <a:pt x="1" y="3923"/>
                    <a:pt x="251" y="4550"/>
                  </a:cubicBezTo>
                  <a:lnTo>
                    <a:pt x="1254" y="7131"/>
                  </a:lnTo>
                  <a:cubicBezTo>
                    <a:pt x="1445" y="7608"/>
                    <a:pt x="1897" y="7896"/>
                    <a:pt x="2378" y="7896"/>
                  </a:cubicBezTo>
                  <a:cubicBezTo>
                    <a:pt x="2529" y="7896"/>
                    <a:pt x="2683" y="7868"/>
                    <a:pt x="2833" y="7808"/>
                  </a:cubicBezTo>
                  <a:lnTo>
                    <a:pt x="10226" y="4926"/>
                  </a:lnTo>
                  <a:cubicBezTo>
                    <a:pt x="10853" y="4675"/>
                    <a:pt x="11179" y="3973"/>
                    <a:pt x="10928" y="3347"/>
                  </a:cubicBezTo>
                  <a:lnTo>
                    <a:pt x="9926" y="765"/>
                  </a:lnTo>
                  <a:cubicBezTo>
                    <a:pt x="9735" y="288"/>
                    <a:pt x="9283" y="0"/>
                    <a:pt x="88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541500" y="1861150"/>
              <a:ext cx="283225" cy="207825"/>
            </a:xfrm>
            <a:custGeom>
              <a:avLst/>
              <a:gdLst/>
              <a:ahLst/>
              <a:cxnLst/>
              <a:rect l="l" t="t" r="r" b="b"/>
              <a:pathLst>
                <a:path w="11329" h="8313" extrusionOk="0">
                  <a:moveTo>
                    <a:pt x="8848" y="393"/>
                  </a:moveTo>
                  <a:cubicBezTo>
                    <a:pt x="9274" y="393"/>
                    <a:pt x="9650" y="643"/>
                    <a:pt x="9800" y="1044"/>
                  </a:cubicBezTo>
                  <a:lnTo>
                    <a:pt x="10803" y="3626"/>
                  </a:lnTo>
                  <a:cubicBezTo>
                    <a:pt x="10903" y="3876"/>
                    <a:pt x="10903" y="4152"/>
                    <a:pt x="10803" y="4403"/>
                  </a:cubicBezTo>
                  <a:cubicBezTo>
                    <a:pt x="10677" y="4653"/>
                    <a:pt x="10477" y="4829"/>
                    <a:pt x="10226" y="4929"/>
                  </a:cubicBezTo>
                  <a:lnTo>
                    <a:pt x="2833" y="7836"/>
                  </a:lnTo>
                  <a:cubicBezTo>
                    <a:pt x="2723" y="7880"/>
                    <a:pt x="2608" y="7900"/>
                    <a:pt x="2493" y="7900"/>
                  </a:cubicBezTo>
                  <a:cubicBezTo>
                    <a:pt x="2345" y="7900"/>
                    <a:pt x="2196" y="7868"/>
                    <a:pt x="2056" y="7811"/>
                  </a:cubicBezTo>
                  <a:cubicBezTo>
                    <a:pt x="1805" y="7711"/>
                    <a:pt x="1605" y="7510"/>
                    <a:pt x="1529" y="7260"/>
                  </a:cubicBezTo>
                  <a:lnTo>
                    <a:pt x="527" y="4678"/>
                  </a:lnTo>
                  <a:cubicBezTo>
                    <a:pt x="427" y="4428"/>
                    <a:pt x="427" y="4152"/>
                    <a:pt x="527" y="3901"/>
                  </a:cubicBezTo>
                  <a:cubicBezTo>
                    <a:pt x="652" y="3651"/>
                    <a:pt x="853" y="3475"/>
                    <a:pt x="1103" y="3375"/>
                  </a:cubicBezTo>
                  <a:lnTo>
                    <a:pt x="8497" y="468"/>
                  </a:lnTo>
                  <a:cubicBezTo>
                    <a:pt x="8622" y="418"/>
                    <a:pt x="8748" y="393"/>
                    <a:pt x="8848" y="393"/>
                  </a:cubicBezTo>
                  <a:close/>
                  <a:moveTo>
                    <a:pt x="8861" y="1"/>
                  </a:moveTo>
                  <a:cubicBezTo>
                    <a:pt x="8687" y="1"/>
                    <a:pt x="8514" y="32"/>
                    <a:pt x="8347" y="92"/>
                  </a:cubicBezTo>
                  <a:lnTo>
                    <a:pt x="953" y="2999"/>
                  </a:lnTo>
                  <a:cubicBezTo>
                    <a:pt x="602" y="3124"/>
                    <a:pt x="301" y="3400"/>
                    <a:pt x="151" y="3751"/>
                  </a:cubicBezTo>
                  <a:cubicBezTo>
                    <a:pt x="1" y="4102"/>
                    <a:pt x="1" y="4478"/>
                    <a:pt x="126" y="4829"/>
                  </a:cubicBezTo>
                  <a:lnTo>
                    <a:pt x="1128" y="7410"/>
                  </a:lnTo>
                  <a:cubicBezTo>
                    <a:pt x="1279" y="7761"/>
                    <a:pt x="1554" y="8037"/>
                    <a:pt x="1905" y="8187"/>
                  </a:cubicBezTo>
                  <a:cubicBezTo>
                    <a:pt x="2081" y="8262"/>
                    <a:pt x="2281" y="8312"/>
                    <a:pt x="2457" y="8312"/>
                  </a:cubicBezTo>
                  <a:cubicBezTo>
                    <a:pt x="2632" y="8312"/>
                    <a:pt x="2808" y="8262"/>
                    <a:pt x="2983" y="8212"/>
                  </a:cubicBezTo>
                  <a:lnTo>
                    <a:pt x="10377" y="5305"/>
                  </a:lnTo>
                  <a:cubicBezTo>
                    <a:pt x="10727" y="5180"/>
                    <a:pt x="11003" y="4904"/>
                    <a:pt x="11179" y="4553"/>
                  </a:cubicBezTo>
                  <a:cubicBezTo>
                    <a:pt x="11329" y="4202"/>
                    <a:pt x="11329" y="3826"/>
                    <a:pt x="11179" y="3475"/>
                  </a:cubicBezTo>
                  <a:lnTo>
                    <a:pt x="10176" y="894"/>
                  </a:lnTo>
                  <a:cubicBezTo>
                    <a:pt x="10051" y="543"/>
                    <a:pt x="9775" y="267"/>
                    <a:pt x="9424" y="117"/>
                  </a:cubicBezTo>
                  <a:cubicBezTo>
                    <a:pt x="9241" y="38"/>
                    <a:pt x="9051" y="1"/>
                    <a:pt x="88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3551525" y="1964300"/>
              <a:ext cx="266950" cy="99375"/>
            </a:xfrm>
            <a:custGeom>
              <a:avLst/>
              <a:gdLst/>
              <a:ahLst/>
              <a:cxnLst/>
              <a:rect l="l" t="t" r="r" b="b"/>
              <a:pathLst>
                <a:path w="10678" h="3975" extrusionOk="0">
                  <a:moveTo>
                    <a:pt x="10677" y="1"/>
                  </a:moveTo>
                  <a:cubicBezTo>
                    <a:pt x="8641" y="963"/>
                    <a:pt x="6420" y="1286"/>
                    <a:pt x="4354" y="1286"/>
                  </a:cubicBezTo>
                  <a:cubicBezTo>
                    <a:pt x="2759" y="1286"/>
                    <a:pt x="1256" y="1093"/>
                    <a:pt x="1" y="853"/>
                  </a:cubicBezTo>
                  <a:lnTo>
                    <a:pt x="1" y="853"/>
                  </a:lnTo>
                  <a:lnTo>
                    <a:pt x="928" y="3209"/>
                  </a:lnTo>
                  <a:cubicBezTo>
                    <a:pt x="1119" y="3686"/>
                    <a:pt x="1571" y="3974"/>
                    <a:pt x="2052" y="3974"/>
                  </a:cubicBezTo>
                  <a:cubicBezTo>
                    <a:pt x="2203" y="3974"/>
                    <a:pt x="2357" y="3946"/>
                    <a:pt x="2507" y="3886"/>
                  </a:cubicBezTo>
                  <a:lnTo>
                    <a:pt x="9900" y="1004"/>
                  </a:lnTo>
                  <a:cubicBezTo>
                    <a:pt x="10326" y="828"/>
                    <a:pt x="10627" y="427"/>
                    <a:pt x="10677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546525" y="1959525"/>
              <a:ext cx="276950" cy="109450"/>
            </a:xfrm>
            <a:custGeom>
              <a:avLst/>
              <a:gdLst/>
              <a:ahLst/>
              <a:cxnLst/>
              <a:rect l="l" t="t" r="r" b="b"/>
              <a:pathLst>
                <a:path w="11078" h="4378" extrusionOk="0">
                  <a:moveTo>
                    <a:pt x="10526" y="568"/>
                  </a:moveTo>
                  <a:lnTo>
                    <a:pt x="10526" y="568"/>
                  </a:lnTo>
                  <a:cubicBezTo>
                    <a:pt x="10426" y="768"/>
                    <a:pt x="10251" y="919"/>
                    <a:pt x="10025" y="994"/>
                  </a:cubicBezTo>
                  <a:lnTo>
                    <a:pt x="2632" y="3901"/>
                  </a:lnTo>
                  <a:cubicBezTo>
                    <a:pt x="2522" y="3945"/>
                    <a:pt x="2407" y="3965"/>
                    <a:pt x="2292" y="3965"/>
                  </a:cubicBezTo>
                  <a:cubicBezTo>
                    <a:pt x="2144" y="3965"/>
                    <a:pt x="1995" y="3933"/>
                    <a:pt x="1855" y="3876"/>
                  </a:cubicBezTo>
                  <a:cubicBezTo>
                    <a:pt x="1604" y="3776"/>
                    <a:pt x="1404" y="3575"/>
                    <a:pt x="1328" y="3325"/>
                  </a:cubicBezTo>
                  <a:lnTo>
                    <a:pt x="526" y="1295"/>
                  </a:lnTo>
                  <a:lnTo>
                    <a:pt x="526" y="1295"/>
                  </a:lnTo>
                  <a:cubicBezTo>
                    <a:pt x="1730" y="1512"/>
                    <a:pt x="3131" y="1677"/>
                    <a:pt x="4607" y="1677"/>
                  </a:cubicBezTo>
                  <a:cubicBezTo>
                    <a:pt x="6542" y="1677"/>
                    <a:pt x="8607" y="1393"/>
                    <a:pt x="10526" y="568"/>
                  </a:cubicBezTo>
                  <a:close/>
                  <a:moveTo>
                    <a:pt x="10871" y="0"/>
                  </a:moveTo>
                  <a:cubicBezTo>
                    <a:pt x="10839" y="0"/>
                    <a:pt x="10808" y="6"/>
                    <a:pt x="10777" y="17"/>
                  </a:cubicBezTo>
                  <a:cubicBezTo>
                    <a:pt x="8791" y="960"/>
                    <a:pt x="6607" y="1279"/>
                    <a:pt x="4573" y="1279"/>
                  </a:cubicBezTo>
                  <a:cubicBezTo>
                    <a:pt x="2987" y="1279"/>
                    <a:pt x="1491" y="1085"/>
                    <a:pt x="251" y="844"/>
                  </a:cubicBezTo>
                  <a:cubicBezTo>
                    <a:pt x="231" y="837"/>
                    <a:pt x="210" y="834"/>
                    <a:pt x="191" y="834"/>
                  </a:cubicBezTo>
                  <a:cubicBezTo>
                    <a:pt x="137" y="834"/>
                    <a:pt x="87" y="857"/>
                    <a:pt x="50" y="894"/>
                  </a:cubicBezTo>
                  <a:cubicBezTo>
                    <a:pt x="0" y="969"/>
                    <a:pt x="0" y="1044"/>
                    <a:pt x="25" y="1119"/>
                  </a:cubicBezTo>
                  <a:lnTo>
                    <a:pt x="927" y="3475"/>
                  </a:lnTo>
                  <a:cubicBezTo>
                    <a:pt x="1078" y="3826"/>
                    <a:pt x="1353" y="4102"/>
                    <a:pt x="1704" y="4252"/>
                  </a:cubicBezTo>
                  <a:cubicBezTo>
                    <a:pt x="1880" y="4327"/>
                    <a:pt x="2080" y="4377"/>
                    <a:pt x="2256" y="4377"/>
                  </a:cubicBezTo>
                  <a:cubicBezTo>
                    <a:pt x="2431" y="4377"/>
                    <a:pt x="2607" y="4327"/>
                    <a:pt x="2782" y="4277"/>
                  </a:cubicBezTo>
                  <a:lnTo>
                    <a:pt x="10176" y="1370"/>
                  </a:lnTo>
                  <a:cubicBezTo>
                    <a:pt x="10677" y="1195"/>
                    <a:pt x="11003" y="743"/>
                    <a:pt x="11078" y="217"/>
                  </a:cubicBezTo>
                  <a:cubicBezTo>
                    <a:pt x="11078" y="142"/>
                    <a:pt x="11053" y="67"/>
                    <a:pt x="11003" y="42"/>
                  </a:cubicBezTo>
                  <a:cubicBezTo>
                    <a:pt x="10959" y="12"/>
                    <a:pt x="10915" y="0"/>
                    <a:pt x="10871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593500" y="1883475"/>
              <a:ext cx="165450" cy="167950"/>
            </a:xfrm>
            <a:custGeom>
              <a:avLst/>
              <a:gdLst/>
              <a:ahLst/>
              <a:cxnLst/>
              <a:rect l="l" t="t" r="r" b="b"/>
              <a:pathLst>
                <a:path w="6618" h="6718" extrusionOk="0">
                  <a:moveTo>
                    <a:pt x="4713" y="1"/>
                  </a:moveTo>
                  <a:lnTo>
                    <a:pt x="1" y="1856"/>
                  </a:lnTo>
                  <a:lnTo>
                    <a:pt x="1906" y="6718"/>
                  </a:lnTo>
                  <a:lnTo>
                    <a:pt x="6617" y="486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587875" y="1878475"/>
              <a:ext cx="176700" cy="177975"/>
            </a:xfrm>
            <a:custGeom>
              <a:avLst/>
              <a:gdLst/>
              <a:ahLst/>
              <a:cxnLst/>
              <a:rect l="l" t="t" r="r" b="b"/>
              <a:pathLst>
                <a:path w="7068" h="7119" extrusionOk="0">
                  <a:moveTo>
                    <a:pt x="4812" y="452"/>
                  </a:moveTo>
                  <a:lnTo>
                    <a:pt x="6567" y="4938"/>
                  </a:lnTo>
                  <a:lnTo>
                    <a:pt x="2231" y="6642"/>
                  </a:lnTo>
                  <a:lnTo>
                    <a:pt x="476" y="2156"/>
                  </a:lnTo>
                  <a:lnTo>
                    <a:pt x="4812" y="452"/>
                  </a:lnTo>
                  <a:close/>
                  <a:moveTo>
                    <a:pt x="4862" y="0"/>
                  </a:moveTo>
                  <a:lnTo>
                    <a:pt x="151" y="1855"/>
                  </a:lnTo>
                  <a:cubicBezTo>
                    <a:pt x="100" y="1880"/>
                    <a:pt x="50" y="1905"/>
                    <a:pt x="25" y="1955"/>
                  </a:cubicBezTo>
                  <a:cubicBezTo>
                    <a:pt x="25" y="2005"/>
                    <a:pt x="0" y="2081"/>
                    <a:pt x="25" y="2131"/>
                  </a:cubicBezTo>
                  <a:lnTo>
                    <a:pt x="1930" y="6993"/>
                  </a:lnTo>
                  <a:cubicBezTo>
                    <a:pt x="1955" y="7043"/>
                    <a:pt x="1980" y="7068"/>
                    <a:pt x="2030" y="7093"/>
                  </a:cubicBezTo>
                  <a:cubicBezTo>
                    <a:pt x="2055" y="7093"/>
                    <a:pt x="2106" y="7118"/>
                    <a:pt x="2131" y="7118"/>
                  </a:cubicBezTo>
                  <a:cubicBezTo>
                    <a:pt x="2156" y="7118"/>
                    <a:pt x="2181" y="7118"/>
                    <a:pt x="2206" y="7093"/>
                  </a:cubicBezTo>
                  <a:lnTo>
                    <a:pt x="6918" y="5239"/>
                  </a:lnTo>
                  <a:cubicBezTo>
                    <a:pt x="7018" y="5213"/>
                    <a:pt x="7068" y="5088"/>
                    <a:pt x="7018" y="4988"/>
                  </a:cubicBezTo>
                  <a:lnTo>
                    <a:pt x="5138" y="126"/>
                  </a:lnTo>
                  <a:cubicBezTo>
                    <a:pt x="5113" y="76"/>
                    <a:pt x="5063" y="25"/>
                    <a:pt x="5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7"/>
          <p:cNvGrpSpPr/>
          <p:nvPr/>
        </p:nvGrpSpPr>
        <p:grpSpPr>
          <a:xfrm>
            <a:off x="960013" y="-13"/>
            <a:ext cx="1112064" cy="1257687"/>
            <a:chOff x="720010" y="-10"/>
            <a:chExt cx="834048" cy="943265"/>
          </a:xfrm>
        </p:grpSpPr>
        <p:grpSp>
          <p:nvGrpSpPr>
            <p:cNvPr id="243" name="Google Shape;243;p7"/>
            <p:cNvGrpSpPr/>
            <p:nvPr/>
          </p:nvGrpSpPr>
          <p:grpSpPr>
            <a:xfrm>
              <a:off x="720010" y="-10"/>
              <a:ext cx="819539" cy="891941"/>
              <a:chOff x="7565957" y="1984231"/>
              <a:chExt cx="1475850" cy="1606233"/>
            </a:xfrm>
          </p:grpSpPr>
          <p:grpSp>
            <p:nvGrpSpPr>
              <p:cNvPr id="244" name="Google Shape;244;p7"/>
              <p:cNvGrpSpPr/>
              <p:nvPr/>
            </p:nvGrpSpPr>
            <p:grpSpPr>
              <a:xfrm rot="685540">
                <a:off x="7691622" y="2091732"/>
                <a:ext cx="1224519" cy="1391231"/>
                <a:chOff x="7283237" y="2117581"/>
                <a:chExt cx="1224497" cy="1391206"/>
              </a:xfrm>
            </p:grpSpPr>
            <p:sp>
              <p:nvSpPr>
                <p:cNvPr id="245" name="Google Shape;245;p7"/>
                <p:cNvSpPr/>
                <p:nvPr/>
              </p:nvSpPr>
              <p:spPr>
                <a:xfrm rot="1332173">
                  <a:off x="7590547" y="2195433"/>
                  <a:ext cx="427289" cy="319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" h="5018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26" y="1479"/>
                        <a:pt x="1028" y="2883"/>
                        <a:pt x="2231" y="3785"/>
                      </a:cubicBezTo>
                      <a:cubicBezTo>
                        <a:pt x="2815" y="4248"/>
                        <a:pt x="4077" y="5018"/>
                        <a:pt x="5045" y="5018"/>
                      </a:cubicBezTo>
                      <a:cubicBezTo>
                        <a:pt x="5282" y="5018"/>
                        <a:pt x="5502" y="4971"/>
                        <a:pt x="5690" y="4863"/>
                      </a:cubicBezTo>
                      <a:cubicBezTo>
                        <a:pt x="6717" y="4286"/>
                        <a:pt x="5840" y="2707"/>
                        <a:pt x="5264" y="2156"/>
                      </a:cubicBezTo>
                      <a:cubicBezTo>
                        <a:pt x="4562" y="1504"/>
                        <a:pt x="3634" y="1153"/>
                        <a:pt x="2707" y="903"/>
                      </a:cubicBezTo>
                      <a:cubicBezTo>
                        <a:pt x="1805" y="627"/>
                        <a:pt x="852" y="42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p7"/>
                <p:cNvSpPr/>
                <p:nvPr/>
              </p:nvSpPr>
              <p:spPr>
                <a:xfrm rot="1332173">
                  <a:off x="7586483" y="2180075"/>
                  <a:ext cx="393770" cy="32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1" h="5049" extrusionOk="0">
                      <a:moveTo>
                        <a:pt x="186" y="0"/>
                      </a:moveTo>
                      <a:cubicBezTo>
                        <a:pt x="157" y="0"/>
                        <a:pt x="127" y="9"/>
                        <a:pt x="100" y="26"/>
                      </a:cubicBezTo>
                      <a:cubicBezTo>
                        <a:pt x="0" y="76"/>
                        <a:pt x="0" y="177"/>
                        <a:pt x="50" y="252"/>
                      </a:cubicBezTo>
                      <a:cubicBezTo>
                        <a:pt x="727" y="1355"/>
                        <a:pt x="1880" y="2006"/>
                        <a:pt x="2983" y="2633"/>
                      </a:cubicBezTo>
                      <a:cubicBezTo>
                        <a:pt x="4135" y="3284"/>
                        <a:pt x="5238" y="3911"/>
                        <a:pt x="5865" y="4964"/>
                      </a:cubicBezTo>
                      <a:cubicBezTo>
                        <a:pt x="5884" y="5020"/>
                        <a:pt x="5931" y="5048"/>
                        <a:pt x="5985" y="5048"/>
                      </a:cubicBezTo>
                      <a:cubicBezTo>
                        <a:pt x="6003" y="5048"/>
                        <a:pt x="6021" y="5045"/>
                        <a:pt x="6040" y="5039"/>
                      </a:cubicBezTo>
                      <a:lnTo>
                        <a:pt x="6090" y="5039"/>
                      </a:lnTo>
                      <a:cubicBezTo>
                        <a:pt x="6165" y="4989"/>
                        <a:pt x="6191" y="4888"/>
                        <a:pt x="6140" y="4813"/>
                      </a:cubicBezTo>
                      <a:cubicBezTo>
                        <a:pt x="5464" y="3660"/>
                        <a:pt x="4286" y="2984"/>
                        <a:pt x="3158" y="2332"/>
                      </a:cubicBezTo>
                      <a:cubicBezTo>
                        <a:pt x="2080" y="1731"/>
                        <a:pt x="952" y="1104"/>
                        <a:pt x="326" y="76"/>
                      </a:cubicBezTo>
                      <a:cubicBezTo>
                        <a:pt x="293" y="28"/>
                        <a:pt x="240" y="0"/>
                        <a:pt x="1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7"/>
                <p:cNvSpPr/>
                <p:nvPr/>
              </p:nvSpPr>
              <p:spPr>
                <a:xfrm rot="1332173">
                  <a:off x="7663995" y="2218311"/>
                  <a:ext cx="161044" cy="122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31" extrusionOk="0">
                      <a:moveTo>
                        <a:pt x="2331" y="1"/>
                      </a:moveTo>
                      <a:cubicBezTo>
                        <a:pt x="2231" y="1"/>
                        <a:pt x="2156" y="76"/>
                        <a:pt x="2131" y="151"/>
                      </a:cubicBezTo>
                      <a:cubicBezTo>
                        <a:pt x="2081" y="602"/>
                        <a:pt x="2081" y="1078"/>
                        <a:pt x="2156" y="1529"/>
                      </a:cubicBezTo>
                      <a:cubicBezTo>
                        <a:pt x="1648" y="1377"/>
                        <a:pt x="1220" y="1305"/>
                        <a:pt x="787" y="1305"/>
                      </a:cubicBezTo>
                      <a:cubicBezTo>
                        <a:pt x="579" y="1305"/>
                        <a:pt x="370" y="1321"/>
                        <a:pt x="151" y="1354"/>
                      </a:cubicBezTo>
                      <a:cubicBezTo>
                        <a:pt x="75" y="1354"/>
                        <a:pt x="0" y="1454"/>
                        <a:pt x="25" y="1529"/>
                      </a:cubicBezTo>
                      <a:cubicBezTo>
                        <a:pt x="25" y="1630"/>
                        <a:pt x="126" y="1680"/>
                        <a:pt x="201" y="1680"/>
                      </a:cubicBezTo>
                      <a:cubicBezTo>
                        <a:pt x="394" y="1651"/>
                        <a:pt x="583" y="1637"/>
                        <a:pt x="774" y="1637"/>
                      </a:cubicBezTo>
                      <a:cubicBezTo>
                        <a:pt x="1250" y="1637"/>
                        <a:pt x="1733" y="1726"/>
                        <a:pt x="2306" y="1905"/>
                      </a:cubicBezTo>
                      <a:cubicBezTo>
                        <a:pt x="2331" y="1930"/>
                        <a:pt x="2381" y="1930"/>
                        <a:pt x="2406" y="1930"/>
                      </a:cubicBezTo>
                      <a:cubicBezTo>
                        <a:pt x="2431" y="1905"/>
                        <a:pt x="2456" y="1905"/>
                        <a:pt x="2482" y="1880"/>
                      </a:cubicBezTo>
                      <a:cubicBezTo>
                        <a:pt x="2507" y="1855"/>
                        <a:pt x="2532" y="1780"/>
                        <a:pt x="2532" y="1730"/>
                      </a:cubicBezTo>
                      <a:cubicBezTo>
                        <a:pt x="2406" y="1229"/>
                        <a:pt x="2406" y="702"/>
                        <a:pt x="2456" y="201"/>
                      </a:cubicBezTo>
                      <a:cubicBezTo>
                        <a:pt x="2482" y="101"/>
                        <a:pt x="2406" y="26"/>
                        <a:pt x="233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7"/>
                <p:cNvSpPr/>
                <p:nvPr/>
              </p:nvSpPr>
              <p:spPr>
                <a:xfrm rot="1332173">
                  <a:off x="7734158" y="2324254"/>
                  <a:ext cx="181779" cy="153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8" h="2409" extrusionOk="0">
                      <a:moveTo>
                        <a:pt x="2682" y="1"/>
                      </a:moveTo>
                      <a:cubicBezTo>
                        <a:pt x="2606" y="1"/>
                        <a:pt x="2548" y="46"/>
                        <a:pt x="2507" y="107"/>
                      </a:cubicBezTo>
                      <a:cubicBezTo>
                        <a:pt x="2306" y="659"/>
                        <a:pt x="2281" y="1260"/>
                        <a:pt x="2407" y="1837"/>
                      </a:cubicBezTo>
                      <a:cubicBezTo>
                        <a:pt x="2131" y="1776"/>
                        <a:pt x="1861" y="1746"/>
                        <a:pt x="1596" y="1746"/>
                      </a:cubicBezTo>
                      <a:cubicBezTo>
                        <a:pt x="1090" y="1746"/>
                        <a:pt x="603" y="1857"/>
                        <a:pt x="126" y="2087"/>
                      </a:cubicBezTo>
                      <a:cubicBezTo>
                        <a:pt x="26" y="2137"/>
                        <a:pt x="1" y="2238"/>
                        <a:pt x="51" y="2313"/>
                      </a:cubicBezTo>
                      <a:cubicBezTo>
                        <a:pt x="69" y="2367"/>
                        <a:pt x="126" y="2408"/>
                        <a:pt x="185" y="2408"/>
                      </a:cubicBezTo>
                      <a:cubicBezTo>
                        <a:pt x="207" y="2408"/>
                        <a:pt x="230" y="2402"/>
                        <a:pt x="251" y="2388"/>
                      </a:cubicBezTo>
                      <a:cubicBezTo>
                        <a:pt x="690" y="2183"/>
                        <a:pt x="1128" y="2081"/>
                        <a:pt x="1582" y="2081"/>
                      </a:cubicBezTo>
                      <a:cubicBezTo>
                        <a:pt x="1906" y="2081"/>
                        <a:pt x="2237" y="2133"/>
                        <a:pt x="2582" y="2238"/>
                      </a:cubicBezTo>
                      <a:lnTo>
                        <a:pt x="2682" y="2238"/>
                      </a:lnTo>
                      <a:cubicBezTo>
                        <a:pt x="2707" y="2238"/>
                        <a:pt x="2732" y="2213"/>
                        <a:pt x="2758" y="2188"/>
                      </a:cubicBezTo>
                      <a:cubicBezTo>
                        <a:pt x="2808" y="2163"/>
                        <a:pt x="2808" y="2087"/>
                        <a:pt x="2783" y="2037"/>
                      </a:cubicBezTo>
                      <a:cubicBezTo>
                        <a:pt x="2607" y="1436"/>
                        <a:pt x="2632" y="809"/>
                        <a:pt x="2833" y="233"/>
                      </a:cubicBezTo>
                      <a:cubicBezTo>
                        <a:pt x="2858" y="132"/>
                        <a:pt x="2808" y="32"/>
                        <a:pt x="2732" y="7"/>
                      </a:cubicBezTo>
                      <a:cubicBezTo>
                        <a:pt x="2715" y="3"/>
                        <a:pt x="2698" y="1"/>
                        <a:pt x="26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7"/>
                <p:cNvSpPr/>
                <p:nvPr/>
              </p:nvSpPr>
              <p:spPr>
                <a:xfrm rot="1332173">
                  <a:off x="7443442" y="2409466"/>
                  <a:ext cx="903871" cy="950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1" h="14939" extrusionOk="0">
                      <a:moveTo>
                        <a:pt x="9811" y="1"/>
                      </a:moveTo>
                      <a:cubicBezTo>
                        <a:pt x="9545" y="1"/>
                        <a:pt x="9278" y="34"/>
                        <a:pt x="9023" y="100"/>
                      </a:cubicBezTo>
                      <a:cubicBezTo>
                        <a:pt x="8246" y="276"/>
                        <a:pt x="7519" y="727"/>
                        <a:pt x="6968" y="1303"/>
                      </a:cubicBezTo>
                      <a:cubicBezTo>
                        <a:pt x="6567" y="1729"/>
                        <a:pt x="6391" y="2256"/>
                        <a:pt x="6040" y="2707"/>
                      </a:cubicBezTo>
                      <a:cubicBezTo>
                        <a:pt x="5910" y="2870"/>
                        <a:pt x="5779" y="2930"/>
                        <a:pt x="5645" y="2930"/>
                      </a:cubicBezTo>
                      <a:cubicBezTo>
                        <a:pt x="5367" y="2930"/>
                        <a:pt x="5075" y="2675"/>
                        <a:pt x="4737" y="2556"/>
                      </a:cubicBezTo>
                      <a:cubicBezTo>
                        <a:pt x="4422" y="2452"/>
                        <a:pt x="4090" y="2401"/>
                        <a:pt x="3755" y="2401"/>
                      </a:cubicBezTo>
                      <a:cubicBezTo>
                        <a:pt x="3051" y="2401"/>
                        <a:pt x="2341" y="2625"/>
                        <a:pt x="1780" y="3033"/>
                      </a:cubicBezTo>
                      <a:cubicBezTo>
                        <a:pt x="577" y="3885"/>
                        <a:pt x="0" y="5464"/>
                        <a:pt x="75" y="6942"/>
                      </a:cubicBezTo>
                      <a:cubicBezTo>
                        <a:pt x="176" y="8421"/>
                        <a:pt x="827" y="9825"/>
                        <a:pt x="1704" y="11028"/>
                      </a:cubicBezTo>
                      <a:cubicBezTo>
                        <a:pt x="2506" y="12130"/>
                        <a:pt x="3484" y="13108"/>
                        <a:pt x="4612" y="13885"/>
                      </a:cubicBezTo>
                      <a:cubicBezTo>
                        <a:pt x="5364" y="14436"/>
                        <a:pt x="6241" y="14912"/>
                        <a:pt x="7168" y="14937"/>
                      </a:cubicBezTo>
                      <a:cubicBezTo>
                        <a:pt x="7189" y="14938"/>
                        <a:pt x="7211" y="14938"/>
                        <a:pt x="7232" y="14938"/>
                      </a:cubicBezTo>
                      <a:cubicBezTo>
                        <a:pt x="8142" y="14938"/>
                        <a:pt x="9129" y="14416"/>
                        <a:pt x="9374" y="13534"/>
                      </a:cubicBezTo>
                      <a:cubicBezTo>
                        <a:pt x="9662" y="13885"/>
                        <a:pt x="10100" y="14041"/>
                        <a:pt x="10555" y="14041"/>
                      </a:cubicBezTo>
                      <a:cubicBezTo>
                        <a:pt x="11009" y="14041"/>
                        <a:pt x="11479" y="13885"/>
                        <a:pt x="11830" y="13609"/>
                      </a:cubicBezTo>
                      <a:cubicBezTo>
                        <a:pt x="12557" y="13033"/>
                        <a:pt x="12908" y="12130"/>
                        <a:pt x="13183" y="11253"/>
                      </a:cubicBezTo>
                      <a:cubicBezTo>
                        <a:pt x="14085" y="8271"/>
                        <a:pt x="14211" y="4887"/>
                        <a:pt x="12782" y="2105"/>
                      </a:cubicBezTo>
                      <a:cubicBezTo>
                        <a:pt x="12431" y="1454"/>
                        <a:pt x="11980" y="827"/>
                        <a:pt x="11354" y="426"/>
                      </a:cubicBezTo>
                      <a:cubicBezTo>
                        <a:pt x="10899" y="140"/>
                        <a:pt x="10355" y="1"/>
                        <a:pt x="98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7"/>
                <p:cNvSpPr/>
                <p:nvPr/>
              </p:nvSpPr>
              <p:spPr>
                <a:xfrm rot="1332173">
                  <a:off x="7432356" y="2398801"/>
                  <a:ext cx="926259" cy="970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3" h="15266" extrusionOk="0">
                      <a:moveTo>
                        <a:pt x="9927" y="341"/>
                      </a:moveTo>
                      <a:cubicBezTo>
                        <a:pt x="10475" y="341"/>
                        <a:pt x="11008" y="481"/>
                        <a:pt x="11429" y="744"/>
                      </a:cubicBezTo>
                      <a:cubicBezTo>
                        <a:pt x="11956" y="1070"/>
                        <a:pt x="12407" y="1597"/>
                        <a:pt x="12808" y="2374"/>
                      </a:cubicBezTo>
                      <a:cubicBezTo>
                        <a:pt x="14061" y="4805"/>
                        <a:pt x="14211" y="8013"/>
                        <a:pt x="13209" y="11371"/>
                      </a:cubicBezTo>
                      <a:cubicBezTo>
                        <a:pt x="12958" y="12198"/>
                        <a:pt x="12607" y="13100"/>
                        <a:pt x="11906" y="13652"/>
                      </a:cubicBezTo>
                      <a:cubicBezTo>
                        <a:pt x="11586" y="13908"/>
                        <a:pt x="11148" y="14059"/>
                        <a:pt x="10726" y="14059"/>
                      </a:cubicBezTo>
                      <a:cubicBezTo>
                        <a:pt x="10322" y="14059"/>
                        <a:pt x="9932" y="13920"/>
                        <a:pt x="9675" y="13602"/>
                      </a:cubicBezTo>
                      <a:lnTo>
                        <a:pt x="9474" y="13351"/>
                      </a:lnTo>
                      <a:lnTo>
                        <a:pt x="9374" y="13652"/>
                      </a:lnTo>
                      <a:cubicBezTo>
                        <a:pt x="9155" y="14505"/>
                        <a:pt x="8201" y="14931"/>
                        <a:pt x="7411" y="14931"/>
                      </a:cubicBezTo>
                      <a:cubicBezTo>
                        <a:pt x="7389" y="14931"/>
                        <a:pt x="7366" y="14931"/>
                        <a:pt x="7344" y="14930"/>
                      </a:cubicBezTo>
                      <a:cubicBezTo>
                        <a:pt x="6367" y="14905"/>
                        <a:pt x="5464" y="14354"/>
                        <a:pt x="4888" y="13927"/>
                      </a:cubicBezTo>
                      <a:cubicBezTo>
                        <a:pt x="3785" y="13151"/>
                        <a:pt x="2808" y="12198"/>
                        <a:pt x="2031" y="11095"/>
                      </a:cubicBezTo>
                      <a:cubicBezTo>
                        <a:pt x="1028" y="9742"/>
                        <a:pt x="502" y="8389"/>
                        <a:pt x="427" y="7110"/>
                      </a:cubicBezTo>
                      <a:cubicBezTo>
                        <a:pt x="327" y="5557"/>
                        <a:pt x="953" y="4103"/>
                        <a:pt x="2031" y="3326"/>
                      </a:cubicBezTo>
                      <a:cubicBezTo>
                        <a:pt x="2573" y="2936"/>
                        <a:pt x="3252" y="2730"/>
                        <a:pt x="3922" y="2730"/>
                      </a:cubicBezTo>
                      <a:cubicBezTo>
                        <a:pt x="4243" y="2730"/>
                        <a:pt x="4562" y="2777"/>
                        <a:pt x="4863" y="2875"/>
                      </a:cubicBezTo>
                      <a:cubicBezTo>
                        <a:pt x="4988" y="2925"/>
                        <a:pt x="5114" y="3000"/>
                        <a:pt x="5214" y="3050"/>
                      </a:cubicBezTo>
                      <a:cubicBezTo>
                        <a:pt x="5408" y="3147"/>
                        <a:pt x="5618" y="3260"/>
                        <a:pt x="5831" y="3260"/>
                      </a:cubicBezTo>
                      <a:cubicBezTo>
                        <a:pt x="6002" y="3260"/>
                        <a:pt x="6174" y="3187"/>
                        <a:pt x="6342" y="2975"/>
                      </a:cubicBezTo>
                      <a:cubicBezTo>
                        <a:pt x="6492" y="2775"/>
                        <a:pt x="6617" y="2574"/>
                        <a:pt x="6743" y="2348"/>
                      </a:cubicBezTo>
                      <a:cubicBezTo>
                        <a:pt x="6893" y="2073"/>
                        <a:pt x="7043" y="1822"/>
                        <a:pt x="7269" y="1597"/>
                      </a:cubicBezTo>
                      <a:cubicBezTo>
                        <a:pt x="7845" y="995"/>
                        <a:pt x="8522" y="594"/>
                        <a:pt x="9224" y="419"/>
                      </a:cubicBezTo>
                      <a:cubicBezTo>
                        <a:pt x="9456" y="366"/>
                        <a:pt x="9693" y="341"/>
                        <a:pt x="9927" y="341"/>
                      </a:cubicBezTo>
                      <a:close/>
                      <a:moveTo>
                        <a:pt x="9958" y="0"/>
                      </a:moveTo>
                      <a:cubicBezTo>
                        <a:pt x="9691" y="0"/>
                        <a:pt x="9419" y="31"/>
                        <a:pt x="9149" y="93"/>
                      </a:cubicBezTo>
                      <a:cubicBezTo>
                        <a:pt x="8372" y="268"/>
                        <a:pt x="7645" y="719"/>
                        <a:pt x="7043" y="1346"/>
                      </a:cubicBezTo>
                      <a:cubicBezTo>
                        <a:pt x="6793" y="1622"/>
                        <a:pt x="6617" y="1897"/>
                        <a:pt x="6467" y="2198"/>
                      </a:cubicBezTo>
                      <a:cubicBezTo>
                        <a:pt x="6342" y="2399"/>
                        <a:pt x="6216" y="2599"/>
                        <a:pt x="6091" y="2775"/>
                      </a:cubicBezTo>
                      <a:cubicBezTo>
                        <a:pt x="5997" y="2880"/>
                        <a:pt x="5914" y="2926"/>
                        <a:pt x="5816" y="2926"/>
                      </a:cubicBezTo>
                      <a:cubicBezTo>
                        <a:pt x="5705" y="2926"/>
                        <a:pt x="5576" y="2868"/>
                        <a:pt x="5389" y="2775"/>
                      </a:cubicBezTo>
                      <a:cubicBezTo>
                        <a:pt x="5239" y="2699"/>
                        <a:pt x="5114" y="2624"/>
                        <a:pt x="4963" y="2574"/>
                      </a:cubicBezTo>
                      <a:cubicBezTo>
                        <a:pt x="4623" y="2458"/>
                        <a:pt x="4265" y="2402"/>
                        <a:pt x="3905" y="2402"/>
                      </a:cubicBezTo>
                      <a:cubicBezTo>
                        <a:pt x="3176" y="2402"/>
                        <a:pt x="2443" y="2631"/>
                        <a:pt x="1855" y="3050"/>
                      </a:cubicBezTo>
                      <a:cubicBezTo>
                        <a:pt x="677" y="3902"/>
                        <a:pt x="1" y="5481"/>
                        <a:pt x="101" y="7110"/>
                      </a:cubicBezTo>
                      <a:cubicBezTo>
                        <a:pt x="176" y="8489"/>
                        <a:pt x="728" y="9867"/>
                        <a:pt x="1755" y="11296"/>
                      </a:cubicBezTo>
                      <a:cubicBezTo>
                        <a:pt x="2557" y="12399"/>
                        <a:pt x="3560" y="13376"/>
                        <a:pt x="4687" y="14203"/>
                      </a:cubicBezTo>
                      <a:cubicBezTo>
                        <a:pt x="5314" y="14629"/>
                        <a:pt x="6266" y="15231"/>
                        <a:pt x="7344" y="15256"/>
                      </a:cubicBezTo>
                      <a:cubicBezTo>
                        <a:pt x="7401" y="15262"/>
                        <a:pt x="7460" y="15265"/>
                        <a:pt x="7522" y="15265"/>
                      </a:cubicBezTo>
                      <a:cubicBezTo>
                        <a:pt x="7706" y="15265"/>
                        <a:pt x="7908" y="15237"/>
                        <a:pt x="8096" y="15181"/>
                      </a:cubicBezTo>
                      <a:cubicBezTo>
                        <a:pt x="8723" y="15005"/>
                        <a:pt x="9324" y="14604"/>
                        <a:pt x="9600" y="14003"/>
                      </a:cubicBezTo>
                      <a:cubicBezTo>
                        <a:pt x="9916" y="14262"/>
                        <a:pt x="10319" y="14380"/>
                        <a:pt x="10730" y="14380"/>
                      </a:cubicBezTo>
                      <a:cubicBezTo>
                        <a:pt x="11231" y="14380"/>
                        <a:pt x="11746" y="14205"/>
                        <a:pt x="12131" y="13902"/>
                      </a:cubicBezTo>
                      <a:cubicBezTo>
                        <a:pt x="12883" y="13301"/>
                        <a:pt x="13259" y="12323"/>
                        <a:pt x="13510" y="11471"/>
                      </a:cubicBezTo>
                      <a:cubicBezTo>
                        <a:pt x="14562" y="8013"/>
                        <a:pt x="14412" y="4729"/>
                        <a:pt x="13084" y="2198"/>
                      </a:cubicBezTo>
                      <a:cubicBezTo>
                        <a:pt x="12657" y="1396"/>
                        <a:pt x="12181" y="820"/>
                        <a:pt x="11605" y="469"/>
                      </a:cubicBezTo>
                      <a:cubicBezTo>
                        <a:pt x="11136" y="156"/>
                        <a:pt x="10560" y="0"/>
                        <a:pt x="99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 rot="1332173">
                  <a:off x="7939961" y="2200878"/>
                  <a:ext cx="63667" cy="37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5867" extrusionOk="0">
                      <a:moveTo>
                        <a:pt x="598" y="1"/>
                      </a:moveTo>
                      <a:cubicBezTo>
                        <a:pt x="484" y="1"/>
                        <a:pt x="368" y="68"/>
                        <a:pt x="299" y="172"/>
                      </a:cubicBezTo>
                      <a:cubicBezTo>
                        <a:pt x="174" y="297"/>
                        <a:pt x="123" y="472"/>
                        <a:pt x="98" y="648"/>
                      </a:cubicBezTo>
                      <a:cubicBezTo>
                        <a:pt x="0" y="1163"/>
                        <a:pt x="70" y="5867"/>
                        <a:pt x="946" y="5867"/>
                      </a:cubicBezTo>
                      <a:cubicBezTo>
                        <a:pt x="964" y="5867"/>
                        <a:pt x="982" y="5865"/>
                        <a:pt x="1001" y="5861"/>
                      </a:cubicBezTo>
                      <a:cubicBezTo>
                        <a:pt x="925" y="5134"/>
                        <a:pt x="399" y="3004"/>
                        <a:pt x="399" y="2227"/>
                      </a:cubicBezTo>
                      <a:cubicBezTo>
                        <a:pt x="399" y="2052"/>
                        <a:pt x="696" y="46"/>
                        <a:pt x="749" y="46"/>
                      </a:cubicBezTo>
                      <a:cubicBezTo>
                        <a:pt x="749" y="46"/>
                        <a:pt x="750" y="46"/>
                        <a:pt x="750" y="46"/>
                      </a:cubicBezTo>
                      <a:cubicBezTo>
                        <a:pt x="703" y="15"/>
                        <a:pt x="651" y="1"/>
                        <a:pt x="5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7"/>
                <p:cNvSpPr/>
                <p:nvPr/>
              </p:nvSpPr>
              <p:spPr>
                <a:xfrm rot="1332173">
                  <a:off x="7929851" y="2191232"/>
                  <a:ext cx="84593" cy="394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6204" extrusionOk="0">
                      <a:moveTo>
                        <a:pt x="702" y="352"/>
                      </a:moveTo>
                      <a:cubicBezTo>
                        <a:pt x="652" y="502"/>
                        <a:pt x="627" y="778"/>
                        <a:pt x="552" y="1204"/>
                      </a:cubicBezTo>
                      <a:cubicBezTo>
                        <a:pt x="502" y="1530"/>
                        <a:pt x="427" y="2081"/>
                        <a:pt x="402" y="2307"/>
                      </a:cubicBezTo>
                      <a:cubicBezTo>
                        <a:pt x="377" y="1605"/>
                        <a:pt x="377" y="1028"/>
                        <a:pt x="427" y="853"/>
                      </a:cubicBezTo>
                      <a:cubicBezTo>
                        <a:pt x="452" y="702"/>
                        <a:pt x="477" y="527"/>
                        <a:pt x="577" y="427"/>
                      </a:cubicBezTo>
                      <a:cubicBezTo>
                        <a:pt x="602" y="402"/>
                        <a:pt x="652" y="352"/>
                        <a:pt x="702" y="352"/>
                      </a:cubicBezTo>
                      <a:close/>
                      <a:moveTo>
                        <a:pt x="427" y="2883"/>
                      </a:moveTo>
                      <a:cubicBezTo>
                        <a:pt x="477" y="3359"/>
                        <a:pt x="602" y="4011"/>
                        <a:pt x="753" y="4637"/>
                      </a:cubicBezTo>
                      <a:cubicBezTo>
                        <a:pt x="828" y="5063"/>
                        <a:pt x="903" y="5439"/>
                        <a:pt x="953" y="5740"/>
                      </a:cubicBezTo>
                      <a:cubicBezTo>
                        <a:pt x="652" y="5314"/>
                        <a:pt x="502" y="4036"/>
                        <a:pt x="427" y="2883"/>
                      </a:cubicBezTo>
                      <a:close/>
                      <a:moveTo>
                        <a:pt x="785" y="0"/>
                      </a:moveTo>
                      <a:cubicBezTo>
                        <a:pt x="597" y="0"/>
                        <a:pt x="417" y="100"/>
                        <a:pt x="327" y="226"/>
                      </a:cubicBezTo>
                      <a:cubicBezTo>
                        <a:pt x="176" y="377"/>
                        <a:pt x="126" y="602"/>
                        <a:pt x="101" y="778"/>
                      </a:cubicBezTo>
                      <a:cubicBezTo>
                        <a:pt x="1" y="1204"/>
                        <a:pt x="26" y="5314"/>
                        <a:pt x="778" y="6066"/>
                      </a:cubicBezTo>
                      <a:cubicBezTo>
                        <a:pt x="884" y="6173"/>
                        <a:pt x="991" y="6204"/>
                        <a:pt x="1080" y="6204"/>
                      </a:cubicBezTo>
                      <a:cubicBezTo>
                        <a:pt x="1116" y="6204"/>
                        <a:pt x="1150" y="6199"/>
                        <a:pt x="1179" y="6191"/>
                      </a:cubicBezTo>
                      <a:lnTo>
                        <a:pt x="1204" y="6191"/>
                      </a:lnTo>
                      <a:cubicBezTo>
                        <a:pt x="1279" y="6166"/>
                        <a:pt x="1329" y="6091"/>
                        <a:pt x="1329" y="6016"/>
                      </a:cubicBezTo>
                      <a:cubicBezTo>
                        <a:pt x="1279" y="5715"/>
                        <a:pt x="1179" y="5164"/>
                        <a:pt x="1053" y="4587"/>
                      </a:cubicBezTo>
                      <a:cubicBezTo>
                        <a:pt x="903" y="3760"/>
                        <a:pt x="702" y="2833"/>
                        <a:pt x="728" y="2407"/>
                      </a:cubicBezTo>
                      <a:cubicBezTo>
                        <a:pt x="728" y="2231"/>
                        <a:pt x="978" y="527"/>
                        <a:pt x="1053" y="276"/>
                      </a:cubicBezTo>
                      <a:cubicBezTo>
                        <a:pt x="1104" y="201"/>
                        <a:pt x="1078" y="101"/>
                        <a:pt x="1003" y="51"/>
                      </a:cubicBezTo>
                      <a:cubicBezTo>
                        <a:pt x="933" y="16"/>
                        <a:pt x="858" y="0"/>
                        <a:pt x="78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7"/>
                <p:cNvSpPr/>
                <p:nvPr/>
              </p:nvSpPr>
              <p:spPr>
                <a:xfrm rot="1332173">
                  <a:off x="7368892" y="2943695"/>
                  <a:ext cx="827356" cy="392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8" h="6167" extrusionOk="0">
                      <a:moveTo>
                        <a:pt x="0" y="0"/>
                      </a:moveTo>
                      <a:cubicBezTo>
                        <a:pt x="301" y="802"/>
                        <a:pt x="727" y="1554"/>
                        <a:pt x="1228" y="2256"/>
                      </a:cubicBezTo>
                      <a:cubicBezTo>
                        <a:pt x="2030" y="3358"/>
                        <a:pt x="3008" y="4336"/>
                        <a:pt x="4136" y="5113"/>
                      </a:cubicBezTo>
                      <a:cubicBezTo>
                        <a:pt x="4888" y="5664"/>
                        <a:pt x="5765" y="6140"/>
                        <a:pt x="6692" y="6165"/>
                      </a:cubicBezTo>
                      <a:cubicBezTo>
                        <a:pt x="6713" y="6166"/>
                        <a:pt x="6735" y="6166"/>
                        <a:pt x="6756" y="6166"/>
                      </a:cubicBezTo>
                      <a:cubicBezTo>
                        <a:pt x="7666" y="6166"/>
                        <a:pt x="8653" y="5644"/>
                        <a:pt x="8898" y="4762"/>
                      </a:cubicBezTo>
                      <a:cubicBezTo>
                        <a:pt x="9186" y="5113"/>
                        <a:pt x="9624" y="5269"/>
                        <a:pt x="10079" y="5269"/>
                      </a:cubicBezTo>
                      <a:cubicBezTo>
                        <a:pt x="10533" y="5269"/>
                        <a:pt x="11003" y="5113"/>
                        <a:pt x="11354" y="4837"/>
                      </a:cubicBezTo>
                      <a:cubicBezTo>
                        <a:pt x="12081" y="4261"/>
                        <a:pt x="12432" y="3358"/>
                        <a:pt x="12707" y="2481"/>
                      </a:cubicBezTo>
                      <a:cubicBezTo>
                        <a:pt x="12833" y="2080"/>
                        <a:pt x="12933" y="1704"/>
                        <a:pt x="13008" y="1278"/>
                      </a:cubicBezTo>
                      <a:lnTo>
                        <a:pt x="13008" y="1278"/>
                      </a:lnTo>
                      <a:cubicBezTo>
                        <a:pt x="11107" y="2869"/>
                        <a:pt x="9236" y="3472"/>
                        <a:pt x="7489" y="3472"/>
                      </a:cubicBezTo>
                      <a:cubicBezTo>
                        <a:pt x="4447" y="3472"/>
                        <a:pt x="1784" y="1640"/>
                        <a:pt x="0" y="0"/>
                      </a:cubicBezTo>
                      <a:close/>
                    </a:path>
                  </a:pathLst>
                </a:custGeom>
                <a:solidFill>
                  <a:srgbClr val="CB27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7"/>
                <p:cNvSpPr/>
                <p:nvPr/>
              </p:nvSpPr>
              <p:spPr>
                <a:xfrm rot="1332173">
                  <a:off x="7349005" y="2904948"/>
                  <a:ext cx="870415" cy="440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5" h="6928" extrusionOk="0">
                      <a:moveTo>
                        <a:pt x="827" y="1204"/>
                      </a:moveTo>
                      <a:cubicBezTo>
                        <a:pt x="2526" y="2648"/>
                        <a:pt x="5038" y="4223"/>
                        <a:pt x="7906" y="4223"/>
                      </a:cubicBezTo>
                      <a:cubicBezTo>
                        <a:pt x="9567" y="4223"/>
                        <a:pt x="11347" y="3694"/>
                        <a:pt x="13158" y="2306"/>
                      </a:cubicBezTo>
                      <a:lnTo>
                        <a:pt x="13158" y="2306"/>
                      </a:lnTo>
                      <a:cubicBezTo>
                        <a:pt x="13083" y="2557"/>
                        <a:pt x="13008" y="2808"/>
                        <a:pt x="12958" y="3033"/>
                      </a:cubicBezTo>
                      <a:cubicBezTo>
                        <a:pt x="12707" y="3860"/>
                        <a:pt x="12356" y="4762"/>
                        <a:pt x="11655" y="5314"/>
                      </a:cubicBezTo>
                      <a:cubicBezTo>
                        <a:pt x="11335" y="5570"/>
                        <a:pt x="10897" y="5721"/>
                        <a:pt x="10475" y="5721"/>
                      </a:cubicBezTo>
                      <a:cubicBezTo>
                        <a:pt x="10071" y="5721"/>
                        <a:pt x="9681" y="5582"/>
                        <a:pt x="9424" y="5264"/>
                      </a:cubicBezTo>
                      <a:lnTo>
                        <a:pt x="9223" y="5013"/>
                      </a:lnTo>
                      <a:lnTo>
                        <a:pt x="9123" y="5314"/>
                      </a:lnTo>
                      <a:cubicBezTo>
                        <a:pt x="8904" y="6167"/>
                        <a:pt x="7950" y="6593"/>
                        <a:pt x="7160" y="6593"/>
                      </a:cubicBezTo>
                      <a:cubicBezTo>
                        <a:pt x="7138" y="6593"/>
                        <a:pt x="7115" y="6593"/>
                        <a:pt x="7093" y="6592"/>
                      </a:cubicBezTo>
                      <a:cubicBezTo>
                        <a:pt x="6116" y="6567"/>
                        <a:pt x="5213" y="6016"/>
                        <a:pt x="4637" y="5589"/>
                      </a:cubicBezTo>
                      <a:cubicBezTo>
                        <a:pt x="3534" y="4813"/>
                        <a:pt x="2557" y="3860"/>
                        <a:pt x="1780" y="2757"/>
                      </a:cubicBezTo>
                      <a:cubicBezTo>
                        <a:pt x="1404" y="2231"/>
                        <a:pt x="1078" y="1730"/>
                        <a:pt x="827" y="1204"/>
                      </a:cubicBezTo>
                      <a:close/>
                      <a:moveTo>
                        <a:pt x="0" y="0"/>
                      </a:moveTo>
                      <a:lnTo>
                        <a:pt x="251" y="652"/>
                      </a:lnTo>
                      <a:cubicBezTo>
                        <a:pt x="527" y="1404"/>
                        <a:pt x="953" y="2181"/>
                        <a:pt x="1504" y="2958"/>
                      </a:cubicBezTo>
                      <a:cubicBezTo>
                        <a:pt x="2306" y="4061"/>
                        <a:pt x="3309" y="5038"/>
                        <a:pt x="4436" y="5865"/>
                      </a:cubicBezTo>
                      <a:cubicBezTo>
                        <a:pt x="5063" y="6291"/>
                        <a:pt x="6015" y="6893"/>
                        <a:pt x="7093" y="6918"/>
                      </a:cubicBezTo>
                      <a:cubicBezTo>
                        <a:pt x="7150" y="6924"/>
                        <a:pt x="7209" y="6927"/>
                        <a:pt x="7271" y="6927"/>
                      </a:cubicBezTo>
                      <a:cubicBezTo>
                        <a:pt x="7455" y="6927"/>
                        <a:pt x="7657" y="6899"/>
                        <a:pt x="7845" y="6843"/>
                      </a:cubicBezTo>
                      <a:cubicBezTo>
                        <a:pt x="8472" y="6667"/>
                        <a:pt x="9073" y="6266"/>
                        <a:pt x="9349" y="5665"/>
                      </a:cubicBezTo>
                      <a:cubicBezTo>
                        <a:pt x="9665" y="5924"/>
                        <a:pt x="10068" y="6042"/>
                        <a:pt x="10479" y="6042"/>
                      </a:cubicBezTo>
                      <a:cubicBezTo>
                        <a:pt x="10980" y="6042"/>
                        <a:pt x="11495" y="5867"/>
                        <a:pt x="11880" y="5564"/>
                      </a:cubicBezTo>
                      <a:cubicBezTo>
                        <a:pt x="12632" y="4963"/>
                        <a:pt x="13008" y="3985"/>
                        <a:pt x="13259" y="3133"/>
                      </a:cubicBezTo>
                      <a:cubicBezTo>
                        <a:pt x="13384" y="2732"/>
                        <a:pt x="13484" y="2331"/>
                        <a:pt x="13584" y="1930"/>
                      </a:cubicBezTo>
                      <a:lnTo>
                        <a:pt x="13685" y="1454"/>
                      </a:lnTo>
                      <a:lnTo>
                        <a:pt x="13685" y="1454"/>
                      </a:lnTo>
                      <a:lnTo>
                        <a:pt x="13309" y="1755"/>
                      </a:lnTo>
                      <a:cubicBezTo>
                        <a:pt x="11439" y="3313"/>
                        <a:pt x="9601" y="3921"/>
                        <a:pt x="7872" y="3921"/>
                      </a:cubicBezTo>
                      <a:cubicBezTo>
                        <a:pt x="5012" y="3921"/>
                        <a:pt x="2448" y="2257"/>
                        <a:pt x="527" y="47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27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5" name="Google Shape;255;p7"/>
              <p:cNvGrpSpPr/>
              <p:nvPr/>
            </p:nvGrpSpPr>
            <p:grpSpPr>
              <a:xfrm rot="1994015">
                <a:off x="8032914" y="2651929"/>
                <a:ext cx="541931" cy="310551"/>
                <a:chOff x="1521450" y="1336275"/>
                <a:chExt cx="211800" cy="121375"/>
              </a:xfrm>
            </p:grpSpPr>
            <p:sp>
              <p:nvSpPr>
                <p:cNvPr id="256" name="Google Shape;256;p7"/>
                <p:cNvSpPr/>
                <p:nvPr/>
              </p:nvSpPr>
              <p:spPr>
                <a:xfrm>
                  <a:off x="1532725" y="1340250"/>
                  <a:ext cx="186100" cy="11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4" h="4696" extrusionOk="0">
                      <a:moveTo>
                        <a:pt x="7294" y="0"/>
                      </a:moveTo>
                      <a:cubicBezTo>
                        <a:pt x="7193" y="0"/>
                        <a:pt x="7118" y="76"/>
                        <a:pt x="7118" y="151"/>
                      </a:cubicBezTo>
                      <a:cubicBezTo>
                        <a:pt x="7093" y="1304"/>
                        <a:pt x="6642" y="2406"/>
                        <a:pt x="5890" y="3183"/>
                      </a:cubicBezTo>
                      <a:cubicBezTo>
                        <a:pt x="5185" y="3934"/>
                        <a:pt x="4190" y="4375"/>
                        <a:pt x="3226" y="4375"/>
                      </a:cubicBezTo>
                      <a:cubicBezTo>
                        <a:pt x="3128" y="4375"/>
                        <a:pt x="3030" y="4371"/>
                        <a:pt x="2933" y="4361"/>
                      </a:cubicBezTo>
                      <a:cubicBezTo>
                        <a:pt x="1805" y="4261"/>
                        <a:pt x="777" y="3559"/>
                        <a:pt x="326" y="2582"/>
                      </a:cubicBezTo>
                      <a:cubicBezTo>
                        <a:pt x="307" y="2526"/>
                        <a:pt x="246" y="2497"/>
                        <a:pt x="175" y="2497"/>
                      </a:cubicBezTo>
                      <a:cubicBezTo>
                        <a:pt x="151" y="2497"/>
                        <a:pt x="126" y="2500"/>
                        <a:pt x="101" y="2507"/>
                      </a:cubicBezTo>
                      <a:cubicBezTo>
                        <a:pt x="25" y="2557"/>
                        <a:pt x="0" y="2632"/>
                        <a:pt x="25" y="2732"/>
                      </a:cubicBezTo>
                      <a:cubicBezTo>
                        <a:pt x="527" y="3810"/>
                        <a:pt x="1654" y="4587"/>
                        <a:pt x="2883" y="4687"/>
                      </a:cubicBezTo>
                      <a:cubicBezTo>
                        <a:pt x="2984" y="4693"/>
                        <a:pt x="3084" y="4696"/>
                        <a:pt x="3183" y="4696"/>
                      </a:cubicBezTo>
                      <a:cubicBezTo>
                        <a:pt x="3525" y="4696"/>
                        <a:pt x="3855" y="4659"/>
                        <a:pt x="4186" y="4562"/>
                      </a:cubicBezTo>
                      <a:cubicBezTo>
                        <a:pt x="4913" y="4386"/>
                        <a:pt x="5589" y="3985"/>
                        <a:pt x="6141" y="3409"/>
                      </a:cubicBezTo>
                      <a:cubicBezTo>
                        <a:pt x="6943" y="2582"/>
                        <a:pt x="7419" y="1404"/>
                        <a:pt x="7444" y="176"/>
                      </a:cubicBezTo>
                      <a:cubicBezTo>
                        <a:pt x="7444" y="76"/>
                        <a:pt x="7369" y="0"/>
                        <a:pt x="7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7"/>
                <p:cNvSpPr/>
                <p:nvPr/>
              </p:nvSpPr>
              <p:spPr>
                <a:xfrm>
                  <a:off x="1521450" y="1396025"/>
                  <a:ext cx="28850" cy="2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" h="1053" extrusionOk="0">
                      <a:moveTo>
                        <a:pt x="953" y="0"/>
                      </a:moveTo>
                      <a:cubicBezTo>
                        <a:pt x="526" y="75"/>
                        <a:pt x="125" y="426"/>
                        <a:pt x="25" y="852"/>
                      </a:cubicBezTo>
                      <a:cubicBezTo>
                        <a:pt x="0" y="927"/>
                        <a:pt x="50" y="1028"/>
                        <a:pt x="151" y="1053"/>
                      </a:cubicBezTo>
                      <a:lnTo>
                        <a:pt x="226" y="1053"/>
                      </a:lnTo>
                      <a:cubicBezTo>
                        <a:pt x="276" y="1028"/>
                        <a:pt x="326" y="977"/>
                        <a:pt x="351" y="927"/>
                      </a:cubicBezTo>
                      <a:cubicBezTo>
                        <a:pt x="426" y="627"/>
                        <a:pt x="702" y="376"/>
                        <a:pt x="1003" y="326"/>
                      </a:cubicBezTo>
                      <a:cubicBezTo>
                        <a:pt x="1103" y="326"/>
                        <a:pt x="1153" y="226"/>
                        <a:pt x="1153" y="150"/>
                      </a:cubicBezTo>
                      <a:cubicBezTo>
                        <a:pt x="1128" y="50"/>
                        <a:pt x="1053" y="0"/>
                        <a:pt x="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7"/>
                <p:cNvSpPr/>
                <p:nvPr/>
              </p:nvSpPr>
              <p:spPr>
                <a:xfrm>
                  <a:off x="1691875" y="1336275"/>
                  <a:ext cx="41375" cy="1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" h="586" extrusionOk="0">
                      <a:moveTo>
                        <a:pt x="749" y="1"/>
                      </a:moveTo>
                      <a:cubicBezTo>
                        <a:pt x="527" y="1"/>
                        <a:pt x="302" y="53"/>
                        <a:pt x="100" y="159"/>
                      </a:cubicBezTo>
                      <a:cubicBezTo>
                        <a:pt x="25" y="185"/>
                        <a:pt x="0" y="310"/>
                        <a:pt x="50" y="385"/>
                      </a:cubicBezTo>
                      <a:cubicBezTo>
                        <a:pt x="83" y="434"/>
                        <a:pt x="136" y="461"/>
                        <a:pt x="190" y="461"/>
                      </a:cubicBezTo>
                      <a:cubicBezTo>
                        <a:pt x="220" y="461"/>
                        <a:pt x="249" y="453"/>
                        <a:pt x="276" y="435"/>
                      </a:cubicBezTo>
                      <a:cubicBezTo>
                        <a:pt x="405" y="365"/>
                        <a:pt x="555" y="331"/>
                        <a:pt x="707" y="331"/>
                      </a:cubicBezTo>
                      <a:cubicBezTo>
                        <a:pt x="937" y="331"/>
                        <a:pt x="1172" y="409"/>
                        <a:pt x="1354" y="560"/>
                      </a:cubicBezTo>
                      <a:cubicBezTo>
                        <a:pt x="1404" y="586"/>
                        <a:pt x="1454" y="586"/>
                        <a:pt x="1504" y="586"/>
                      </a:cubicBezTo>
                      <a:cubicBezTo>
                        <a:pt x="1529" y="586"/>
                        <a:pt x="1579" y="560"/>
                        <a:pt x="1579" y="535"/>
                      </a:cubicBezTo>
                      <a:cubicBezTo>
                        <a:pt x="1654" y="460"/>
                        <a:pt x="1629" y="360"/>
                        <a:pt x="1579" y="285"/>
                      </a:cubicBezTo>
                      <a:cubicBezTo>
                        <a:pt x="1348" y="97"/>
                        <a:pt x="1051" y="1"/>
                        <a:pt x="74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7"/>
                <p:cNvSpPr/>
                <p:nvPr/>
              </p:nvSpPr>
              <p:spPr>
                <a:xfrm>
                  <a:off x="1581600" y="1376425"/>
                  <a:ext cx="20700" cy="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1292" extrusionOk="0">
                      <a:moveTo>
                        <a:pt x="297" y="1"/>
                      </a:moveTo>
                      <a:cubicBezTo>
                        <a:pt x="281" y="1"/>
                        <a:pt x="266" y="3"/>
                        <a:pt x="251" y="7"/>
                      </a:cubicBezTo>
                      <a:cubicBezTo>
                        <a:pt x="75" y="57"/>
                        <a:pt x="0" y="383"/>
                        <a:pt x="100" y="734"/>
                      </a:cubicBezTo>
                      <a:cubicBezTo>
                        <a:pt x="192" y="1055"/>
                        <a:pt x="368" y="1292"/>
                        <a:pt x="531" y="1292"/>
                      </a:cubicBezTo>
                      <a:cubicBezTo>
                        <a:pt x="546" y="1292"/>
                        <a:pt x="562" y="1290"/>
                        <a:pt x="577" y="1285"/>
                      </a:cubicBezTo>
                      <a:cubicBezTo>
                        <a:pt x="752" y="1235"/>
                        <a:pt x="827" y="909"/>
                        <a:pt x="727" y="558"/>
                      </a:cubicBezTo>
                      <a:cubicBezTo>
                        <a:pt x="658" y="238"/>
                        <a:pt x="464" y="1"/>
                        <a:pt x="2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7"/>
                <p:cNvSpPr/>
                <p:nvPr/>
              </p:nvSpPr>
              <p:spPr>
                <a:xfrm>
                  <a:off x="1577200" y="1371925"/>
                  <a:ext cx="29475" cy="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1628" extrusionOk="0">
                      <a:moveTo>
                        <a:pt x="477" y="337"/>
                      </a:moveTo>
                      <a:cubicBezTo>
                        <a:pt x="502" y="337"/>
                        <a:pt x="677" y="463"/>
                        <a:pt x="753" y="789"/>
                      </a:cubicBezTo>
                      <a:cubicBezTo>
                        <a:pt x="828" y="1089"/>
                        <a:pt x="753" y="1290"/>
                        <a:pt x="728" y="1290"/>
                      </a:cubicBezTo>
                      <a:cubicBezTo>
                        <a:pt x="724" y="1292"/>
                        <a:pt x="720" y="1293"/>
                        <a:pt x="715" y="1293"/>
                      </a:cubicBezTo>
                      <a:cubicBezTo>
                        <a:pt x="653" y="1293"/>
                        <a:pt x="497" y="1143"/>
                        <a:pt x="427" y="864"/>
                      </a:cubicBezTo>
                      <a:cubicBezTo>
                        <a:pt x="352" y="563"/>
                        <a:pt x="427" y="363"/>
                        <a:pt x="477" y="337"/>
                      </a:cubicBezTo>
                      <a:close/>
                      <a:moveTo>
                        <a:pt x="463" y="0"/>
                      </a:moveTo>
                      <a:cubicBezTo>
                        <a:pt x="434" y="0"/>
                        <a:pt x="405" y="4"/>
                        <a:pt x="377" y="12"/>
                      </a:cubicBezTo>
                      <a:cubicBezTo>
                        <a:pt x="101" y="87"/>
                        <a:pt x="1" y="488"/>
                        <a:pt x="101" y="939"/>
                      </a:cubicBezTo>
                      <a:cubicBezTo>
                        <a:pt x="213" y="1344"/>
                        <a:pt x="467" y="1627"/>
                        <a:pt x="717" y="1627"/>
                      </a:cubicBezTo>
                      <a:cubicBezTo>
                        <a:pt x="746" y="1627"/>
                        <a:pt x="774" y="1623"/>
                        <a:pt x="803" y="1616"/>
                      </a:cubicBezTo>
                      <a:cubicBezTo>
                        <a:pt x="1078" y="1540"/>
                        <a:pt x="1179" y="1139"/>
                        <a:pt x="1078" y="688"/>
                      </a:cubicBezTo>
                      <a:cubicBezTo>
                        <a:pt x="966" y="284"/>
                        <a:pt x="713" y="0"/>
                        <a:pt x="4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644250" y="1355750"/>
                  <a:ext cx="207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1287" extrusionOk="0">
                      <a:moveTo>
                        <a:pt x="297" y="1"/>
                      </a:moveTo>
                      <a:cubicBezTo>
                        <a:pt x="282" y="1"/>
                        <a:pt x="266" y="3"/>
                        <a:pt x="251" y="7"/>
                      </a:cubicBezTo>
                      <a:cubicBezTo>
                        <a:pt x="76" y="32"/>
                        <a:pt x="0" y="358"/>
                        <a:pt x="101" y="709"/>
                      </a:cubicBezTo>
                      <a:cubicBezTo>
                        <a:pt x="196" y="1043"/>
                        <a:pt x="406" y="1287"/>
                        <a:pt x="577" y="1287"/>
                      </a:cubicBezTo>
                      <a:cubicBezTo>
                        <a:pt x="586" y="1287"/>
                        <a:pt x="594" y="1286"/>
                        <a:pt x="602" y="1285"/>
                      </a:cubicBezTo>
                      <a:cubicBezTo>
                        <a:pt x="777" y="1235"/>
                        <a:pt x="828" y="909"/>
                        <a:pt x="752" y="558"/>
                      </a:cubicBezTo>
                      <a:cubicBezTo>
                        <a:pt x="661" y="238"/>
                        <a:pt x="464" y="1"/>
                        <a:pt x="2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1639875" y="1351250"/>
                  <a:ext cx="30100" cy="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1628" extrusionOk="0">
                      <a:moveTo>
                        <a:pt x="484" y="335"/>
                      </a:moveTo>
                      <a:cubicBezTo>
                        <a:pt x="526" y="335"/>
                        <a:pt x="682" y="484"/>
                        <a:pt x="752" y="763"/>
                      </a:cubicBezTo>
                      <a:cubicBezTo>
                        <a:pt x="827" y="1089"/>
                        <a:pt x="752" y="1290"/>
                        <a:pt x="727" y="1290"/>
                      </a:cubicBezTo>
                      <a:cubicBezTo>
                        <a:pt x="723" y="1292"/>
                        <a:pt x="719" y="1292"/>
                        <a:pt x="715" y="1292"/>
                      </a:cubicBezTo>
                      <a:cubicBezTo>
                        <a:pt x="655" y="1292"/>
                        <a:pt x="519" y="1143"/>
                        <a:pt x="426" y="864"/>
                      </a:cubicBezTo>
                      <a:cubicBezTo>
                        <a:pt x="351" y="538"/>
                        <a:pt x="426" y="337"/>
                        <a:pt x="476" y="337"/>
                      </a:cubicBezTo>
                      <a:cubicBezTo>
                        <a:pt x="478" y="336"/>
                        <a:pt x="481" y="335"/>
                        <a:pt x="484" y="335"/>
                      </a:cubicBezTo>
                      <a:close/>
                      <a:moveTo>
                        <a:pt x="462" y="0"/>
                      </a:moveTo>
                      <a:cubicBezTo>
                        <a:pt x="433" y="0"/>
                        <a:pt x="404" y="4"/>
                        <a:pt x="376" y="12"/>
                      </a:cubicBezTo>
                      <a:cubicBezTo>
                        <a:pt x="125" y="87"/>
                        <a:pt x="0" y="488"/>
                        <a:pt x="125" y="939"/>
                      </a:cubicBezTo>
                      <a:cubicBezTo>
                        <a:pt x="238" y="1343"/>
                        <a:pt x="471" y="1627"/>
                        <a:pt x="717" y="1627"/>
                      </a:cubicBezTo>
                      <a:cubicBezTo>
                        <a:pt x="745" y="1627"/>
                        <a:pt x="774" y="1623"/>
                        <a:pt x="802" y="1616"/>
                      </a:cubicBezTo>
                      <a:cubicBezTo>
                        <a:pt x="1078" y="1540"/>
                        <a:pt x="1203" y="1139"/>
                        <a:pt x="1078" y="688"/>
                      </a:cubicBezTo>
                      <a:cubicBezTo>
                        <a:pt x="965" y="284"/>
                        <a:pt x="712" y="0"/>
                        <a:pt x="4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3" name="Google Shape;263;p7"/>
            <p:cNvGrpSpPr/>
            <p:nvPr/>
          </p:nvGrpSpPr>
          <p:grpSpPr>
            <a:xfrm>
              <a:off x="996769" y="865207"/>
              <a:ext cx="79476" cy="78048"/>
              <a:chOff x="2595375" y="1962425"/>
              <a:chExt cx="69575" cy="68325"/>
            </a:xfrm>
          </p:grpSpPr>
          <p:sp>
            <p:nvSpPr>
              <p:cNvPr id="264" name="Google Shape;264;p7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266;p7"/>
            <p:cNvGrpSpPr/>
            <p:nvPr/>
          </p:nvGrpSpPr>
          <p:grpSpPr>
            <a:xfrm>
              <a:off x="1496582" y="540005"/>
              <a:ext cx="57476" cy="56450"/>
              <a:chOff x="2595375" y="1962425"/>
              <a:chExt cx="69575" cy="68325"/>
            </a:xfrm>
          </p:grpSpPr>
          <p:sp>
            <p:nvSpPr>
              <p:cNvPr id="267" name="Google Shape;267;p7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895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365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"/>
          <p:cNvSpPr/>
          <p:nvPr/>
        </p:nvSpPr>
        <p:spPr>
          <a:xfrm>
            <a:off x="9599201" y="6138011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5222534" y="-251023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8"/>
          <p:cNvSpPr/>
          <p:nvPr/>
        </p:nvSpPr>
        <p:spPr>
          <a:xfrm>
            <a:off x="3063898" y="5746368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8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8"/>
          <p:cNvSpPr txBox="1">
            <a:spLocks noGrp="1"/>
          </p:cNvSpPr>
          <p:nvPr>
            <p:ph type="title"/>
          </p:nvPr>
        </p:nvSpPr>
        <p:spPr>
          <a:xfrm>
            <a:off x="2797367" y="1794800"/>
            <a:ext cx="74340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76" name="Google Shape;276;p8"/>
          <p:cNvGrpSpPr/>
          <p:nvPr/>
        </p:nvGrpSpPr>
        <p:grpSpPr>
          <a:xfrm>
            <a:off x="1390429" y="4476804"/>
            <a:ext cx="1622569" cy="2107073"/>
            <a:chOff x="953521" y="3483252"/>
            <a:chExt cx="1216927" cy="1580305"/>
          </a:xfrm>
        </p:grpSpPr>
        <p:grpSp>
          <p:nvGrpSpPr>
            <p:cNvPr id="277" name="Google Shape;277;p8"/>
            <p:cNvGrpSpPr/>
            <p:nvPr/>
          </p:nvGrpSpPr>
          <p:grpSpPr>
            <a:xfrm rot="-939298">
              <a:off x="1114404" y="3652055"/>
              <a:ext cx="894168" cy="1315257"/>
              <a:chOff x="1406150" y="2438000"/>
              <a:chExt cx="606550" cy="892250"/>
            </a:xfrm>
          </p:grpSpPr>
          <p:sp>
            <p:nvSpPr>
              <p:cNvPr id="278" name="Google Shape;278;p8"/>
              <p:cNvSpPr/>
              <p:nvPr/>
            </p:nvSpPr>
            <p:spPr>
              <a:xfrm>
                <a:off x="1696250" y="2469950"/>
                <a:ext cx="87750" cy="6147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4588" extrusionOk="0">
                    <a:moveTo>
                      <a:pt x="76" y="1"/>
                    </a:moveTo>
                    <a:cubicBezTo>
                      <a:pt x="51" y="101"/>
                      <a:pt x="1" y="276"/>
                      <a:pt x="2707" y="24587"/>
                    </a:cubicBezTo>
                    <a:lnTo>
                      <a:pt x="3509" y="24512"/>
                    </a:lnTo>
                    <a:cubicBezTo>
                      <a:pt x="2783" y="17921"/>
                      <a:pt x="878" y="727"/>
                      <a:pt x="878" y="101"/>
                    </a:cubicBezTo>
                    <a:lnTo>
                      <a:pt x="477" y="101"/>
                    </a:lnTo>
                    <a:lnTo>
                      <a:pt x="853" y="201"/>
                    </a:lnTo>
                    <a:lnTo>
                      <a:pt x="853" y="201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1490750" y="2499400"/>
                <a:ext cx="521950" cy="521950"/>
              </a:xfrm>
              <a:custGeom>
                <a:avLst/>
                <a:gdLst/>
                <a:ahLst/>
                <a:cxnLst/>
                <a:rect l="l" t="t" r="r" b="b"/>
                <a:pathLst>
                  <a:path w="20878" h="20878" extrusionOk="0">
                    <a:moveTo>
                      <a:pt x="10426" y="1"/>
                    </a:moveTo>
                    <a:cubicBezTo>
                      <a:pt x="4662" y="1"/>
                      <a:pt x="0" y="4662"/>
                      <a:pt x="0" y="10427"/>
                    </a:cubicBezTo>
                    <a:cubicBezTo>
                      <a:pt x="0" y="16191"/>
                      <a:pt x="4662" y="20878"/>
                      <a:pt x="10426" y="20878"/>
                    </a:cubicBezTo>
                    <a:cubicBezTo>
                      <a:pt x="16191" y="20878"/>
                      <a:pt x="20877" y="16191"/>
                      <a:pt x="20877" y="10427"/>
                    </a:cubicBezTo>
                    <a:cubicBezTo>
                      <a:pt x="20877" y="4662"/>
                      <a:pt x="16191" y="1"/>
                      <a:pt x="10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1753275" y="2662900"/>
                <a:ext cx="163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708" extrusionOk="0">
                    <a:moveTo>
                      <a:pt x="190" y="1"/>
                    </a:moveTo>
                    <a:cubicBezTo>
                      <a:pt x="185" y="1"/>
                      <a:pt x="181" y="1"/>
                      <a:pt x="176" y="2"/>
                    </a:cubicBezTo>
                    <a:cubicBezTo>
                      <a:pt x="51" y="27"/>
                      <a:pt x="0" y="428"/>
                      <a:pt x="76" y="904"/>
                    </a:cubicBezTo>
                    <a:cubicBezTo>
                      <a:pt x="148" y="1341"/>
                      <a:pt x="315" y="1707"/>
                      <a:pt x="439" y="1707"/>
                    </a:cubicBezTo>
                    <a:cubicBezTo>
                      <a:pt x="444" y="1707"/>
                      <a:pt x="448" y="1707"/>
                      <a:pt x="452" y="1706"/>
                    </a:cubicBezTo>
                    <a:cubicBezTo>
                      <a:pt x="602" y="1681"/>
                      <a:pt x="652" y="1280"/>
                      <a:pt x="577" y="804"/>
                    </a:cubicBezTo>
                    <a:cubicBezTo>
                      <a:pt x="504" y="367"/>
                      <a:pt x="337" y="1"/>
                      <a:pt x="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1748875" y="2657775"/>
                <a:ext cx="251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2112" extrusionOk="0">
                    <a:moveTo>
                      <a:pt x="402" y="558"/>
                    </a:moveTo>
                    <a:cubicBezTo>
                      <a:pt x="452" y="683"/>
                      <a:pt x="502" y="834"/>
                      <a:pt x="552" y="1059"/>
                    </a:cubicBezTo>
                    <a:cubicBezTo>
                      <a:pt x="577" y="1260"/>
                      <a:pt x="577" y="1435"/>
                      <a:pt x="577" y="1560"/>
                    </a:cubicBezTo>
                    <a:cubicBezTo>
                      <a:pt x="527" y="1435"/>
                      <a:pt x="477" y="1285"/>
                      <a:pt x="452" y="1059"/>
                    </a:cubicBezTo>
                    <a:cubicBezTo>
                      <a:pt x="402" y="859"/>
                      <a:pt x="402" y="683"/>
                      <a:pt x="402" y="558"/>
                    </a:cubicBezTo>
                    <a:close/>
                    <a:moveTo>
                      <a:pt x="374" y="1"/>
                    </a:moveTo>
                    <a:cubicBezTo>
                      <a:pt x="357" y="1"/>
                      <a:pt x="341" y="3"/>
                      <a:pt x="327" y="7"/>
                    </a:cubicBezTo>
                    <a:cubicBezTo>
                      <a:pt x="201" y="32"/>
                      <a:pt x="51" y="132"/>
                      <a:pt x="26" y="458"/>
                    </a:cubicBezTo>
                    <a:cubicBezTo>
                      <a:pt x="1" y="658"/>
                      <a:pt x="1" y="884"/>
                      <a:pt x="51" y="1134"/>
                    </a:cubicBezTo>
                    <a:cubicBezTo>
                      <a:pt x="76" y="1385"/>
                      <a:pt x="151" y="1611"/>
                      <a:pt x="227" y="1786"/>
                    </a:cubicBezTo>
                    <a:cubicBezTo>
                      <a:pt x="377" y="2062"/>
                      <a:pt x="502" y="2112"/>
                      <a:pt x="628" y="2112"/>
                    </a:cubicBezTo>
                    <a:lnTo>
                      <a:pt x="678" y="2112"/>
                    </a:lnTo>
                    <a:cubicBezTo>
                      <a:pt x="778" y="2087"/>
                      <a:pt x="928" y="2012"/>
                      <a:pt x="978" y="1661"/>
                    </a:cubicBezTo>
                    <a:cubicBezTo>
                      <a:pt x="1003" y="1460"/>
                      <a:pt x="1003" y="1235"/>
                      <a:pt x="953" y="984"/>
                    </a:cubicBezTo>
                    <a:cubicBezTo>
                      <a:pt x="903" y="733"/>
                      <a:pt x="853" y="508"/>
                      <a:pt x="753" y="332"/>
                    </a:cubicBezTo>
                    <a:cubicBezTo>
                      <a:pt x="624" y="75"/>
                      <a:pt x="477" y="1"/>
                      <a:pt x="3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1805900" y="2653500"/>
                <a:ext cx="163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708" extrusionOk="0">
                    <a:moveTo>
                      <a:pt x="190" y="1"/>
                    </a:moveTo>
                    <a:cubicBezTo>
                      <a:pt x="186" y="1"/>
                      <a:pt x="181" y="1"/>
                      <a:pt x="176" y="2"/>
                    </a:cubicBezTo>
                    <a:cubicBezTo>
                      <a:pt x="51" y="27"/>
                      <a:pt x="1" y="428"/>
                      <a:pt x="76" y="904"/>
                    </a:cubicBezTo>
                    <a:cubicBezTo>
                      <a:pt x="149" y="1364"/>
                      <a:pt x="315" y="1708"/>
                      <a:pt x="462" y="1708"/>
                    </a:cubicBezTo>
                    <a:cubicBezTo>
                      <a:pt x="467" y="1708"/>
                      <a:pt x="472" y="1707"/>
                      <a:pt x="477" y="1706"/>
                    </a:cubicBezTo>
                    <a:cubicBezTo>
                      <a:pt x="602" y="1681"/>
                      <a:pt x="652" y="1280"/>
                      <a:pt x="577" y="829"/>
                    </a:cubicBezTo>
                    <a:cubicBezTo>
                      <a:pt x="504" y="368"/>
                      <a:pt x="337" y="1"/>
                      <a:pt x="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1801525" y="2648375"/>
                <a:ext cx="275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2137" extrusionOk="0">
                    <a:moveTo>
                      <a:pt x="426" y="558"/>
                    </a:moveTo>
                    <a:cubicBezTo>
                      <a:pt x="476" y="683"/>
                      <a:pt x="527" y="859"/>
                      <a:pt x="552" y="1059"/>
                    </a:cubicBezTo>
                    <a:cubicBezTo>
                      <a:pt x="602" y="1260"/>
                      <a:pt x="602" y="1435"/>
                      <a:pt x="577" y="1560"/>
                    </a:cubicBezTo>
                    <a:cubicBezTo>
                      <a:pt x="527" y="1460"/>
                      <a:pt x="476" y="1285"/>
                      <a:pt x="451" y="1084"/>
                    </a:cubicBezTo>
                    <a:cubicBezTo>
                      <a:pt x="401" y="859"/>
                      <a:pt x="401" y="683"/>
                      <a:pt x="426" y="558"/>
                    </a:cubicBezTo>
                    <a:close/>
                    <a:moveTo>
                      <a:pt x="381" y="1"/>
                    </a:moveTo>
                    <a:cubicBezTo>
                      <a:pt x="362" y="1"/>
                      <a:pt x="344" y="3"/>
                      <a:pt x="326" y="7"/>
                    </a:cubicBezTo>
                    <a:cubicBezTo>
                      <a:pt x="201" y="32"/>
                      <a:pt x="50" y="132"/>
                      <a:pt x="25" y="458"/>
                    </a:cubicBezTo>
                    <a:cubicBezTo>
                      <a:pt x="0" y="658"/>
                      <a:pt x="0" y="884"/>
                      <a:pt x="50" y="1134"/>
                    </a:cubicBezTo>
                    <a:cubicBezTo>
                      <a:pt x="75" y="1310"/>
                      <a:pt x="226" y="2137"/>
                      <a:pt x="627" y="2137"/>
                    </a:cubicBezTo>
                    <a:cubicBezTo>
                      <a:pt x="652" y="2137"/>
                      <a:pt x="652" y="2112"/>
                      <a:pt x="677" y="2112"/>
                    </a:cubicBezTo>
                    <a:cubicBezTo>
                      <a:pt x="1103" y="2037"/>
                      <a:pt x="978" y="1159"/>
                      <a:pt x="953" y="984"/>
                    </a:cubicBezTo>
                    <a:cubicBezTo>
                      <a:pt x="902" y="733"/>
                      <a:pt x="852" y="508"/>
                      <a:pt x="752" y="332"/>
                    </a:cubicBezTo>
                    <a:cubicBezTo>
                      <a:pt x="623" y="75"/>
                      <a:pt x="494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1719425" y="2670300"/>
                <a:ext cx="1429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3792" extrusionOk="0">
                    <a:moveTo>
                      <a:pt x="5090" y="0"/>
                    </a:moveTo>
                    <a:cubicBezTo>
                      <a:pt x="5073" y="0"/>
                      <a:pt x="5056" y="2"/>
                      <a:pt x="5039" y="7"/>
                    </a:cubicBezTo>
                    <a:cubicBezTo>
                      <a:pt x="4913" y="57"/>
                      <a:pt x="4863" y="182"/>
                      <a:pt x="4913" y="282"/>
                    </a:cubicBezTo>
                    <a:cubicBezTo>
                      <a:pt x="4913" y="282"/>
                      <a:pt x="5264" y="1360"/>
                      <a:pt x="4813" y="2262"/>
                    </a:cubicBezTo>
                    <a:cubicBezTo>
                      <a:pt x="4562" y="2739"/>
                      <a:pt x="4111" y="3089"/>
                      <a:pt x="3485" y="3290"/>
                    </a:cubicBezTo>
                    <a:cubicBezTo>
                      <a:pt x="3255" y="3360"/>
                      <a:pt x="3034" y="3394"/>
                      <a:pt x="2822" y="3394"/>
                    </a:cubicBezTo>
                    <a:cubicBezTo>
                      <a:pt x="2502" y="3394"/>
                      <a:pt x="2203" y="3316"/>
                      <a:pt x="1931" y="3165"/>
                    </a:cubicBezTo>
                    <a:cubicBezTo>
                      <a:pt x="853" y="2588"/>
                      <a:pt x="427" y="1084"/>
                      <a:pt x="427" y="1059"/>
                    </a:cubicBezTo>
                    <a:cubicBezTo>
                      <a:pt x="405" y="972"/>
                      <a:pt x="308" y="904"/>
                      <a:pt x="217" y="904"/>
                    </a:cubicBezTo>
                    <a:cubicBezTo>
                      <a:pt x="203" y="904"/>
                      <a:pt x="190" y="906"/>
                      <a:pt x="176" y="909"/>
                    </a:cubicBezTo>
                    <a:cubicBezTo>
                      <a:pt x="76" y="959"/>
                      <a:pt x="1" y="1059"/>
                      <a:pt x="26" y="1160"/>
                    </a:cubicBezTo>
                    <a:cubicBezTo>
                      <a:pt x="51" y="1235"/>
                      <a:pt x="502" y="2864"/>
                      <a:pt x="1730" y="3516"/>
                    </a:cubicBezTo>
                    <a:cubicBezTo>
                      <a:pt x="2056" y="3691"/>
                      <a:pt x="2432" y="3791"/>
                      <a:pt x="2808" y="3791"/>
                    </a:cubicBezTo>
                    <a:cubicBezTo>
                      <a:pt x="3059" y="3791"/>
                      <a:pt x="3309" y="3741"/>
                      <a:pt x="3585" y="3666"/>
                    </a:cubicBezTo>
                    <a:cubicBezTo>
                      <a:pt x="4337" y="3440"/>
                      <a:pt x="4888" y="3014"/>
                      <a:pt x="5189" y="2438"/>
                    </a:cubicBezTo>
                    <a:cubicBezTo>
                      <a:pt x="5715" y="1385"/>
                      <a:pt x="5314" y="182"/>
                      <a:pt x="5289" y="132"/>
                    </a:cubicBezTo>
                    <a:cubicBezTo>
                      <a:pt x="5248" y="49"/>
                      <a:pt x="5172" y="0"/>
                      <a:pt x="50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1753900" y="3087125"/>
                <a:ext cx="3072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6743" extrusionOk="0">
                    <a:moveTo>
                      <a:pt x="0" y="1"/>
                    </a:moveTo>
                    <a:lnTo>
                      <a:pt x="0" y="6742"/>
                    </a:lnTo>
                    <a:lnTo>
                      <a:pt x="1229" y="6742"/>
                    </a:lnTo>
                    <a:lnTo>
                      <a:pt x="12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1748875" y="3082125"/>
                <a:ext cx="4077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7143" extrusionOk="0">
                    <a:moveTo>
                      <a:pt x="1229" y="426"/>
                    </a:moveTo>
                    <a:lnTo>
                      <a:pt x="1229" y="6742"/>
                    </a:lnTo>
                    <a:lnTo>
                      <a:pt x="427" y="6742"/>
                    </a:lnTo>
                    <a:lnTo>
                      <a:pt x="427" y="426"/>
                    </a:lnTo>
                    <a:close/>
                    <a:moveTo>
                      <a:pt x="201" y="0"/>
                    </a:moveTo>
                    <a:cubicBezTo>
                      <a:pt x="101" y="0"/>
                      <a:pt x="1" y="100"/>
                      <a:pt x="1" y="201"/>
                    </a:cubicBezTo>
                    <a:lnTo>
                      <a:pt x="1" y="6942"/>
                    </a:lnTo>
                    <a:cubicBezTo>
                      <a:pt x="1" y="7043"/>
                      <a:pt x="101" y="7143"/>
                      <a:pt x="201" y="7143"/>
                    </a:cubicBezTo>
                    <a:lnTo>
                      <a:pt x="1430" y="7143"/>
                    </a:lnTo>
                    <a:cubicBezTo>
                      <a:pt x="1555" y="7143"/>
                      <a:pt x="1630" y="7043"/>
                      <a:pt x="1630" y="6942"/>
                    </a:cubicBezTo>
                    <a:lnTo>
                      <a:pt x="1630" y="201"/>
                    </a:lnTo>
                    <a:cubicBezTo>
                      <a:pt x="1630" y="100"/>
                      <a:pt x="1555" y="0"/>
                      <a:pt x="14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1614800" y="3241900"/>
                <a:ext cx="3208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3334" extrusionOk="0">
                    <a:moveTo>
                      <a:pt x="6417" y="0"/>
                    </a:moveTo>
                    <a:cubicBezTo>
                      <a:pt x="2883" y="0"/>
                      <a:pt x="1" y="1479"/>
                      <a:pt x="1" y="3333"/>
                    </a:cubicBezTo>
                    <a:lnTo>
                      <a:pt x="12833" y="3333"/>
                    </a:lnTo>
                    <a:cubicBezTo>
                      <a:pt x="12833" y="1479"/>
                      <a:pt x="9976" y="0"/>
                      <a:pt x="6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1609800" y="3236875"/>
                <a:ext cx="330850" cy="93375"/>
              </a:xfrm>
              <a:custGeom>
                <a:avLst/>
                <a:gdLst/>
                <a:ahLst/>
                <a:cxnLst/>
                <a:rect l="l" t="t" r="r" b="b"/>
                <a:pathLst>
                  <a:path w="13234" h="3735" extrusionOk="0">
                    <a:moveTo>
                      <a:pt x="6617" y="402"/>
                    </a:moveTo>
                    <a:cubicBezTo>
                      <a:pt x="9925" y="402"/>
                      <a:pt x="12607" y="1705"/>
                      <a:pt x="12832" y="3334"/>
                    </a:cubicBezTo>
                    <a:lnTo>
                      <a:pt x="426" y="3334"/>
                    </a:lnTo>
                    <a:cubicBezTo>
                      <a:pt x="627" y="1705"/>
                      <a:pt x="3333" y="402"/>
                      <a:pt x="6617" y="402"/>
                    </a:cubicBezTo>
                    <a:close/>
                    <a:moveTo>
                      <a:pt x="6617" y="1"/>
                    </a:moveTo>
                    <a:cubicBezTo>
                      <a:pt x="2907" y="1"/>
                      <a:pt x="0" y="1554"/>
                      <a:pt x="0" y="3534"/>
                    </a:cubicBezTo>
                    <a:cubicBezTo>
                      <a:pt x="0" y="3635"/>
                      <a:pt x="100" y="3735"/>
                      <a:pt x="201" y="3735"/>
                    </a:cubicBezTo>
                    <a:lnTo>
                      <a:pt x="13033" y="3735"/>
                    </a:lnTo>
                    <a:cubicBezTo>
                      <a:pt x="13158" y="3735"/>
                      <a:pt x="13233" y="3635"/>
                      <a:pt x="13233" y="3534"/>
                    </a:cubicBezTo>
                    <a:cubicBezTo>
                      <a:pt x="13233" y="1554"/>
                      <a:pt x="10326" y="1"/>
                      <a:pt x="6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1857900" y="2688000"/>
                <a:ext cx="152925" cy="28700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11480" extrusionOk="0">
                    <a:moveTo>
                      <a:pt x="4938" y="1"/>
                    </a:moveTo>
                    <a:cubicBezTo>
                      <a:pt x="3685" y="176"/>
                      <a:pt x="2632" y="1354"/>
                      <a:pt x="2632" y="2632"/>
                    </a:cubicBezTo>
                    <a:cubicBezTo>
                      <a:pt x="2632" y="3660"/>
                      <a:pt x="3184" y="4762"/>
                      <a:pt x="2733" y="5690"/>
                    </a:cubicBezTo>
                    <a:cubicBezTo>
                      <a:pt x="2257" y="6617"/>
                      <a:pt x="978" y="6843"/>
                      <a:pt x="402" y="7695"/>
                    </a:cubicBezTo>
                    <a:cubicBezTo>
                      <a:pt x="26" y="8246"/>
                      <a:pt x="1" y="8998"/>
                      <a:pt x="201" y="9650"/>
                    </a:cubicBezTo>
                    <a:cubicBezTo>
                      <a:pt x="377" y="10276"/>
                      <a:pt x="753" y="10853"/>
                      <a:pt x="1129" y="11404"/>
                    </a:cubicBezTo>
                    <a:lnTo>
                      <a:pt x="1555" y="11479"/>
                    </a:lnTo>
                    <a:cubicBezTo>
                      <a:pt x="4312" y="9575"/>
                      <a:pt x="6116" y="6417"/>
                      <a:pt x="6116" y="2833"/>
                    </a:cubicBezTo>
                    <a:cubicBezTo>
                      <a:pt x="6116" y="1855"/>
                      <a:pt x="5966" y="928"/>
                      <a:pt x="5715" y="26"/>
                    </a:cubicBezTo>
                    <a:lnTo>
                      <a:pt x="49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1512675" y="2510675"/>
                <a:ext cx="176075" cy="154750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190" extrusionOk="0">
                    <a:moveTo>
                      <a:pt x="6592" y="1"/>
                    </a:moveTo>
                    <a:cubicBezTo>
                      <a:pt x="5614" y="302"/>
                      <a:pt x="4712" y="703"/>
                      <a:pt x="3885" y="1254"/>
                    </a:cubicBezTo>
                    <a:cubicBezTo>
                      <a:pt x="3885" y="1204"/>
                      <a:pt x="3860" y="1179"/>
                      <a:pt x="3860" y="1129"/>
                    </a:cubicBezTo>
                    <a:cubicBezTo>
                      <a:pt x="2206" y="2206"/>
                      <a:pt x="852" y="3710"/>
                      <a:pt x="0" y="5515"/>
                    </a:cubicBezTo>
                    <a:cubicBezTo>
                      <a:pt x="591" y="5980"/>
                      <a:pt x="1462" y="6189"/>
                      <a:pt x="2258" y="6189"/>
                    </a:cubicBezTo>
                    <a:cubicBezTo>
                      <a:pt x="2578" y="6189"/>
                      <a:pt x="2885" y="6156"/>
                      <a:pt x="3158" y="6091"/>
                    </a:cubicBezTo>
                    <a:cubicBezTo>
                      <a:pt x="3634" y="5991"/>
                      <a:pt x="4111" y="5715"/>
                      <a:pt x="4361" y="5314"/>
                    </a:cubicBezTo>
                    <a:cubicBezTo>
                      <a:pt x="4637" y="4863"/>
                      <a:pt x="4637" y="4261"/>
                      <a:pt x="4963" y="3860"/>
                    </a:cubicBezTo>
                    <a:cubicBezTo>
                      <a:pt x="5339" y="3434"/>
                      <a:pt x="5965" y="3334"/>
                      <a:pt x="6391" y="2958"/>
                    </a:cubicBezTo>
                    <a:cubicBezTo>
                      <a:pt x="7043" y="2357"/>
                      <a:pt x="6993" y="1354"/>
                      <a:pt x="6893" y="477"/>
                    </a:cubicBezTo>
                    <a:lnTo>
                      <a:pt x="65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1492625" y="2766775"/>
                <a:ext cx="198025" cy="243300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9732" extrusionOk="0">
                    <a:moveTo>
                      <a:pt x="3587" y="1"/>
                    </a:moveTo>
                    <a:cubicBezTo>
                      <a:pt x="3385" y="1"/>
                      <a:pt x="3194" y="80"/>
                      <a:pt x="3083" y="258"/>
                    </a:cubicBezTo>
                    <a:lnTo>
                      <a:pt x="2381" y="408"/>
                    </a:lnTo>
                    <a:lnTo>
                      <a:pt x="2381" y="759"/>
                    </a:lnTo>
                    <a:cubicBezTo>
                      <a:pt x="2308" y="730"/>
                      <a:pt x="2226" y="718"/>
                      <a:pt x="2120" y="718"/>
                    </a:cubicBezTo>
                    <a:cubicBezTo>
                      <a:pt x="2045" y="718"/>
                      <a:pt x="1959" y="724"/>
                      <a:pt x="1855" y="734"/>
                    </a:cubicBezTo>
                    <a:cubicBezTo>
                      <a:pt x="1228" y="885"/>
                      <a:pt x="552" y="1160"/>
                      <a:pt x="0" y="1461"/>
                    </a:cubicBezTo>
                    <a:cubicBezTo>
                      <a:pt x="677" y="5446"/>
                      <a:pt x="3609" y="8654"/>
                      <a:pt x="7419" y="9732"/>
                    </a:cubicBezTo>
                    <a:lnTo>
                      <a:pt x="7494" y="9707"/>
                    </a:lnTo>
                    <a:cubicBezTo>
                      <a:pt x="7895" y="9531"/>
                      <a:pt x="7920" y="9381"/>
                      <a:pt x="7745" y="8980"/>
                    </a:cubicBezTo>
                    <a:cubicBezTo>
                      <a:pt x="7569" y="8604"/>
                      <a:pt x="7243" y="8278"/>
                      <a:pt x="7143" y="7852"/>
                    </a:cubicBezTo>
                    <a:cubicBezTo>
                      <a:pt x="6943" y="6950"/>
                      <a:pt x="7870" y="6073"/>
                      <a:pt x="7619" y="5170"/>
                    </a:cubicBezTo>
                    <a:cubicBezTo>
                      <a:pt x="7444" y="4569"/>
                      <a:pt x="6767" y="4243"/>
                      <a:pt x="6166" y="4043"/>
                    </a:cubicBezTo>
                    <a:cubicBezTo>
                      <a:pt x="5564" y="3842"/>
                      <a:pt x="4862" y="3591"/>
                      <a:pt x="4587" y="3015"/>
                    </a:cubicBezTo>
                    <a:cubicBezTo>
                      <a:pt x="4386" y="2614"/>
                      <a:pt x="4436" y="2138"/>
                      <a:pt x="4461" y="1662"/>
                    </a:cubicBezTo>
                    <a:cubicBezTo>
                      <a:pt x="4512" y="1210"/>
                      <a:pt x="4512" y="709"/>
                      <a:pt x="4261" y="333"/>
                    </a:cubicBezTo>
                    <a:cubicBezTo>
                      <a:pt x="4108" y="124"/>
                      <a:pt x="3839" y="1"/>
                      <a:pt x="3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1491375" y="2777600"/>
                <a:ext cx="495000" cy="243750"/>
              </a:xfrm>
              <a:custGeom>
                <a:avLst/>
                <a:gdLst/>
                <a:ahLst/>
                <a:cxnLst/>
                <a:rect l="l" t="t" r="r" b="b"/>
                <a:pathLst>
                  <a:path w="19800" h="97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51" y="5439"/>
                      <a:pt x="4887" y="9750"/>
                      <a:pt x="10401" y="9750"/>
                    </a:cubicBezTo>
                    <a:cubicBezTo>
                      <a:pt x="14537" y="9750"/>
                      <a:pt x="18121" y="7344"/>
                      <a:pt x="19800" y="3860"/>
                    </a:cubicBezTo>
                    <a:lnTo>
                      <a:pt x="19800" y="3860"/>
                    </a:lnTo>
                    <a:cubicBezTo>
                      <a:pt x="16512" y="5249"/>
                      <a:pt x="13661" y="5832"/>
                      <a:pt x="11190" y="5832"/>
                    </a:cubicBezTo>
                    <a:cubicBezTo>
                      <a:pt x="5902" y="5832"/>
                      <a:pt x="2357" y="3161"/>
                      <a:pt x="0" y="0"/>
                    </a:cubicBezTo>
                    <a:close/>
                  </a:path>
                </a:pathLst>
              </a:custGeom>
              <a:solidFill>
                <a:srgbClr val="62AE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1860425" y="2875350"/>
                <a:ext cx="12282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986" extrusionOk="0">
                    <a:moveTo>
                      <a:pt x="4912" y="0"/>
                    </a:moveTo>
                    <a:lnTo>
                      <a:pt x="4912" y="0"/>
                    </a:lnTo>
                    <a:cubicBezTo>
                      <a:pt x="3158" y="752"/>
                      <a:pt x="1504" y="1253"/>
                      <a:pt x="0" y="1554"/>
                    </a:cubicBezTo>
                    <a:cubicBezTo>
                      <a:pt x="0" y="1755"/>
                      <a:pt x="50" y="1955"/>
                      <a:pt x="100" y="2156"/>
                    </a:cubicBezTo>
                    <a:cubicBezTo>
                      <a:pt x="276" y="2782"/>
                      <a:pt x="652" y="3359"/>
                      <a:pt x="1028" y="3910"/>
                    </a:cubicBezTo>
                    <a:lnTo>
                      <a:pt x="1454" y="3985"/>
                    </a:lnTo>
                    <a:cubicBezTo>
                      <a:pt x="2907" y="2983"/>
                      <a:pt x="4110" y="1604"/>
                      <a:pt x="4912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1493875" y="2796400"/>
                <a:ext cx="1967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7871" h="8547" extrusionOk="0">
                    <a:moveTo>
                      <a:pt x="477" y="0"/>
                    </a:moveTo>
                    <a:cubicBezTo>
                      <a:pt x="326" y="76"/>
                      <a:pt x="151" y="176"/>
                      <a:pt x="0" y="251"/>
                    </a:cubicBezTo>
                    <a:cubicBezTo>
                      <a:pt x="452" y="3058"/>
                      <a:pt x="2030" y="5464"/>
                      <a:pt x="4236" y="7068"/>
                    </a:cubicBezTo>
                    <a:cubicBezTo>
                      <a:pt x="4261" y="7068"/>
                      <a:pt x="4311" y="7093"/>
                      <a:pt x="4336" y="7118"/>
                    </a:cubicBezTo>
                    <a:cubicBezTo>
                      <a:pt x="4361" y="7143"/>
                      <a:pt x="4411" y="7168"/>
                      <a:pt x="4462" y="7218"/>
                    </a:cubicBezTo>
                    <a:cubicBezTo>
                      <a:pt x="5339" y="7795"/>
                      <a:pt x="6316" y="8246"/>
                      <a:pt x="7369" y="8547"/>
                    </a:cubicBezTo>
                    <a:lnTo>
                      <a:pt x="7444" y="8522"/>
                    </a:lnTo>
                    <a:cubicBezTo>
                      <a:pt x="7845" y="8346"/>
                      <a:pt x="7870" y="8196"/>
                      <a:pt x="7695" y="7795"/>
                    </a:cubicBezTo>
                    <a:cubicBezTo>
                      <a:pt x="7519" y="7419"/>
                      <a:pt x="7193" y="7093"/>
                      <a:pt x="7093" y="6667"/>
                    </a:cubicBezTo>
                    <a:cubicBezTo>
                      <a:pt x="6943" y="5990"/>
                      <a:pt x="7444" y="5314"/>
                      <a:pt x="7569" y="4662"/>
                    </a:cubicBezTo>
                    <a:cubicBezTo>
                      <a:pt x="4537" y="3860"/>
                      <a:pt x="2231" y="2106"/>
                      <a:pt x="477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1406150" y="2438000"/>
                <a:ext cx="568950" cy="667325"/>
              </a:xfrm>
              <a:custGeom>
                <a:avLst/>
                <a:gdLst/>
                <a:ahLst/>
                <a:cxnLst/>
                <a:rect l="l" t="t" r="r" b="b"/>
                <a:pathLst>
                  <a:path w="22758" h="26693" extrusionOk="0">
                    <a:moveTo>
                      <a:pt x="13209" y="0"/>
                    </a:moveTo>
                    <a:cubicBezTo>
                      <a:pt x="5915" y="0"/>
                      <a:pt x="1" y="5990"/>
                      <a:pt x="1" y="13359"/>
                    </a:cubicBezTo>
                    <a:cubicBezTo>
                      <a:pt x="1" y="20702"/>
                      <a:pt x="5915" y="26692"/>
                      <a:pt x="13209" y="26692"/>
                    </a:cubicBezTo>
                    <a:cubicBezTo>
                      <a:pt x="16667" y="26692"/>
                      <a:pt x="19951" y="25364"/>
                      <a:pt x="22432" y="22933"/>
                    </a:cubicBezTo>
                    <a:cubicBezTo>
                      <a:pt x="22758" y="22607"/>
                      <a:pt x="22758" y="22106"/>
                      <a:pt x="22432" y="21780"/>
                    </a:cubicBezTo>
                    <a:cubicBezTo>
                      <a:pt x="22281" y="21617"/>
                      <a:pt x="22075" y="21536"/>
                      <a:pt x="21865" y="21536"/>
                    </a:cubicBezTo>
                    <a:cubicBezTo>
                      <a:pt x="21655" y="21536"/>
                      <a:pt x="21442" y="21617"/>
                      <a:pt x="21279" y="21780"/>
                    </a:cubicBezTo>
                    <a:cubicBezTo>
                      <a:pt x="19098" y="23885"/>
                      <a:pt x="16241" y="25063"/>
                      <a:pt x="13209" y="25063"/>
                    </a:cubicBezTo>
                    <a:cubicBezTo>
                      <a:pt x="6818" y="25063"/>
                      <a:pt x="1630" y="19800"/>
                      <a:pt x="1630" y="13359"/>
                    </a:cubicBezTo>
                    <a:cubicBezTo>
                      <a:pt x="1630" y="6893"/>
                      <a:pt x="6818" y="1630"/>
                      <a:pt x="13209" y="1630"/>
                    </a:cubicBezTo>
                    <a:cubicBezTo>
                      <a:pt x="13660" y="1630"/>
                      <a:pt x="14036" y="1279"/>
                      <a:pt x="14036" y="828"/>
                    </a:cubicBezTo>
                    <a:cubicBezTo>
                      <a:pt x="14036" y="376"/>
                      <a:pt x="13660" y="0"/>
                      <a:pt x="132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" name="Google Shape;296;p8"/>
            <p:cNvGrpSpPr/>
            <p:nvPr/>
          </p:nvGrpSpPr>
          <p:grpSpPr>
            <a:xfrm>
              <a:off x="1669629" y="3483252"/>
              <a:ext cx="118451" cy="116323"/>
              <a:chOff x="2595375" y="1962425"/>
              <a:chExt cx="69575" cy="68325"/>
            </a:xfrm>
          </p:grpSpPr>
          <p:sp>
            <p:nvSpPr>
              <p:cNvPr id="297" name="Google Shape;297;p8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" name="Google Shape;299;p8"/>
            <p:cNvGrpSpPr/>
            <p:nvPr/>
          </p:nvGrpSpPr>
          <p:grpSpPr>
            <a:xfrm>
              <a:off x="2083027" y="4327223"/>
              <a:ext cx="87421" cy="85850"/>
              <a:chOff x="2595375" y="1962425"/>
              <a:chExt cx="69575" cy="68325"/>
            </a:xfrm>
          </p:grpSpPr>
          <p:sp>
            <p:nvSpPr>
              <p:cNvPr id="300" name="Google Shape;300;p8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2" name="Google Shape;302;p8"/>
          <p:cNvGrpSpPr/>
          <p:nvPr/>
        </p:nvGrpSpPr>
        <p:grpSpPr>
          <a:xfrm rot="-2149368">
            <a:off x="10544424" y="876447"/>
            <a:ext cx="765305" cy="975020"/>
            <a:chOff x="1419850" y="291275"/>
            <a:chExt cx="688258" cy="876860"/>
          </a:xfrm>
        </p:grpSpPr>
        <p:sp>
          <p:nvSpPr>
            <p:cNvPr id="303" name="Google Shape;303;p8"/>
            <p:cNvSpPr/>
            <p:nvPr/>
          </p:nvSpPr>
          <p:spPr>
            <a:xfrm>
              <a:off x="1437156" y="322042"/>
              <a:ext cx="640107" cy="814864"/>
            </a:xfrm>
            <a:custGeom>
              <a:avLst/>
              <a:gdLst/>
              <a:ahLst/>
              <a:cxnLst/>
              <a:rect l="l" t="t" r="r" b="b"/>
              <a:pathLst>
                <a:path w="8322" h="10594" extrusionOk="0">
                  <a:moveTo>
                    <a:pt x="4828" y="0"/>
                  </a:moveTo>
                  <a:cubicBezTo>
                    <a:pt x="4638" y="0"/>
                    <a:pt x="4447" y="121"/>
                    <a:pt x="4387" y="323"/>
                  </a:cubicBezTo>
                  <a:lnTo>
                    <a:pt x="4337" y="498"/>
                  </a:lnTo>
                  <a:cubicBezTo>
                    <a:pt x="4262" y="749"/>
                    <a:pt x="4387" y="1000"/>
                    <a:pt x="4612" y="1075"/>
                  </a:cubicBezTo>
                  <a:lnTo>
                    <a:pt x="4963" y="1200"/>
                  </a:lnTo>
                  <a:lnTo>
                    <a:pt x="4287" y="3230"/>
                  </a:lnTo>
                  <a:cubicBezTo>
                    <a:pt x="4247" y="3229"/>
                    <a:pt x="4208" y="3228"/>
                    <a:pt x="4169" y="3228"/>
                  </a:cubicBezTo>
                  <a:cubicBezTo>
                    <a:pt x="2608" y="3228"/>
                    <a:pt x="1141" y="4196"/>
                    <a:pt x="652" y="5711"/>
                  </a:cubicBezTo>
                  <a:cubicBezTo>
                    <a:pt x="1" y="7641"/>
                    <a:pt x="1104" y="9747"/>
                    <a:pt x="3058" y="10398"/>
                  </a:cubicBezTo>
                  <a:cubicBezTo>
                    <a:pt x="3462" y="10531"/>
                    <a:pt x="3871" y="10594"/>
                    <a:pt x="4273" y="10594"/>
                  </a:cubicBezTo>
                  <a:cubicBezTo>
                    <a:pt x="5844" y="10594"/>
                    <a:pt x="7296" y="9629"/>
                    <a:pt x="7795" y="8092"/>
                  </a:cubicBezTo>
                  <a:cubicBezTo>
                    <a:pt x="8322" y="6513"/>
                    <a:pt x="7695" y="4834"/>
                    <a:pt x="6367" y="3932"/>
                  </a:cubicBezTo>
                  <a:lnTo>
                    <a:pt x="7043" y="1877"/>
                  </a:lnTo>
                  <a:lnTo>
                    <a:pt x="7369" y="2002"/>
                  </a:lnTo>
                  <a:cubicBezTo>
                    <a:pt x="7418" y="2017"/>
                    <a:pt x="7467" y="2024"/>
                    <a:pt x="7514" y="2024"/>
                  </a:cubicBezTo>
                  <a:cubicBezTo>
                    <a:pt x="7711" y="2024"/>
                    <a:pt x="7885" y="1903"/>
                    <a:pt x="7946" y="1701"/>
                  </a:cubicBezTo>
                  <a:lnTo>
                    <a:pt x="8021" y="1526"/>
                  </a:lnTo>
                  <a:cubicBezTo>
                    <a:pt x="8096" y="1275"/>
                    <a:pt x="7971" y="1025"/>
                    <a:pt x="7720" y="924"/>
                  </a:cubicBezTo>
                  <a:lnTo>
                    <a:pt x="4963" y="22"/>
                  </a:lnTo>
                  <a:cubicBezTo>
                    <a:pt x="4919" y="8"/>
                    <a:pt x="4874" y="0"/>
                    <a:pt x="4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1419850" y="306120"/>
              <a:ext cx="672874" cy="846631"/>
            </a:xfrm>
            <a:custGeom>
              <a:avLst/>
              <a:gdLst/>
              <a:ahLst/>
              <a:cxnLst/>
              <a:rect l="l" t="t" r="r" b="b"/>
              <a:pathLst>
                <a:path w="8748" h="11007" extrusionOk="0">
                  <a:moveTo>
                    <a:pt x="5056" y="414"/>
                  </a:moveTo>
                  <a:cubicBezTo>
                    <a:pt x="5083" y="414"/>
                    <a:pt x="5111" y="419"/>
                    <a:pt x="5138" y="430"/>
                  </a:cubicBezTo>
                  <a:lnTo>
                    <a:pt x="7895" y="1332"/>
                  </a:lnTo>
                  <a:cubicBezTo>
                    <a:pt x="8020" y="1382"/>
                    <a:pt x="8096" y="1532"/>
                    <a:pt x="8045" y="1658"/>
                  </a:cubicBezTo>
                  <a:lnTo>
                    <a:pt x="7995" y="1858"/>
                  </a:lnTo>
                  <a:cubicBezTo>
                    <a:pt x="7956" y="1957"/>
                    <a:pt x="7854" y="2024"/>
                    <a:pt x="7752" y="2024"/>
                  </a:cubicBezTo>
                  <a:cubicBezTo>
                    <a:pt x="7724" y="2024"/>
                    <a:pt x="7696" y="2019"/>
                    <a:pt x="7669" y="2009"/>
                  </a:cubicBezTo>
                  <a:lnTo>
                    <a:pt x="7319" y="1908"/>
                  </a:lnTo>
                  <a:cubicBezTo>
                    <a:pt x="7297" y="1897"/>
                    <a:pt x="7273" y="1892"/>
                    <a:pt x="7250" y="1892"/>
                  </a:cubicBezTo>
                  <a:cubicBezTo>
                    <a:pt x="7168" y="1892"/>
                    <a:pt x="7088" y="1955"/>
                    <a:pt x="7068" y="2034"/>
                  </a:cubicBezTo>
                  <a:lnTo>
                    <a:pt x="6391" y="4064"/>
                  </a:lnTo>
                  <a:cubicBezTo>
                    <a:pt x="6366" y="4139"/>
                    <a:pt x="6391" y="4239"/>
                    <a:pt x="6466" y="4289"/>
                  </a:cubicBezTo>
                  <a:cubicBezTo>
                    <a:pt x="7770" y="5192"/>
                    <a:pt x="8321" y="6771"/>
                    <a:pt x="7820" y="8224"/>
                  </a:cubicBezTo>
                  <a:cubicBezTo>
                    <a:pt x="7544" y="9101"/>
                    <a:pt x="6918" y="9828"/>
                    <a:pt x="6065" y="10229"/>
                  </a:cubicBezTo>
                  <a:cubicBezTo>
                    <a:pt x="5579" y="10465"/>
                    <a:pt x="5040" y="10588"/>
                    <a:pt x="4494" y="10588"/>
                  </a:cubicBezTo>
                  <a:cubicBezTo>
                    <a:pt x="4114" y="10588"/>
                    <a:pt x="3730" y="10528"/>
                    <a:pt x="3359" y="10405"/>
                  </a:cubicBezTo>
                  <a:cubicBezTo>
                    <a:pt x="1504" y="9778"/>
                    <a:pt x="451" y="7798"/>
                    <a:pt x="1053" y="5994"/>
                  </a:cubicBezTo>
                  <a:cubicBezTo>
                    <a:pt x="1529" y="4565"/>
                    <a:pt x="2857" y="3638"/>
                    <a:pt x="4386" y="3638"/>
                  </a:cubicBezTo>
                  <a:lnTo>
                    <a:pt x="4512" y="3638"/>
                  </a:lnTo>
                  <a:cubicBezTo>
                    <a:pt x="4587" y="3638"/>
                    <a:pt x="4687" y="3588"/>
                    <a:pt x="4712" y="3512"/>
                  </a:cubicBezTo>
                  <a:lnTo>
                    <a:pt x="5389" y="1457"/>
                  </a:lnTo>
                  <a:cubicBezTo>
                    <a:pt x="5414" y="1357"/>
                    <a:pt x="5364" y="1257"/>
                    <a:pt x="5238" y="1207"/>
                  </a:cubicBezTo>
                  <a:lnTo>
                    <a:pt x="4913" y="1106"/>
                  </a:lnTo>
                  <a:cubicBezTo>
                    <a:pt x="4787" y="1056"/>
                    <a:pt x="4712" y="906"/>
                    <a:pt x="4737" y="781"/>
                  </a:cubicBezTo>
                  <a:lnTo>
                    <a:pt x="4812" y="580"/>
                  </a:lnTo>
                  <a:cubicBezTo>
                    <a:pt x="4852" y="481"/>
                    <a:pt x="4953" y="414"/>
                    <a:pt x="5056" y="414"/>
                  </a:cubicBezTo>
                  <a:close/>
                  <a:moveTo>
                    <a:pt x="5065" y="1"/>
                  </a:moveTo>
                  <a:cubicBezTo>
                    <a:pt x="4781" y="1"/>
                    <a:pt x="4518" y="170"/>
                    <a:pt x="4436" y="455"/>
                  </a:cubicBezTo>
                  <a:lnTo>
                    <a:pt x="4361" y="655"/>
                  </a:lnTo>
                  <a:cubicBezTo>
                    <a:pt x="4236" y="1006"/>
                    <a:pt x="4436" y="1382"/>
                    <a:pt x="4787" y="1482"/>
                  </a:cubicBezTo>
                  <a:lnTo>
                    <a:pt x="4938" y="1532"/>
                  </a:lnTo>
                  <a:lnTo>
                    <a:pt x="4361" y="3237"/>
                  </a:lnTo>
                  <a:cubicBezTo>
                    <a:pt x="2682" y="3237"/>
                    <a:pt x="1203" y="4289"/>
                    <a:pt x="677" y="5868"/>
                  </a:cubicBezTo>
                  <a:cubicBezTo>
                    <a:pt x="0" y="7898"/>
                    <a:pt x="1153" y="10104"/>
                    <a:pt x="3233" y="10781"/>
                  </a:cubicBezTo>
                  <a:cubicBezTo>
                    <a:pt x="3659" y="10931"/>
                    <a:pt x="4085" y="11006"/>
                    <a:pt x="4512" y="11006"/>
                  </a:cubicBezTo>
                  <a:cubicBezTo>
                    <a:pt x="5113" y="11006"/>
                    <a:pt x="5715" y="10856"/>
                    <a:pt x="6241" y="10605"/>
                  </a:cubicBezTo>
                  <a:cubicBezTo>
                    <a:pt x="7193" y="10129"/>
                    <a:pt x="7895" y="9352"/>
                    <a:pt x="8221" y="8375"/>
                  </a:cubicBezTo>
                  <a:cubicBezTo>
                    <a:pt x="8747" y="6771"/>
                    <a:pt x="8196" y="5066"/>
                    <a:pt x="6817" y="4039"/>
                  </a:cubicBezTo>
                  <a:lnTo>
                    <a:pt x="7394" y="2359"/>
                  </a:lnTo>
                  <a:lnTo>
                    <a:pt x="7544" y="2410"/>
                  </a:lnTo>
                  <a:cubicBezTo>
                    <a:pt x="7610" y="2428"/>
                    <a:pt x="7677" y="2438"/>
                    <a:pt x="7743" y="2438"/>
                  </a:cubicBezTo>
                  <a:cubicBezTo>
                    <a:pt x="8027" y="2438"/>
                    <a:pt x="8290" y="2268"/>
                    <a:pt x="8371" y="1984"/>
                  </a:cubicBezTo>
                  <a:lnTo>
                    <a:pt x="8446" y="1783"/>
                  </a:lnTo>
                  <a:cubicBezTo>
                    <a:pt x="8547" y="1432"/>
                    <a:pt x="8371" y="1056"/>
                    <a:pt x="8020" y="956"/>
                  </a:cubicBezTo>
                  <a:lnTo>
                    <a:pt x="5263" y="29"/>
                  </a:lnTo>
                  <a:cubicBezTo>
                    <a:pt x="5197" y="10"/>
                    <a:pt x="5130" y="1"/>
                    <a:pt x="5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1446848" y="306120"/>
              <a:ext cx="645876" cy="846631"/>
            </a:xfrm>
            <a:custGeom>
              <a:avLst/>
              <a:gdLst/>
              <a:ahLst/>
              <a:cxnLst/>
              <a:rect l="l" t="t" r="r" b="b"/>
              <a:pathLst>
                <a:path w="8397" h="11007" extrusionOk="0">
                  <a:moveTo>
                    <a:pt x="4705" y="414"/>
                  </a:moveTo>
                  <a:cubicBezTo>
                    <a:pt x="4732" y="414"/>
                    <a:pt x="4760" y="419"/>
                    <a:pt x="4787" y="430"/>
                  </a:cubicBezTo>
                  <a:lnTo>
                    <a:pt x="7544" y="1332"/>
                  </a:lnTo>
                  <a:cubicBezTo>
                    <a:pt x="7669" y="1382"/>
                    <a:pt x="7745" y="1532"/>
                    <a:pt x="7694" y="1658"/>
                  </a:cubicBezTo>
                  <a:lnTo>
                    <a:pt x="7644" y="1858"/>
                  </a:lnTo>
                  <a:cubicBezTo>
                    <a:pt x="7605" y="1957"/>
                    <a:pt x="7503" y="2024"/>
                    <a:pt x="7401" y="2024"/>
                  </a:cubicBezTo>
                  <a:cubicBezTo>
                    <a:pt x="7373" y="2024"/>
                    <a:pt x="7345" y="2019"/>
                    <a:pt x="7318" y="2009"/>
                  </a:cubicBezTo>
                  <a:lnTo>
                    <a:pt x="6968" y="1908"/>
                  </a:lnTo>
                  <a:cubicBezTo>
                    <a:pt x="6943" y="1896"/>
                    <a:pt x="6917" y="1890"/>
                    <a:pt x="6892" y="1890"/>
                  </a:cubicBezTo>
                  <a:cubicBezTo>
                    <a:pt x="6867" y="1890"/>
                    <a:pt x="6842" y="1896"/>
                    <a:pt x="6817" y="1908"/>
                  </a:cubicBezTo>
                  <a:cubicBezTo>
                    <a:pt x="6767" y="1933"/>
                    <a:pt x="6742" y="1984"/>
                    <a:pt x="6717" y="2034"/>
                  </a:cubicBezTo>
                  <a:lnTo>
                    <a:pt x="6040" y="4064"/>
                  </a:lnTo>
                  <a:cubicBezTo>
                    <a:pt x="6015" y="4139"/>
                    <a:pt x="6040" y="4239"/>
                    <a:pt x="6115" y="4289"/>
                  </a:cubicBezTo>
                  <a:cubicBezTo>
                    <a:pt x="7419" y="5192"/>
                    <a:pt x="7970" y="6771"/>
                    <a:pt x="7469" y="8224"/>
                  </a:cubicBezTo>
                  <a:cubicBezTo>
                    <a:pt x="7193" y="9101"/>
                    <a:pt x="6567" y="9828"/>
                    <a:pt x="5714" y="10229"/>
                  </a:cubicBezTo>
                  <a:cubicBezTo>
                    <a:pt x="5228" y="10465"/>
                    <a:pt x="4689" y="10588"/>
                    <a:pt x="4143" y="10588"/>
                  </a:cubicBezTo>
                  <a:cubicBezTo>
                    <a:pt x="3763" y="10588"/>
                    <a:pt x="3379" y="10528"/>
                    <a:pt x="3008" y="10405"/>
                  </a:cubicBezTo>
                  <a:cubicBezTo>
                    <a:pt x="2105" y="10104"/>
                    <a:pt x="1379" y="9477"/>
                    <a:pt x="927" y="8650"/>
                  </a:cubicBezTo>
                  <a:cubicBezTo>
                    <a:pt x="501" y="7823"/>
                    <a:pt x="426" y="6871"/>
                    <a:pt x="702" y="5994"/>
                  </a:cubicBezTo>
                  <a:cubicBezTo>
                    <a:pt x="1178" y="4565"/>
                    <a:pt x="2506" y="3638"/>
                    <a:pt x="4035" y="3638"/>
                  </a:cubicBezTo>
                  <a:lnTo>
                    <a:pt x="4161" y="3638"/>
                  </a:lnTo>
                  <a:cubicBezTo>
                    <a:pt x="4236" y="3638"/>
                    <a:pt x="4336" y="3588"/>
                    <a:pt x="4361" y="3512"/>
                  </a:cubicBezTo>
                  <a:lnTo>
                    <a:pt x="5038" y="1457"/>
                  </a:lnTo>
                  <a:cubicBezTo>
                    <a:pt x="5063" y="1357"/>
                    <a:pt x="5013" y="1257"/>
                    <a:pt x="4887" y="1207"/>
                  </a:cubicBezTo>
                  <a:lnTo>
                    <a:pt x="4562" y="1106"/>
                  </a:lnTo>
                  <a:cubicBezTo>
                    <a:pt x="4486" y="1081"/>
                    <a:pt x="4436" y="1031"/>
                    <a:pt x="4411" y="981"/>
                  </a:cubicBezTo>
                  <a:cubicBezTo>
                    <a:pt x="4386" y="906"/>
                    <a:pt x="4386" y="831"/>
                    <a:pt x="4386" y="781"/>
                  </a:cubicBezTo>
                  <a:lnTo>
                    <a:pt x="4461" y="580"/>
                  </a:lnTo>
                  <a:cubicBezTo>
                    <a:pt x="4501" y="481"/>
                    <a:pt x="4602" y="414"/>
                    <a:pt x="4705" y="414"/>
                  </a:cubicBezTo>
                  <a:close/>
                  <a:moveTo>
                    <a:pt x="4714" y="1"/>
                  </a:moveTo>
                  <a:cubicBezTo>
                    <a:pt x="4430" y="1"/>
                    <a:pt x="4167" y="170"/>
                    <a:pt x="4085" y="455"/>
                  </a:cubicBezTo>
                  <a:lnTo>
                    <a:pt x="4010" y="655"/>
                  </a:lnTo>
                  <a:cubicBezTo>
                    <a:pt x="3960" y="806"/>
                    <a:pt x="3960" y="1006"/>
                    <a:pt x="4060" y="1156"/>
                  </a:cubicBezTo>
                  <a:cubicBezTo>
                    <a:pt x="4136" y="1307"/>
                    <a:pt x="4261" y="1432"/>
                    <a:pt x="4436" y="1482"/>
                  </a:cubicBezTo>
                  <a:lnTo>
                    <a:pt x="4587" y="1532"/>
                  </a:lnTo>
                  <a:lnTo>
                    <a:pt x="4010" y="3237"/>
                  </a:lnTo>
                  <a:cubicBezTo>
                    <a:pt x="2331" y="3237"/>
                    <a:pt x="852" y="4289"/>
                    <a:pt x="326" y="5868"/>
                  </a:cubicBezTo>
                  <a:cubicBezTo>
                    <a:pt x="0" y="6846"/>
                    <a:pt x="75" y="7898"/>
                    <a:pt x="577" y="8826"/>
                  </a:cubicBezTo>
                  <a:cubicBezTo>
                    <a:pt x="1053" y="9753"/>
                    <a:pt x="1880" y="10455"/>
                    <a:pt x="2882" y="10781"/>
                  </a:cubicBezTo>
                  <a:cubicBezTo>
                    <a:pt x="3308" y="10931"/>
                    <a:pt x="3734" y="11006"/>
                    <a:pt x="4161" y="11006"/>
                  </a:cubicBezTo>
                  <a:cubicBezTo>
                    <a:pt x="4762" y="11006"/>
                    <a:pt x="5364" y="10856"/>
                    <a:pt x="5890" y="10605"/>
                  </a:cubicBezTo>
                  <a:cubicBezTo>
                    <a:pt x="6842" y="10129"/>
                    <a:pt x="7544" y="9352"/>
                    <a:pt x="7870" y="8375"/>
                  </a:cubicBezTo>
                  <a:cubicBezTo>
                    <a:pt x="8396" y="6771"/>
                    <a:pt x="7845" y="5066"/>
                    <a:pt x="6466" y="4064"/>
                  </a:cubicBezTo>
                  <a:lnTo>
                    <a:pt x="7043" y="2359"/>
                  </a:lnTo>
                  <a:lnTo>
                    <a:pt x="7193" y="2410"/>
                  </a:lnTo>
                  <a:cubicBezTo>
                    <a:pt x="7259" y="2428"/>
                    <a:pt x="7326" y="2438"/>
                    <a:pt x="7392" y="2438"/>
                  </a:cubicBezTo>
                  <a:cubicBezTo>
                    <a:pt x="7676" y="2438"/>
                    <a:pt x="7939" y="2268"/>
                    <a:pt x="8020" y="1984"/>
                  </a:cubicBezTo>
                  <a:lnTo>
                    <a:pt x="8095" y="1783"/>
                  </a:lnTo>
                  <a:cubicBezTo>
                    <a:pt x="8196" y="1432"/>
                    <a:pt x="8020" y="1056"/>
                    <a:pt x="7669" y="956"/>
                  </a:cubicBezTo>
                  <a:lnTo>
                    <a:pt x="4912" y="29"/>
                  </a:lnTo>
                  <a:cubicBezTo>
                    <a:pt x="4846" y="10"/>
                    <a:pt x="4779" y="1"/>
                    <a:pt x="4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1431387" y="291275"/>
              <a:ext cx="676720" cy="876860"/>
            </a:xfrm>
            <a:custGeom>
              <a:avLst/>
              <a:gdLst/>
              <a:ahLst/>
              <a:cxnLst/>
              <a:rect l="l" t="t" r="r" b="b"/>
              <a:pathLst>
                <a:path w="8798" h="11400" extrusionOk="0">
                  <a:moveTo>
                    <a:pt x="4838" y="1525"/>
                  </a:moveTo>
                  <a:lnTo>
                    <a:pt x="5038" y="1600"/>
                  </a:lnTo>
                  <a:lnTo>
                    <a:pt x="4972" y="1754"/>
                  </a:lnTo>
                  <a:lnTo>
                    <a:pt x="4972" y="1754"/>
                  </a:lnTo>
                  <a:cubicBezTo>
                    <a:pt x="4988" y="1711"/>
                    <a:pt x="4985" y="1668"/>
                    <a:pt x="4963" y="1625"/>
                  </a:cubicBezTo>
                  <a:cubicBezTo>
                    <a:pt x="4938" y="1600"/>
                    <a:pt x="4888" y="1550"/>
                    <a:pt x="4838" y="1525"/>
                  </a:cubicBezTo>
                  <a:close/>
                  <a:moveTo>
                    <a:pt x="7118" y="2277"/>
                  </a:moveTo>
                  <a:lnTo>
                    <a:pt x="7294" y="2352"/>
                  </a:lnTo>
                  <a:cubicBezTo>
                    <a:pt x="7277" y="2348"/>
                    <a:pt x="7260" y="2346"/>
                    <a:pt x="7243" y="2346"/>
                  </a:cubicBezTo>
                  <a:cubicBezTo>
                    <a:pt x="7161" y="2346"/>
                    <a:pt x="7085" y="2394"/>
                    <a:pt x="7043" y="2477"/>
                  </a:cubicBezTo>
                  <a:lnTo>
                    <a:pt x="7118" y="2277"/>
                  </a:lnTo>
                  <a:close/>
                  <a:moveTo>
                    <a:pt x="4396" y="3525"/>
                  </a:moveTo>
                  <a:lnTo>
                    <a:pt x="4362" y="3630"/>
                  </a:lnTo>
                  <a:lnTo>
                    <a:pt x="4211" y="3630"/>
                  </a:lnTo>
                  <a:cubicBezTo>
                    <a:pt x="4295" y="3630"/>
                    <a:pt x="4361" y="3595"/>
                    <a:pt x="4396" y="3525"/>
                  </a:cubicBezTo>
                  <a:close/>
                  <a:moveTo>
                    <a:pt x="6492" y="4182"/>
                  </a:moveTo>
                  <a:cubicBezTo>
                    <a:pt x="6467" y="4257"/>
                    <a:pt x="6492" y="4357"/>
                    <a:pt x="6542" y="4407"/>
                  </a:cubicBezTo>
                  <a:cubicBezTo>
                    <a:pt x="6517" y="4382"/>
                    <a:pt x="6467" y="4357"/>
                    <a:pt x="6442" y="4332"/>
                  </a:cubicBezTo>
                  <a:lnTo>
                    <a:pt x="6492" y="4182"/>
                  </a:lnTo>
                  <a:close/>
                  <a:moveTo>
                    <a:pt x="4913" y="798"/>
                  </a:moveTo>
                  <a:lnTo>
                    <a:pt x="7670" y="1725"/>
                  </a:lnTo>
                  <a:cubicBezTo>
                    <a:pt x="7695" y="1725"/>
                    <a:pt x="7720" y="1776"/>
                    <a:pt x="7720" y="1776"/>
                  </a:cubicBezTo>
                  <a:lnTo>
                    <a:pt x="7645" y="1976"/>
                  </a:lnTo>
                  <a:cubicBezTo>
                    <a:pt x="7645" y="1976"/>
                    <a:pt x="7570" y="2001"/>
                    <a:pt x="7570" y="2001"/>
                  </a:cubicBezTo>
                  <a:lnTo>
                    <a:pt x="7244" y="1901"/>
                  </a:lnTo>
                  <a:cubicBezTo>
                    <a:pt x="7202" y="1890"/>
                    <a:pt x="7156" y="1884"/>
                    <a:pt x="7110" y="1884"/>
                  </a:cubicBezTo>
                  <a:cubicBezTo>
                    <a:pt x="7044" y="1884"/>
                    <a:pt x="6977" y="1897"/>
                    <a:pt x="6918" y="1926"/>
                  </a:cubicBezTo>
                  <a:cubicBezTo>
                    <a:pt x="6843" y="1976"/>
                    <a:pt x="6768" y="2051"/>
                    <a:pt x="6717" y="2151"/>
                  </a:cubicBezTo>
                  <a:lnTo>
                    <a:pt x="6041" y="4207"/>
                  </a:lnTo>
                  <a:cubicBezTo>
                    <a:pt x="5991" y="4357"/>
                    <a:pt x="6066" y="4558"/>
                    <a:pt x="6216" y="4658"/>
                  </a:cubicBezTo>
                  <a:cubicBezTo>
                    <a:pt x="7419" y="5510"/>
                    <a:pt x="7946" y="6989"/>
                    <a:pt x="7494" y="8367"/>
                  </a:cubicBezTo>
                  <a:cubicBezTo>
                    <a:pt x="7219" y="9194"/>
                    <a:pt x="6617" y="9846"/>
                    <a:pt x="5840" y="10247"/>
                  </a:cubicBezTo>
                  <a:cubicBezTo>
                    <a:pt x="5378" y="10464"/>
                    <a:pt x="4882" y="10572"/>
                    <a:pt x="4381" y="10572"/>
                  </a:cubicBezTo>
                  <a:cubicBezTo>
                    <a:pt x="4014" y="10572"/>
                    <a:pt x="3644" y="10514"/>
                    <a:pt x="3284" y="10397"/>
                  </a:cubicBezTo>
                  <a:cubicBezTo>
                    <a:pt x="2407" y="10121"/>
                    <a:pt x="1730" y="9520"/>
                    <a:pt x="1304" y="8743"/>
                  </a:cubicBezTo>
                  <a:cubicBezTo>
                    <a:pt x="903" y="7966"/>
                    <a:pt x="828" y="7089"/>
                    <a:pt x="1103" y="6262"/>
                  </a:cubicBezTo>
                  <a:cubicBezTo>
                    <a:pt x="1555" y="4933"/>
                    <a:pt x="2808" y="4031"/>
                    <a:pt x="4236" y="4031"/>
                  </a:cubicBezTo>
                  <a:lnTo>
                    <a:pt x="4362" y="4031"/>
                  </a:lnTo>
                  <a:cubicBezTo>
                    <a:pt x="4537" y="4031"/>
                    <a:pt x="4687" y="3931"/>
                    <a:pt x="4738" y="3755"/>
                  </a:cubicBezTo>
                  <a:lnTo>
                    <a:pt x="5414" y="1725"/>
                  </a:lnTo>
                  <a:cubicBezTo>
                    <a:pt x="5489" y="1525"/>
                    <a:pt x="5364" y="1274"/>
                    <a:pt x="5164" y="1199"/>
                  </a:cubicBezTo>
                  <a:lnTo>
                    <a:pt x="4813" y="1099"/>
                  </a:lnTo>
                  <a:lnTo>
                    <a:pt x="4788" y="1024"/>
                  </a:lnTo>
                  <a:lnTo>
                    <a:pt x="4863" y="848"/>
                  </a:lnTo>
                  <a:cubicBezTo>
                    <a:pt x="4863" y="823"/>
                    <a:pt x="4888" y="798"/>
                    <a:pt x="4913" y="798"/>
                  </a:cubicBezTo>
                  <a:close/>
                  <a:moveTo>
                    <a:pt x="4896" y="0"/>
                  </a:moveTo>
                  <a:cubicBezTo>
                    <a:pt x="4529" y="0"/>
                    <a:pt x="4205" y="220"/>
                    <a:pt x="4086" y="598"/>
                  </a:cubicBezTo>
                  <a:lnTo>
                    <a:pt x="4011" y="773"/>
                  </a:lnTo>
                  <a:cubicBezTo>
                    <a:pt x="3935" y="999"/>
                    <a:pt x="3961" y="1224"/>
                    <a:pt x="4061" y="1450"/>
                  </a:cubicBezTo>
                  <a:cubicBezTo>
                    <a:pt x="4161" y="1625"/>
                    <a:pt x="4311" y="1776"/>
                    <a:pt x="4512" y="1851"/>
                  </a:cubicBezTo>
                  <a:lnTo>
                    <a:pt x="4061" y="3229"/>
                  </a:lnTo>
                  <a:cubicBezTo>
                    <a:pt x="2357" y="3304"/>
                    <a:pt x="878" y="4382"/>
                    <a:pt x="326" y="5986"/>
                  </a:cubicBezTo>
                  <a:cubicBezTo>
                    <a:pt x="1" y="7039"/>
                    <a:pt x="76" y="8141"/>
                    <a:pt x="602" y="9119"/>
                  </a:cubicBezTo>
                  <a:cubicBezTo>
                    <a:pt x="1103" y="10096"/>
                    <a:pt x="1956" y="10823"/>
                    <a:pt x="3008" y="11174"/>
                  </a:cubicBezTo>
                  <a:cubicBezTo>
                    <a:pt x="3459" y="11324"/>
                    <a:pt x="3910" y="11400"/>
                    <a:pt x="4362" y="11400"/>
                  </a:cubicBezTo>
                  <a:cubicBezTo>
                    <a:pt x="4988" y="11400"/>
                    <a:pt x="5615" y="11249"/>
                    <a:pt x="6191" y="10974"/>
                  </a:cubicBezTo>
                  <a:cubicBezTo>
                    <a:pt x="7194" y="10497"/>
                    <a:pt x="7920" y="9645"/>
                    <a:pt x="8271" y="8618"/>
                  </a:cubicBezTo>
                  <a:cubicBezTo>
                    <a:pt x="8798" y="7014"/>
                    <a:pt x="8246" y="5259"/>
                    <a:pt x="6918" y="4182"/>
                  </a:cubicBezTo>
                  <a:lnTo>
                    <a:pt x="7369" y="2803"/>
                  </a:lnTo>
                  <a:cubicBezTo>
                    <a:pt x="7447" y="2825"/>
                    <a:pt x="7526" y="2835"/>
                    <a:pt x="7603" y="2835"/>
                  </a:cubicBezTo>
                  <a:cubicBezTo>
                    <a:pt x="7968" y="2835"/>
                    <a:pt x="8297" y="2599"/>
                    <a:pt x="8422" y="2227"/>
                  </a:cubicBezTo>
                  <a:lnTo>
                    <a:pt x="8472" y="2051"/>
                  </a:lnTo>
                  <a:cubicBezTo>
                    <a:pt x="8622" y="1600"/>
                    <a:pt x="8397" y="1099"/>
                    <a:pt x="7920" y="948"/>
                  </a:cubicBezTo>
                  <a:lnTo>
                    <a:pt x="5189" y="46"/>
                  </a:lnTo>
                  <a:cubicBezTo>
                    <a:pt x="5090" y="15"/>
                    <a:pt x="4991" y="0"/>
                    <a:pt x="48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1437156" y="678781"/>
              <a:ext cx="613109" cy="458121"/>
            </a:xfrm>
            <a:custGeom>
              <a:avLst/>
              <a:gdLst/>
              <a:ahLst/>
              <a:cxnLst/>
              <a:rect l="l" t="t" r="r" b="b"/>
              <a:pathLst>
                <a:path w="7971" h="5956" extrusionOk="0">
                  <a:moveTo>
                    <a:pt x="1736" y="0"/>
                  </a:moveTo>
                  <a:cubicBezTo>
                    <a:pt x="1449" y="0"/>
                    <a:pt x="1179" y="92"/>
                    <a:pt x="1003" y="322"/>
                  </a:cubicBezTo>
                  <a:cubicBezTo>
                    <a:pt x="853" y="547"/>
                    <a:pt x="728" y="798"/>
                    <a:pt x="652" y="1073"/>
                  </a:cubicBezTo>
                  <a:cubicBezTo>
                    <a:pt x="1" y="3003"/>
                    <a:pt x="1104" y="5109"/>
                    <a:pt x="3058" y="5760"/>
                  </a:cubicBezTo>
                  <a:cubicBezTo>
                    <a:pt x="3462" y="5893"/>
                    <a:pt x="3871" y="5956"/>
                    <a:pt x="4273" y="5956"/>
                  </a:cubicBezTo>
                  <a:cubicBezTo>
                    <a:pt x="5844" y="5956"/>
                    <a:pt x="7296" y="4991"/>
                    <a:pt x="7795" y="3454"/>
                  </a:cubicBezTo>
                  <a:cubicBezTo>
                    <a:pt x="7921" y="3103"/>
                    <a:pt x="7971" y="2728"/>
                    <a:pt x="7971" y="2377"/>
                  </a:cubicBezTo>
                  <a:lnTo>
                    <a:pt x="7971" y="2377"/>
                  </a:lnTo>
                  <a:cubicBezTo>
                    <a:pt x="7900" y="2395"/>
                    <a:pt x="7828" y="2404"/>
                    <a:pt x="7756" y="2404"/>
                  </a:cubicBezTo>
                  <a:cubicBezTo>
                    <a:pt x="7349" y="2404"/>
                    <a:pt x="6945" y="2124"/>
                    <a:pt x="6668" y="1825"/>
                  </a:cubicBezTo>
                  <a:cubicBezTo>
                    <a:pt x="6292" y="1449"/>
                    <a:pt x="5966" y="998"/>
                    <a:pt x="5490" y="848"/>
                  </a:cubicBezTo>
                  <a:cubicBezTo>
                    <a:pt x="5338" y="804"/>
                    <a:pt x="5184" y="790"/>
                    <a:pt x="5029" y="790"/>
                  </a:cubicBezTo>
                  <a:cubicBezTo>
                    <a:pt x="4738" y="790"/>
                    <a:pt x="4443" y="840"/>
                    <a:pt x="4154" y="840"/>
                  </a:cubicBezTo>
                  <a:cubicBezTo>
                    <a:pt x="4064" y="840"/>
                    <a:pt x="3974" y="835"/>
                    <a:pt x="3886" y="823"/>
                  </a:cubicBezTo>
                  <a:cubicBezTo>
                    <a:pt x="3359" y="748"/>
                    <a:pt x="2933" y="397"/>
                    <a:pt x="2457" y="171"/>
                  </a:cubicBezTo>
                  <a:cubicBezTo>
                    <a:pt x="2238" y="67"/>
                    <a:pt x="1981" y="0"/>
                    <a:pt x="1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1446848" y="662937"/>
              <a:ext cx="618878" cy="489811"/>
            </a:xfrm>
            <a:custGeom>
              <a:avLst/>
              <a:gdLst/>
              <a:ahLst/>
              <a:cxnLst/>
              <a:rect l="l" t="t" r="r" b="b"/>
              <a:pathLst>
                <a:path w="8046" h="6368" extrusionOk="0">
                  <a:moveTo>
                    <a:pt x="1631" y="414"/>
                  </a:moveTo>
                  <a:cubicBezTo>
                    <a:pt x="1841" y="414"/>
                    <a:pt x="2065" y="469"/>
                    <a:pt x="2256" y="553"/>
                  </a:cubicBezTo>
                  <a:cubicBezTo>
                    <a:pt x="2406" y="628"/>
                    <a:pt x="2531" y="703"/>
                    <a:pt x="2707" y="803"/>
                  </a:cubicBezTo>
                  <a:cubicBezTo>
                    <a:pt x="3008" y="979"/>
                    <a:pt x="3333" y="1154"/>
                    <a:pt x="3734" y="1229"/>
                  </a:cubicBezTo>
                  <a:cubicBezTo>
                    <a:pt x="3818" y="1238"/>
                    <a:pt x="3902" y="1240"/>
                    <a:pt x="3985" y="1240"/>
                  </a:cubicBezTo>
                  <a:cubicBezTo>
                    <a:pt x="4152" y="1240"/>
                    <a:pt x="4319" y="1229"/>
                    <a:pt x="4486" y="1229"/>
                  </a:cubicBezTo>
                  <a:cubicBezTo>
                    <a:pt x="4637" y="1217"/>
                    <a:pt x="4775" y="1204"/>
                    <a:pt x="4906" y="1204"/>
                  </a:cubicBezTo>
                  <a:cubicBezTo>
                    <a:pt x="5038" y="1204"/>
                    <a:pt x="5163" y="1217"/>
                    <a:pt x="5288" y="1254"/>
                  </a:cubicBezTo>
                  <a:cubicBezTo>
                    <a:pt x="5639" y="1355"/>
                    <a:pt x="5915" y="1630"/>
                    <a:pt x="6191" y="1956"/>
                  </a:cubicBezTo>
                  <a:cubicBezTo>
                    <a:pt x="6241" y="2031"/>
                    <a:pt x="6316" y="2106"/>
                    <a:pt x="6391" y="2157"/>
                  </a:cubicBezTo>
                  <a:cubicBezTo>
                    <a:pt x="6774" y="2563"/>
                    <a:pt x="7202" y="2810"/>
                    <a:pt x="7589" y="2810"/>
                  </a:cubicBezTo>
                  <a:cubicBezTo>
                    <a:pt x="7607" y="2810"/>
                    <a:pt x="7626" y="2809"/>
                    <a:pt x="7644" y="2808"/>
                  </a:cubicBezTo>
                  <a:lnTo>
                    <a:pt x="7644" y="2808"/>
                  </a:lnTo>
                  <a:cubicBezTo>
                    <a:pt x="7619" y="3084"/>
                    <a:pt x="7569" y="3335"/>
                    <a:pt x="7469" y="3585"/>
                  </a:cubicBezTo>
                  <a:cubicBezTo>
                    <a:pt x="7193" y="4462"/>
                    <a:pt x="6567" y="5189"/>
                    <a:pt x="5714" y="5590"/>
                  </a:cubicBezTo>
                  <a:cubicBezTo>
                    <a:pt x="5228" y="5826"/>
                    <a:pt x="4689" y="5949"/>
                    <a:pt x="4143" y="5949"/>
                  </a:cubicBezTo>
                  <a:cubicBezTo>
                    <a:pt x="3763" y="5949"/>
                    <a:pt x="3379" y="5889"/>
                    <a:pt x="3008" y="5766"/>
                  </a:cubicBezTo>
                  <a:cubicBezTo>
                    <a:pt x="2105" y="5465"/>
                    <a:pt x="1379" y="4838"/>
                    <a:pt x="927" y="4011"/>
                  </a:cubicBezTo>
                  <a:cubicBezTo>
                    <a:pt x="501" y="3184"/>
                    <a:pt x="426" y="2232"/>
                    <a:pt x="702" y="1355"/>
                  </a:cubicBezTo>
                  <a:cubicBezTo>
                    <a:pt x="802" y="1104"/>
                    <a:pt x="902" y="878"/>
                    <a:pt x="1028" y="653"/>
                  </a:cubicBezTo>
                  <a:lnTo>
                    <a:pt x="1053" y="653"/>
                  </a:lnTo>
                  <a:cubicBezTo>
                    <a:pt x="1184" y="482"/>
                    <a:pt x="1399" y="414"/>
                    <a:pt x="1631" y="414"/>
                  </a:cubicBezTo>
                  <a:close/>
                  <a:moveTo>
                    <a:pt x="1647" y="0"/>
                  </a:moveTo>
                  <a:cubicBezTo>
                    <a:pt x="1305" y="0"/>
                    <a:pt x="977" y="110"/>
                    <a:pt x="752" y="377"/>
                  </a:cubicBezTo>
                  <a:cubicBezTo>
                    <a:pt x="727" y="377"/>
                    <a:pt x="727" y="402"/>
                    <a:pt x="702" y="402"/>
                  </a:cubicBezTo>
                  <a:cubicBezTo>
                    <a:pt x="552" y="678"/>
                    <a:pt x="426" y="954"/>
                    <a:pt x="326" y="1229"/>
                  </a:cubicBezTo>
                  <a:cubicBezTo>
                    <a:pt x="0" y="2207"/>
                    <a:pt x="100" y="3259"/>
                    <a:pt x="577" y="4187"/>
                  </a:cubicBezTo>
                  <a:cubicBezTo>
                    <a:pt x="1053" y="5114"/>
                    <a:pt x="1880" y="5816"/>
                    <a:pt x="2882" y="6142"/>
                  </a:cubicBezTo>
                  <a:cubicBezTo>
                    <a:pt x="3308" y="6292"/>
                    <a:pt x="3734" y="6367"/>
                    <a:pt x="4161" y="6367"/>
                  </a:cubicBezTo>
                  <a:cubicBezTo>
                    <a:pt x="4762" y="6367"/>
                    <a:pt x="5364" y="6217"/>
                    <a:pt x="5890" y="5966"/>
                  </a:cubicBezTo>
                  <a:cubicBezTo>
                    <a:pt x="6842" y="5490"/>
                    <a:pt x="7544" y="4713"/>
                    <a:pt x="7870" y="3736"/>
                  </a:cubicBezTo>
                  <a:cubicBezTo>
                    <a:pt x="7995" y="3360"/>
                    <a:pt x="8045" y="2984"/>
                    <a:pt x="8045" y="2583"/>
                  </a:cubicBezTo>
                  <a:cubicBezTo>
                    <a:pt x="8045" y="2507"/>
                    <a:pt x="8020" y="2457"/>
                    <a:pt x="7970" y="2407"/>
                  </a:cubicBezTo>
                  <a:cubicBezTo>
                    <a:pt x="7935" y="2389"/>
                    <a:pt x="7887" y="2372"/>
                    <a:pt x="7844" y="2372"/>
                  </a:cubicBezTo>
                  <a:cubicBezTo>
                    <a:pt x="7826" y="2372"/>
                    <a:pt x="7809" y="2375"/>
                    <a:pt x="7795" y="2382"/>
                  </a:cubicBezTo>
                  <a:cubicBezTo>
                    <a:pt x="7738" y="2398"/>
                    <a:pt x="7682" y="2405"/>
                    <a:pt x="7626" y="2405"/>
                  </a:cubicBezTo>
                  <a:cubicBezTo>
                    <a:pt x="7230" y="2405"/>
                    <a:pt x="6845" y="2056"/>
                    <a:pt x="6692" y="1881"/>
                  </a:cubicBezTo>
                  <a:cubicBezTo>
                    <a:pt x="6617" y="1831"/>
                    <a:pt x="6542" y="1756"/>
                    <a:pt x="6491" y="1680"/>
                  </a:cubicBezTo>
                  <a:cubicBezTo>
                    <a:pt x="6191" y="1330"/>
                    <a:pt x="5865" y="1004"/>
                    <a:pt x="5414" y="853"/>
                  </a:cubicBezTo>
                  <a:cubicBezTo>
                    <a:pt x="5234" y="798"/>
                    <a:pt x="5053" y="781"/>
                    <a:pt x="4878" y="781"/>
                  </a:cubicBezTo>
                  <a:cubicBezTo>
                    <a:pt x="4735" y="781"/>
                    <a:pt x="4596" y="792"/>
                    <a:pt x="4461" y="803"/>
                  </a:cubicBezTo>
                  <a:cubicBezTo>
                    <a:pt x="4284" y="821"/>
                    <a:pt x="4132" y="839"/>
                    <a:pt x="3978" y="839"/>
                  </a:cubicBezTo>
                  <a:cubicBezTo>
                    <a:pt x="3915" y="839"/>
                    <a:pt x="3851" y="836"/>
                    <a:pt x="3785" y="828"/>
                  </a:cubicBezTo>
                  <a:cubicBezTo>
                    <a:pt x="3484" y="778"/>
                    <a:pt x="3208" y="603"/>
                    <a:pt x="2907" y="452"/>
                  </a:cubicBezTo>
                  <a:cubicBezTo>
                    <a:pt x="2732" y="352"/>
                    <a:pt x="2582" y="252"/>
                    <a:pt x="2431" y="177"/>
                  </a:cubicBezTo>
                  <a:cubicBezTo>
                    <a:pt x="2190" y="67"/>
                    <a:pt x="1914" y="0"/>
                    <a:pt x="1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1695519" y="787465"/>
              <a:ext cx="59842" cy="101147"/>
            </a:xfrm>
            <a:custGeom>
              <a:avLst/>
              <a:gdLst/>
              <a:ahLst/>
              <a:cxnLst/>
              <a:rect l="l" t="t" r="r" b="b"/>
              <a:pathLst>
                <a:path w="778" h="1315" extrusionOk="0">
                  <a:moveTo>
                    <a:pt x="508" y="0"/>
                  </a:moveTo>
                  <a:cubicBezTo>
                    <a:pt x="428" y="0"/>
                    <a:pt x="320" y="43"/>
                    <a:pt x="226" y="212"/>
                  </a:cubicBezTo>
                  <a:cubicBezTo>
                    <a:pt x="151" y="287"/>
                    <a:pt x="100" y="437"/>
                    <a:pt x="50" y="563"/>
                  </a:cubicBezTo>
                  <a:cubicBezTo>
                    <a:pt x="25" y="713"/>
                    <a:pt x="0" y="838"/>
                    <a:pt x="0" y="964"/>
                  </a:cubicBezTo>
                  <a:cubicBezTo>
                    <a:pt x="0" y="1214"/>
                    <a:pt x="126" y="1289"/>
                    <a:pt x="201" y="1315"/>
                  </a:cubicBezTo>
                  <a:lnTo>
                    <a:pt x="276" y="1315"/>
                  </a:lnTo>
                  <a:cubicBezTo>
                    <a:pt x="351" y="1315"/>
                    <a:pt x="451" y="1289"/>
                    <a:pt x="552" y="1114"/>
                  </a:cubicBezTo>
                  <a:cubicBezTo>
                    <a:pt x="627" y="1039"/>
                    <a:pt x="677" y="914"/>
                    <a:pt x="727" y="763"/>
                  </a:cubicBezTo>
                  <a:cubicBezTo>
                    <a:pt x="752" y="613"/>
                    <a:pt x="777" y="487"/>
                    <a:pt x="777" y="362"/>
                  </a:cubicBezTo>
                  <a:cubicBezTo>
                    <a:pt x="777" y="112"/>
                    <a:pt x="652" y="36"/>
                    <a:pt x="577" y="11"/>
                  </a:cubicBezTo>
                  <a:cubicBezTo>
                    <a:pt x="558" y="5"/>
                    <a:pt x="534" y="0"/>
                    <a:pt x="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1774513" y="812693"/>
              <a:ext cx="75302" cy="100993"/>
            </a:xfrm>
            <a:custGeom>
              <a:avLst/>
              <a:gdLst/>
              <a:ahLst/>
              <a:cxnLst/>
              <a:rect l="l" t="t" r="r" b="b"/>
              <a:pathLst>
                <a:path w="979" h="1313" extrusionOk="0">
                  <a:moveTo>
                    <a:pt x="608" y="0"/>
                  </a:moveTo>
                  <a:cubicBezTo>
                    <a:pt x="350" y="0"/>
                    <a:pt x="197" y="376"/>
                    <a:pt x="151" y="560"/>
                  </a:cubicBezTo>
                  <a:cubicBezTo>
                    <a:pt x="101" y="761"/>
                    <a:pt x="1" y="1212"/>
                    <a:pt x="302" y="1312"/>
                  </a:cubicBezTo>
                  <a:lnTo>
                    <a:pt x="377" y="1312"/>
                  </a:lnTo>
                  <a:cubicBezTo>
                    <a:pt x="627" y="1312"/>
                    <a:pt x="753" y="936"/>
                    <a:pt x="803" y="761"/>
                  </a:cubicBezTo>
                  <a:cubicBezTo>
                    <a:pt x="878" y="560"/>
                    <a:pt x="978" y="109"/>
                    <a:pt x="678" y="9"/>
                  </a:cubicBezTo>
                  <a:cubicBezTo>
                    <a:pt x="654" y="3"/>
                    <a:pt x="630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1631909" y="816847"/>
              <a:ext cx="244905" cy="183602"/>
            </a:xfrm>
            <a:custGeom>
              <a:avLst/>
              <a:gdLst/>
              <a:ahLst/>
              <a:cxnLst/>
              <a:rect l="l" t="t" r="r" b="b"/>
              <a:pathLst>
                <a:path w="3184" h="2387" extrusionOk="0">
                  <a:moveTo>
                    <a:pt x="379" y="0"/>
                  </a:moveTo>
                  <a:cubicBezTo>
                    <a:pt x="276" y="0"/>
                    <a:pt x="197" y="72"/>
                    <a:pt x="176" y="181"/>
                  </a:cubicBezTo>
                  <a:cubicBezTo>
                    <a:pt x="176" y="206"/>
                    <a:pt x="0" y="1158"/>
                    <a:pt x="451" y="1785"/>
                  </a:cubicBezTo>
                  <a:cubicBezTo>
                    <a:pt x="677" y="2110"/>
                    <a:pt x="978" y="2286"/>
                    <a:pt x="1404" y="2361"/>
                  </a:cubicBezTo>
                  <a:cubicBezTo>
                    <a:pt x="1504" y="2361"/>
                    <a:pt x="1604" y="2386"/>
                    <a:pt x="1704" y="2386"/>
                  </a:cubicBezTo>
                  <a:cubicBezTo>
                    <a:pt x="2030" y="2386"/>
                    <a:pt x="2306" y="2286"/>
                    <a:pt x="2532" y="2110"/>
                  </a:cubicBezTo>
                  <a:cubicBezTo>
                    <a:pt x="3083" y="1709"/>
                    <a:pt x="3183" y="983"/>
                    <a:pt x="3183" y="958"/>
                  </a:cubicBezTo>
                  <a:cubicBezTo>
                    <a:pt x="3183" y="832"/>
                    <a:pt x="3108" y="732"/>
                    <a:pt x="3008" y="732"/>
                  </a:cubicBezTo>
                  <a:cubicBezTo>
                    <a:pt x="2994" y="729"/>
                    <a:pt x="2982" y="728"/>
                    <a:pt x="2969" y="728"/>
                  </a:cubicBezTo>
                  <a:cubicBezTo>
                    <a:pt x="2862" y="728"/>
                    <a:pt x="2782" y="818"/>
                    <a:pt x="2782" y="907"/>
                  </a:cubicBezTo>
                  <a:cubicBezTo>
                    <a:pt x="2782" y="907"/>
                    <a:pt x="2707" y="1484"/>
                    <a:pt x="2306" y="1785"/>
                  </a:cubicBezTo>
                  <a:cubicBezTo>
                    <a:pt x="2135" y="1918"/>
                    <a:pt x="1936" y="1979"/>
                    <a:pt x="1696" y="1979"/>
                  </a:cubicBezTo>
                  <a:cubicBezTo>
                    <a:pt x="1620" y="1979"/>
                    <a:pt x="1539" y="1972"/>
                    <a:pt x="1454" y="1960"/>
                  </a:cubicBezTo>
                  <a:cubicBezTo>
                    <a:pt x="1153" y="1910"/>
                    <a:pt x="953" y="1785"/>
                    <a:pt x="802" y="1559"/>
                  </a:cubicBezTo>
                  <a:cubicBezTo>
                    <a:pt x="426" y="1058"/>
                    <a:pt x="577" y="256"/>
                    <a:pt x="577" y="256"/>
                  </a:cubicBezTo>
                  <a:cubicBezTo>
                    <a:pt x="602" y="131"/>
                    <a:pt x="526" y="30"/>
                    <a:pt x="426" y="5"/>
                  </a:cubicBezTo>
                  <a:cubicBezTo>
                    <a:pt x="410" y="2"/>
                    <a:pt x="394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1801510" y="398420"/>
              <a:ext cx="121530" cy="62226"/>
            </a:xfrm>
            <a:custGeom>
              <a:avLst/>
              <a:gdLst/>
              <a:ahLst/>
              <a:cxnLst/>
              <a:rect l="l" t="t" r="r" b="b"/>
              <a:pathLst>
                <a:path w="1580" h="809" extrusionOk="0">
                  <a:moveTo>
                    <a:pt x="239" y="0"/>
                  </a:moveTo>
                  <a:cubicBezTo>
                    <a:pt x="143" y="0"/>
                    <a:pt x="67" y="49"/>
                    <a:pt x="26" y="132"/>
                  </a:cubicBezTo>
                  <a:cubicBezTo>
                    <a:pt x="1" y="232"/>
                    <a:pt x="51" y="357"/>
                    <a:pt x="151" y="408"/>
                  </a:cubicBezTo>
                  <a:lnTo>
                    <a:pt x="1279" y="784"/>
                  </a:lnTo>
                  <a:cubicBezTo>
                    <a:pt x="1304" y="784"/>
                    <a:pt x="1329" y="809"/>
                    <a:pt x="1354" y="809"/>
                  </a:cubicBezTo>
                  <a:cubicBezTo>
                    <a:pt x="1429" y="809"/>
                    <a:pt x="1504" y="758"/>
                    <a:pt x="1530" y="658"/>
                  </a:cubicBezTo>
                  <a:cubicBezTo>
                    <a:pt x="1580" y="558"/>
                    <a:pt x="1530" y="433"/>
                    <a:pt x="1404" y="408"/>
                  </a:cubicBezTo>
                  <a:lnTo>
                    <a:pt x="301" y="7"/>
                  </a:lnTo>
                  <a:cubicBezTo>
                    <a:pt x="280" y="2"/>
                    <a:pt x="259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1535533" y="967603"/>
              <a:ext cx="493580" cy="168834"/>
            </a:xfrm>
            <a:custGeom>
              <a:avLst/>
              <a:gdLst/>
              <a:ahLst/>
              <a:cxnLst/>
              <a:rect l="l" t="t" r="r" b="b"/>
              <a:pathLst>
                <a:path w="6417" h="2195" extrusionOk="0">
                  <a:moveTo>
                    <a:pt x="6416" y="0"/>
                  </a:moveTo>
                  <a:lnTo>
                    <a:pt x="6416" y="0"/>
                  </a:lnTo>
                  <a:cubicBezTo>
                    <a:pt x="5038" y="794"/>
                    <a:pt x="3669" y="1086"/>
                    <a:pt x="2400" y="1086"/>
                  </a:cubicBezTo>
                  <a:cubicBezTo>
                    <a:pt x="1546" y="1086"/>
                    <a:pt x="736" y="954"/>
                    <a:pt x="0" y="752"/>
                  </a:cubicBezTo>
                  <a:lnTo>
                    <a:pt x="0" y="752"/>
                  </a:lnTo>
                  <a:cubicBezTo>
                    <a:pt x="451" y="1303"/>
                    <a:pt x="1053" y="1755"/>
                    <a:pt x="1779" y="2005"/>
                  </a:cubicBezTo>
                  <a:cubicBezTo>
                    <a:pt x="2180" y="2133"/>
                    <a:pt x="2586" y="2194"/>
                    <a:pt x="2984" y="2194"/>
                  </a:cubicBezTo>
                  <a:cubicBezTo>
                    <a:pt x="4456" y="2194"/>
                    <a:pt x="5824" y="1361"/>
                    <a:pt x="6416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1493075" y="927068"/>
              <a:ext cx="564959" cy="223753"/>
            </a:xfrm>
            <a:custGeom>
              <a:avLst/>
              <a:gdLst/>
              <a:ahLst/>
              <a:cxnLst/>
              <a:rect l="l" t="t" r="r" b="b"/>
              <a:pathLst>
                <a:path w="7345" h="2909" extrusionOk="0">
                  <a:moveTo>
                    <a:pt x="6442" y="1028"/>
                  </a:moveTo>
                  <a:cubicBezTo>
                    <a:pt x="5798" y="1956"/>
                    <a:pt x="4696" y="2512"/>
                    <a:pt x="3536" y="2512"/>
                  </a:cubicBezTo>
                  <a:cubicBezTo>
                    <a:pt x="3161" y="2512"/>
                    <a:pt x="2780" y="2454"/>
                    <a:pt x="2407" y="2332"/>
                  </a:cubicBezTo>
                  <a:cubicBezTo>
                    <a:pt x="1956" y="2181"/>
                    <a:pt x="1529" y="1956"/>
                    <a:pt x="1179" y="1630"/>
                  </a:cubicBezTo>
                  <a:lnTo>
                    <a:pt x="1179" y="1630"/>
                  </a:lnTo>
                  <a:cubicBezTo>
                    <a:pt x="1784" y="1761"/>
                    <a:pt x="2381" y="1825"/>
                    <a:pt x="2968" y="1825"/>
                  </a:cubicBezTo>
                  <a:cubicBezTo>
                    <a:pt x="4179" y="1825"/>
                    <a:pt x="5344" y="1552"/>
                    <a:pt x="6442" y="1028"/>
                  </a:cubicBezTo>
                  <a:close/>
                  <a:moveTo>
                    <a:pt x="7344" y="1"/>
                  </a:moveTo>
                  <a:lnTo>
                    <a:pt x="6843" y="352"/>
                  </a:lnTo>
                  <a:cubicBezTo>
                    <a:pt x="5622" y="1059"/>
                    <a:pt x="4329" y="1415"/>
                    <a:pt x="2964" y="1415"/>
                  </a:cubicBezTo>
                  <a:cubicBezTo>
                    <a:pt x="2199" y="1415"/>
                    <a:pt x="1412" y="1303"/>
                    <a:pt x="602" y="1078"/>
                  </a:cubicBezTo>
                  <a:lnTo>
                    <a:pt x="1" y="903"/>
                  </a:lnTo>
                  <a:lnTo>
                    <a:pt x="1" y="903"/>
                  </a:lnTo>
                  <a:lnTo>
                    <a:pt x="402" y="1404"/>
                  </a:lnTo>
                  <a:cubicBezTo>
                    <a:pt x="878" y="2006"/>
                    <a:pt x="1529" y="2457"/>
                    <a:pt x="2281" y="2708"/>
                  </a:cubicBezTo>
                  <a:cubicBezTo>
                    <a:pt x="2682" y="2858"/>
                    <a:pt x="3108" y="2908"/>
                    <a:pt x="3535" y="2908"/>
                  </a:cubicBezTo>
                  <a:cubicBezTo>
                    <a:pt x="5063" y="2908"/>
                    <a:pt x="6517" y="2031"/>
                    <a:pt x="7144" y="602"/>
                  </a:cubicBezTo>
                  <a:lnTo>
                    <a:pt x="7344" y="1"/>
                  </a:ln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1787353" flipH="1">
            <a:off x="2380763" y="-142841"/>
            <a:ext cx="1716877" cy="1725665"/>
            <a:chOff x="2665550" y="811725"/>
            <a:chExt cx="308925" cy="310500"/>
          </a:xfrm>
        </p:grpSpPr>
        <p:sp>
          <p:nvSpPr>
            <p:cNvPr id="316" name="Google Shape;316;p8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8"/>
          <p:cNvGrpSpPr/>
          <p:nvPr/>
        </p:nvGrpSpPr>
        <p:grpSpPr>
          <a:xfrm rot="9674615">
            <a:off x="10292253" y="5127714"/>
            <a:ext cx="476815" cy="457489"/>
            <a:chOff x="2379225" y="531900"/>
            <a:chExt cx="169200" cy="162325"/>
          </a:xfrm>
        </p:grpSpPr>
        <p:sp>
          <p:nvSpPr>
            <p:cNvPr id="326" name="Google Shape;326;p8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452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"/>
          <p:cNvSpPr/>
          <p:nvPr/>
        </p:nvSpPr>
        <p:spPr>
          <a:xfrm>
            <a:off x="10630951" y="271228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567134" y="5718344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7958665" y="-158499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9"/>
          <p:cNvSpPr txBox="1">
            <a:spLocks noGrp="1"/>
          </p:cNvSpPr>
          <p:nvPr>
            <p:ph type="title"/>
          </p:nvPr>
        </p:nvSpPr>
        <p:spPr>
          <a:xfrm>
            <a:off x="4027167" y="1927200"/>
            <a:ext cx="4974400" cy="152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6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subTitle" idx="1"/>
          </p:nvPr>
        </p:nvSpPr>
        <p:spPr>
          <a:xfrm>
            <a:off x="4027167" y="3447180"/>
            <a:ext cx="4974400" cy="14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8" name="Google Shape;338;p9"/>
          <p:cNvGrpSpPr/>
          <p:nvPr/>
        </p:nvGrpSpPr>
        <p:grpSpPr>
          <a:xfrm rot="3161037">
            <a:off x="10878947" y="1505557"/>
            <a:ext cx="1035488" cy="1210753"/>
            <a:chOff x="8839250" y="-183600"/>
            <a:chExt cx="921859" cy="1077892"/>
          </a:xfrm>
        </p:grpSpPr>
        <p:sp>
          <p:nvSpPr>
            <p:cNvPr id="339" name="Google Shape;339;p9"/>
            <p:cNvSpPr/>
            <p:nvPr/>
          </p:nvSpPr>
          <p:spPr>
            <a:xfrm>
              <a:off x="8839250" y="-183600"/>
              <a:ext cx="921859" cy="864159"/>
            </a:xfrm>
            <a:custGeom>
              <a:avLst/>
              <a:gdLst/>
              <a:ahLst/>
              <a:cxnLst/>
              <a:rect l="l" t="t" r="r" b="b"/>
              <a:pathLst>
                <a:path w="11029" h="10339" extrusionOk="0">
                  <a:moveTo>
                    <a:pt x="5436" y="0"/>
                  </a:moveTo>
                  <a:cubicBezTo>
                    <a:pt x="4665" y="0"/>
                    <a:pt x="3872" y="196"/>
                    <a:pt x="3108" y="590"/>
                  </a:cubicBezTo>
                  <a:cubicBezTo>
                    <a:pt x="727" y="1993"/>
                    <a:pt x="1" y="4424"/>
                    <a:pt x="1329" y="7031"/>
                  </a:cubicBezTo>
                  <a:cubicBezTo>
                    <a:pt x="2657" y="9637"/>
                    <a:pt x="5890" y="10038"/>
                    <a:pt x="6868" y="10339"/>
                  </a:cubicBezTo>
                  <a:lnTo>
                    <a:pt x="9274" y="9036"/>
                  </a:lnTo>
                  <a:cubicBezTo>
                    <a:pt x="9575" y="8058"/>
                    <a:pt x="11028" y="5126"/>
                    <a:pt x="9575" y="2595"/>
                  </a:cubicBezTo>
                  <a:cubicBezTo>
                    <a:pt x="8604" y="875"/>
                    <a:pt x="7068" y="0"/>
                    <a:pt x="5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406952" y="567399"/>
              <a:ext cx="253597" cy="188646"/>
            </a:xfrm>
            <a:custGeom>
              <a:avLst/>
              <a:gdLst/>
              <a:ahLst/>
              <a:cxnLst/>
              <a:rect l="l" t="t" r="r" b="b"/>
              <a:pathLst>
                <a:path w="3034" h="2257" extrusionOk="0">
                  <a:moveTo>
                    <a:pt x="2557" y="1"/>
                  </a:moveTo>
                  <a:lnTo>
                    <a:pt x="1" y="1404"/>
                  </a:lnTo>
                  <a:lnTo>
                    <a:pt x="477" y="2256"/>
                  </a:lnTo>
                  <a:lnTo>
                    <a:pt x="3033" y="878"/>
                  </a:lnTo>
                  <a:lnTo>
                    <a:pt x="25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392325" y="554778"/>
              <a:ext cx="282852" cy="215894"/>
            </a:xfrm>
            <a:custGeom>
              <a:avLst/>
              <a:gdLst/>
              <a:ahLst/>
              <a:cxnLst/>
              <a:rect l="l" t="t" r="r" b="b"/>
              <a:pathLst>
                <a:path w="3384" h="2583" extrusionOk="0">
                  <a:moveTo>
                    <a:pt x="2682" y="402"/>
                  </a:moveTo>
                  <a:lnTo>
                    <a:pt x="2983" y="979"/>
                  </a:lnTo>
                  <a:lnTo>
                    <a:pt x="702" y="2182"/>
                  </a:lnTo>
                  <a:lnTo>
                    <a:pt x="401" y="1605"/>
                  </a:lnTo>
                  <a:lnTo>
                    <a:pt x="2682" y="402"/>
                  </a:lnTo>
                  <a:close/>
                  <a:moveTo>
                    <a:pt x="2749" y="0"/>
                  </a:moveTo>
                  <a:cubicBezTo>
                    <a:pt x="2716" y="0"/>
                    <a:pt x="2683" y="9"/>
                    <a:pt x="2657" y="26"/>
                  </a:cubicBezTo>
                  <a:lnTo>
                    <a:pt x="100" y="1405"/>
                  </a:lnTo>
                  <a:cubicBezTo>
                    <a:pt x="50" y="1405"/>
                    <a:pt x="25" y="1455"/>
                    <a:pt x="25" y="1505"/>
                  </a:cubicBezTo>
                  <a:cubicBezTo>
                    <a:pt x="0" y="1530"/>
                    <a:pt x="0" y="1580"/>
                    <a:pt x="25" y="1630"/>
                  </a:cubicBezTo>
                  <a:lnTo>
                    <a:pt x="501" y="2508"/>
                  </a:lnTo>
                  <a:cubicBezTo>
                    <a:pt x="526" y="2558"/>
                    <a:pt x="577" y="2583"/>
                    <a:pt x="652" y="2583"/>
                  </a:cubicBezTo>
                  <a:cubicBezTo>
                    <a:pt x="677" y="2583"/>
                    <a:pt x="702" y="2583"/>
                    <a:pt x="727" y="2558"/>
                  </a:cubicBezTo>
                  <a:lnTo>
                    <a:pt x="3283" y="1179"/>
                  </a:lnTo>
                  <a:cubicBezTo>
                    <a:pt x="3333" y="1154"/>
                    <a:pt x="3359" y="1129"/>
                    <a:pt x="3384" y="1079"/>
                  </a:cubicBezTo>
                  <a:cubicBezTo>
                    <a:pt x="3384" y="1054"/>
                    <a:pt x="3384" y="1004"/>
                    <a:pt x="3359" y="954"/>
                  </a:cubicBezTo>
                  <a:lnTo>
                    <a:pt x="2882" y="76"/>
                  </a:lnTo>
                  <a:cubicBezTo>
                    <a:pt x="2866" y="28"/>
                    <a:pt x="2808" y="0"/>
                    <a:pt x="2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469807" y="657502"/>
              <a:ext cx="213727" cy="167666"/>
            </a:xfrm>
            <a:custGeom>
              <a:avLst/>
              <a:gdLst/>
              <a:ahLst/>
              <a:cxnLst/>
              <a:rect l="l" t="t" r="r" b="b"/>
              <a:pathLst>
                <a:path w="2557" h="2006" extrusionOk="0">
                  <a:moveTo>
                    <a:pt x="2056" y="0"/>
                  </a:moveTo>
                  <a:lnTo>
                    <a:pt x="0" y="1103"/>
                  </a:lnTo>
                  <a:lnTo>
                    <a:pt x="502" y="2005"/>
                  </a:lnTo>
                  <a:lnTo>
                    <a:pt x="2557" y="903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455096" y="643376"/>
              <a:ext cx="243149" cy="196419"/>
            </a:xfrm>
            <a:custGeom>
              <a:avLst/>
              <a:gdLst/>
              <a:ahLst/>
              <a:cxnLst/>
              <a:rect l="l" t="t" r="r" b="b"/>
              <a:pathLst>
                <a:path w="2909" h="2350" extrusionOk="0">
                  <a:moveTo>
                    <a:pt x="2181" y="395"/>
                  </a:moveTo>
                  <a:lnTo>
                    <a:pt x="2507" y="1021"/>
                  </a:lnTo>
                  <a:lnTo>
                    <a:pt x="728" y="1949"/>
                  </a:lnTo>
                  <a:lnTo>
                    <a:pt x="402" y="1347"/>
                  </a:lnTo>
                  <a:lnTo>
                    <a:pt x="2181" y="395"/>
                  </a:lnTo>
                  <a:close/>
                  <a:moveTo>
                    <a:pt x="2219" y="0"/>
                  </a:moveTo>
                  <a:cubicBezTo>
                    <a:pt x="2200" y="0"/>
                    <a:pt x="2181" y="6"/>
                    <a:pt x="2156" y="19"/>
                  </a:cubicBezTo>
                  <a:lnTo>
                    <a:pt x="101" y="1122"/>
                  </a:lnTo>
                  <a:cubicBezTo>
                    <a:pt x="26" y="1172"/>
                    <a:pt x="1" y="1272"/>
                    <a:pt x="26" y="1347"/>
                  </a:cubicBezTo>
                  <a:lnTo>
                    <a:pt x="527" y="2275"/>
                  </a:lnTo>
                  <a:cubicBezTo>
                    <a:pt x="552" y="2325"/>
                    <a:pt x="603" y="2350"/>
                    <a:pt x="678" y="2350"/>
                  </a:cubicBezTo>
                  <a:cubicBezTo>
                    <a:pt x="703" y="2350"/>
                    <a:pt x="728" y="2350"/>
                    <a:pt x="753" y="2325"/>
                  </a:cubicBezTo>
                  <a:lnTo>
                    <a:pt x="2808" y="1222"/>
                  </a:lnTo>
                  <a:cubicBezTo>
                    <a:pt x="2883" y="1172"/>
                    <a:pt x="2908" y="1072"/>
                    <a:pt x="2883" y="996"/>
                  </a:cubicBezTo>
                  <a:lnTo>
                    <a:pt x="2382" y="94"/>
                  </a:lnTo>
                  <a:cubicBezTo>
                    <a:pt x="2357" y="44"/>
                    <a:pt x="2332" y="19"/>
                    <a:pt x="2282" y="19"/>
                  </a:cubicBezTo>
                  <a:cubicBezTo>
                    <a:pt x="2257" y="6"/>
                    <a:pt x="2238" y="0"/>
                    <a:pt x="2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511683" y="743342"/>
              <a:ext cx="184472" cy="138245"/>
            </a:xfrm>
            <a:custGeom>
              <a:avLst/>
              <a:gdLst/>
              <a:ahLst/>
              <a:cxnLst/>
              <a:rect l="l" t="t" r="r" b="b"/>
              <a:pathLst>
                <a:path w="2207" h="1654" extrusionOk="0">
                  <a:moveTo>
                    <a:pt x="2031" y="1"/>
                  </a:moveTo>
                  <a:lnTo>
                    <a:pt x="1" y="978"/>
                  </a:lnTo>
                  <a:cubicBezTo>
                    <a:pt x="1" y="978"/>
                    <a:pt x="602" y="1455"/>
                    <a:pt x="702" y="1630"/>
                  </a:cubicBezTo>
                  <a:cubicBezTo>
                    <a:pt x="712" y="1646"/>
                    <a:pt x="731" y="1653"/>
                    <a:pt x="760" y="1653"/>
                  </a:cubicBezTo>
                  <a:cubicBezTo>
                    <a:pt x="1046" y="1653"/>
                    <a:pt x="2206" y="928"/>
                    <a:pt x="2206" y="928"/>
                  </a:cubicBezTo>
                  <a:lnTo>
                    <a:pt x="20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494966" y="730303"/>
              <a:ext cx="215816" cy="163989"/>
            </a:xfrm>
            <a:custGeom>
              <a:avLst/>
              <a:gdLst/>
              <a:ahLst/>
              <a:cxnLst/>
              <a:rect l="l" t="t" r="r" b="b"/>
              <a:pathLst>
                <a:path w="2582" h="1962" extrusionOk="0">
                  <a:moveTo>
                    <a:pt x="2246" y="0"/>
                  </a:moveTo>
                  <a:cubicBezTo>
                    <a:pt x="2232" y="0"/>
                    <a:pt x="2219" y="2"/>
                    <a:pt x="2206" y="7"/>
                  </a:cubicBezTo>
                  <a:cubicBezTo>
                    <a:pt x="2105" y="7"/>
                    <a:pt x="2055" y="107"/>
                    <a:pt x="2055" y="182"/>
                  </a:cubicBezTo>
                  <a:lnTo>
                    <a:pt x="2231" y="1009"/>
                  </a:lnTo>
                  <a:cubicBezTo>
                    <a:pt x="1730" y="1285"/>
                    <a:pt x="1178" y="1585"/>
                    <a:pt x="1003" y="1636"/>
                  </a:cubicBezTo>
                  <a:cubicBezTo>
                    <a:pt x="827" y="1410"/>
                    <a:pt x="426" y="1109"/>
                    <a:pt x="301" y="1009"/>
                  </a:cubicBezTo>
                  <a:cubicBezTo>
                    <a:pt x="267" y="986"/>
                    <a:pt x="223" y="974"/>
                    <a:pt x="181" y="974"/>
                  </a:cubicBezTo>
                  <a:cubicBezTo>
                    <a:pt x="128" y="974"/>
                    <a:pt x="78" y="993"/>
                    <a:pt x="50" y="1034"/>
                  </a:cubicBezTo>
                  <a:cubicBezTo>
                    <a:pt x="0" y="1109"/>
                    <a:pt x="25" y="1235"/>
                    <a:pt x="100" y="1285"/>
                  </a:cubicBezTo>
                  <a:cubicBezTo>
                    <a:pt x="376" y="1485"/>
                    <a:pt x="702" y="1761"/>
                    <a:pt x="752" y="1861"/>
                  </a:cubicBezTo>
                  <a:cubicBezTo>
                    <a:pt x="777" y="1911"/>
                    <a:pt x="827" y="1936"/>
                    <a:pt x="877" y="1961"/>
                  </a:cubicBezTo>
                  <a:lnTo>
                    <a:pt x="953" y="1961"/>
                  </a:lnTo>
                  <a:cubicBezTo>
                    <a:pt x="1178" y="1961"/>
                    <a:pt x="1704" y="1711"/>
                    <a:pt x="2506" y="1235"/>
                  </a:cubicBezTo>
                  <a:cubicBezTo>
                    <a:pt x="2557" y="1184"/>
                    <a:pt x="2582" y="1109"/>
                    <a:pt x="2582" y="1059"/>
                  </a:cubicBezTo>
                  <a:lnTo>
                    <a:pt x="2406" y="132"/>
                  </a:lnTo>
                  <a:cubicBezTo>
                    <a:pt x="2385" y="49"/>
                    <a:pt x="2313" y="0"/>
                    <a:pt x="2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176511" y="142209"/>
              <a:ext cx="383488" cy="521638"/>
            </a:xfrm>
            <a:custGeom>
              <a:avLst/>
              <a:gdLst/>
              <a:ahLst/>
              <a:cxnLst/>
              <a:rect l="l" t="t" r="r" b="b"/>
              <a:pathLst>
                <a:path w="4588" h="6241" extrusionOk="0">
                  <a:moveTo>
                    <a:pt x="1855" y="677"/>
                  </a:moveTo>
                  <a:cubicBezTo>
                    <a:pt x="1930" y="752"/>
                    <a:pt x="1956" y="902"/>
                    <a:pt x="1956" y="1002"/>
                  </a:cubicBezTo>
                  <a:cubicBezTo>
                    <a:pt x="1930" y="1078"/>
                    <a:pt x="1905" y="1128"/>
                    <a:pt x="1880" y="1128"/>
                  </a:cubicBezTo>
                  <a:cubicBezTo>
                    <a:pt x="1880" y="1128"/>
                    <a:pt x="1830" y="1052"/>
                    <a:pt x="1805" y="952"/>
                  </a:cubicBezTo>
                  <a:cubicBezTo>
                    <a:pt x="1805" y="852"/>
                    <a:pt x="1830" y="752"/>
                    <a:pt x="1855" y="677"/>
                  </a:cubicBezTo>
                  <a:close/>
                  <a:moveTo>
                    <a:pt x="1003" y="1203"/>
                  </a:moveTo>
                  <a:cubicBezTo>
                    <a:pt x="1028" y="1253"/>
                    <a:pt x="1053" y="1328"/>
                    <a:pt x="1078" y="1403"/>
                  </a:cubicBezTo>
                  <a:cubicBezTo>
                    <a:pt x="1078" y="1454"/>
                    <a:pt x="1053" y="1529"/>
                    <a:pt x="1053" y="1529"/>
                  </a:cubicBezTo>
                  <a:cubicBezTo>
                    <a:pt x="1053" y="1529"/>
                    <a:pt x="1028" y="1504"/>
                    <a:pt x="1003" y="1479"/>
                  </a:cubicBezTo>
                  <a:cubicBezTo>
                    <a:pt x="978" y="1428"/>
                    <a:pt x="978" y="1378"/>
                    <a:pt x="978" y="1278"/>
                  </a:cubicBezTo>
                  <a:cubicBezTo>
                    <a:pt x="978" y="1253"/>
                    <a:pt x="978" y="1228"/>
                    <a:pt x="1003" y="1203"/>
                  </a:cubicBezTo>
                  <a:close/>
                  <a:moveTo>
                    <a:pt x="2203" y="1"/>
                  </a:moveTo>
                  <a:cubicBezTo>
                    <a:pt x="2146" y="1"/>
                    <a:pt x="2088" y="8"/>
                    <a:pt x="2031" y="25"/>
                  </a:cubicBezTo>
                  <a:cubicBezTo>
                    <a:pt x="1905" y="50"/>
                    <a:pt x="1805" y="125"/>
                    <a:pt x="1705" y="200"/>
                  </a:cubicBezTo>
                  <a:cubicBezTo>
                    <a:pt x="1653" y="187"/>
                    <a:pt x="1598" y="181"/>
                    <a:pt x="1542" y="181"/>
                  </a:cubicBezTo>
                  <a:cubicBezTo>
                    <a:pt x="1380" y="181"/>
                    <a:pt x="1208" y="233"/>
                    <a:pt x="1078" y="326"/>
                  </a:cubicBezTo>
                  <a:cubicBezTo>
                    <a:pt x="953" y="426"/>
                    <a:pt x="853" y="526"/>
                    <a:pt x="778" y="677"/>
                  </a:cubicBezTo>
                  <a:cubicBezTo>
                    <a:pt x="627" y="677"/>
                    <a:pt x="477" y="702"/>
                    <a:pt x="352" y="777"/>
                  </a:cubicBezTo>
                  <a:cubicBezTo>
                    <a:pt x="51" y="952"/>
                    <a:pt x="1" y="1328"/>
                    <a:pt x="26" y="1604"/>
                  </a:cubicBezTo>
                  <a:cubicBezTo>
                    <a:pt x="76" y="2080"/>
                    <a:pt x="377" y="2531"/>
                    <a:pt x="903" y="2957"/>
                  </a:cubicBezTo>
                  <a:cubicBezTo>
                    <a:pt x="1028" y="3083"/>
                    <a:pt x="1179" y="3183"/>
                    <a:pt x="1329" y="3283"/>
                  </a:cubicBezTo>
                  <a:cubicBezTo>
                    <a:pt x="1580" y="3484"/>
                    <a:pt x="1830" y="3684"/>
                    <a:pt x="2056" y="3910"/>
                  </a:cubicBezTo>
                  <a:cubicBezTo>
                    <a:pt x="2607" y="4511"/>
                    <a:pt x="2808" y="5363"/>
                    <a:pt x="3008" y="6115"/>
                  </a:cubicBezTo>
                  <a:cubicBezTo>
                    <a:pt x="3033" y="6190"/>
                    <a:pt x="3108" y="6240"/>
                    <a:pt x="3184" y="6240"/>
                  </a:cubicBezTo>
                  <a:lnTo>
                    <a:pt x="3234" y="6240"/>
                  </a:lnTo>
                  <a:cubicBezTo>
                    <a:pt x="3309" y="6215"/>
                    <a:pt x="3359" y="6115"/>
                    <a:pt x="3334" y="6015"/>
                  </a:cubicBezTo>
                  <a:cubicBezTo>
                    <a:pt x="3133" y="5238"/>
                    <a:pt x="2908" y="4361"/>
                    <a:pt x="2306" y="3684"/>
                  </a:cubicBezTo>
                  <a:cubicBezTo>
                    <a:pt x="2056" y="3433"/>
                    <a:pt x="1780" y="3208"/>
                    <a:pt x="1529" y="3007"/>
                  </a:cubicBezTo>
                  <a:cubicBezTo>
                    <a:pt x="1379" y="2907"/>
                    <a:pt x="1254" y="2807"/>
                    <a:pt x="1103" y="2707"/>
                  </a:cubicBezTo>
                  <a:cubicBezTo>
                    <a:pt x="652" y="2331"/>
                    <a:pt x="402" y="1930"/>
                    <a:pt x="352" y="1554"/>
                  </a:cubicBezTo>
                  <a:cubicBezTo>
                    <a:pt x="352" y="1378"/>
                    <a:pt x="377" y="1153"/>
                    <a:pt x="527" y="1052"/>
                  </a:cubicBezTo>
                  <a:cubicBezTo>
                    <a:pt x="577" y="1027"/>
                    <a:pt x="627" y="1027"/>
                    <a:pt x="677" y="1027"/>
                  </a:cubicBezTo>
                  <a:cubicBezTo>
                    <a:pt x="677" y="1103"/>
                    <a:pt x="652" y="1178"/>
                    <a:pt x="652" y="1253"/>
                  </a:cubicBezTo>
                  <a:cubicBezTo>
                    <a:pt x="652" y="1378"/>
                    <a:pt x="652" y="1504"/>
                    <a:pt x="702" y="1629"/>
                  </a:cubicBezTo>
                  <a:cubicBezTo>
                    <a:pt x="764" y="1774"/>
                    <a:pt x="912" y="1867"/>
                    <a:pt x="1060" y="1867"/>
                  </a:cubicBezTo>
                  <a:cubicBezTo>
                    <a:pt x="1092" y="1867"/>
                    <a:pt x="1123" y="1863"/>
                    <a:pt x="1154" y="1855"/>
                  </a:cubicBezTo>
                  <a:cubicBezTo>
                    <a:pt x="1354" y="1779"/>
                    <a:pt x="1429" y="1554"/>
                    <a:pt x="1404" y="1328"/>
                  </a:cubicBezTo>
                  <a:cubicBezTo>
                    <a:pt x="1379" y="1128"/>
                    <a:pt x="1254" y="927"/>
                    <a:pt x="1103" y="827"/>
                  </a:cubicBezTo>
                  <a:cubicBezTo>
                    <a:pt x="1128" y="727"/>
                    <a:pt x="1204" y="651"/>
                    <a:pt x="1254" y="601"/>
                  </a:cubicBezTo>
                  <a:cubicBezTo>
                    <a:pt x="1354" y="551"/>
                    <a:pt x="1429" y="526"/>
                    <a:pt x="1529" y="526"/>
                  </a:cubicBezTo>
                  <a:cubicBezTo>
                    <a:pt x="1479" y="677"/>
                    <a:pt x="1479" y="827"/>
                    <a:pt x="1479" y="977"/>
                  </a:cubicBezTo>
                  <a:cubicBezTo>
                    <a:pt x="1503" y="1216"/>
                    <a:pt x="1641" y="1455"/>
                    <a:pt x="1871" y="1455"/>
                  </a:cubicBezTo>
                  <a:cubicBezTo>
                    <a:pt x="1882" y="1455"/>
                    <a:pt x="1894" y="1455"/>
                    <a:pt x="1905" y="1454"/>
                  </a:cubicBezTo>
                  <a:cubicBezTo>
                    <a:pt x="2131" y="1454"/>
                    <a:pt x="2256" y="1253"/>
                    <a:pt x="2281" y="1052"/>
                  </a:cubicBezTo>
                  <a:cubicBezTo>
                    <a:pt x="2306" y="802"/>
                    <a:pt x="2206" y="551"/>
                    <a:pt x="2031" y="376"/>
                  </a:cubicBezTo>
                  <a:cubicBezTo>
                    <a:pt x="2056" y="351"/>
                    <a:pt x="2081" y="351"/>
                    <a:pt x="2106" y="351"/>
                  </a:cubicBezTo>
                  <a:cubicBezTo>
                    <a:pt x="2133" y="344"/>
                    <a:pt x="2160" y="341"/>
                    <a:pt x="2186" y="341"/>
                  </a:cubicBezTo>
                  <a:cubicBezTo>
                    <a:pt x="2358" y="341"/>
                    <a:pt x="2520" y="471"/>
                    <a:pt x="2607" y="601"/>
                  </a:cubicBezTo>
                  <a:cubicBezTo>
                    <a:pt x="2732" y="802"/>
                    <a:pt x="2758" y="1052"/>
                    <a:pt x="2783" y="1303"/>
                  </a:cubicBezTo>
                  <a:lnTo>
                    <a:pt x="2808" y="1353"/>
                  </a:lnTo>
                  <a:cubicBezTo>
                    <a:pt x="3008" y="2807"/>
                    <a:pt x="3509" y="4261"/>
                    <a:pt x="4236" y="5539"/>
                  </a:cubicBezTo>
                  <a:cubicBezTo>
                    <a:pt x="4274" y="5595"/>
                    <a:pt x="4340" y="5623"/>
                    <a:pt x="4412" y="5623"/>
                  </a:cubicBezTo>
                  <a:cubicBezTo>
                    <a:pt x="4437" y="5623"/>
                    <a:pt x="4462" y="5620"/>
                    <a:pt x="4487" y="5614"/>
                  </a:cubicBezTo>
                  <a:cubicBezTo>
                    <a:pt x="4562" y="5564"/>
                    <a:pt x="4587" y="5464"/>
                    <a:pt x="4537" y="5363"/>
                  </a:cubicBezTo>
                  <a:cubicBezTo>
                    <a:pt x="3810" y="4135"/>
                    <a:pt x="3334" y="2732"/>
                    <a:pt x="3133" y="1303"/>
                  </a:cubicBezTo>
                  <a:lnTo>
                    <a:pt x="3133" y="1253"/>
                  </a:lnTo>
                  <a:cubicBezTo>
                    <a:pt x="3083" y="977"/>
                    <a:pt x="3058" y="702"/>
                    <a:pt x="2908" y="451"/>
                  </a:cubicBezTo>
                  <a:cubicBezTo>
                    <a:pt x="2761" y="200"/>
                    <a:pt x="2492" y="1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327380" y="-113390"/>
              <a:ext cx="211637" cy="146687"/>
            </a:xfrm>
            <a:custGeom>
              <a:avLst/>
              <a:gdLst/>
              <a:ahLst/>
              <a:cxnLst/>
              <a:rect l="l" t="t" r="r" b="b"/>
              <a:pathLst>
                <a:path w="2532" h="1755" extrusionOk="0">
                  <a:moveTo>
                    <a:pt x="226" y="0"/>
                  </a:moveTo>
                  <a:cubicBezTo>
                    <a:pt x="125" y="0"/>
                    <a:pt x="50" y="50"/>
                    <a:pt x="25" y="151"/>
                  </a:cubicBezTo>
                  <a:cubicBezTo>
                    <a:pt x="0" y="226"/>
                    <a:pt x="50" y="326"/>
                    <a:pt x="151" y="351"/>
                  </a:cubicBezTo>
                  <a:cubicBezTo>
                    <a:pt x="276" y="376"/>
                    <a:pt x="401" y="401"/>
                    <a:pt x="526" y="426"/>
                  </a:cubicBezTo>
                  <a:cubicBezTo>
                    <a:pt x="1203" y="652"/>
                    <a:pt x="1780" y="1103"/>
                    <a:pt x="2181" y="1679"/>
                  </a:cubicBezTo>
                  <a:cubicBezTo>
                    <a:pt x="2231" y="1730"/>
                    <a:pt x="2281" y="1755"/>
                    <a:pt x="2331" y="1755"/>
                  </a:cubicBezTo>
                  <a:cubicBezTo>
                    <a:pt x="2356" y="1755"/>
                    <a:pt x="2406" y="1730"/>
                    <a:pt x="2431" y="1730"/>
                  </a:cubicBezTo>
                  <a:cubicBezTo>
                    <a:pt x="2506" y="1654"/>
                    <a:pt x="2532" y="1554"/>
                    <a:pt x="2456" y="1479"/>
                  </a:cubicBezTo>
                  <a:cubicBezTo>
                    <a:pt x="2030" y="852"/>
                    <a:pt x="1379" y="351"/>
                    <a:pt x="627" y="126"/>
                  </a:cubicBezTo>
                  <a:cubicBezTo>
                    <a:pt x="501" y="75"/>
                    <a:pt x="351" y="5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176511" y="-117569"/>
              <a:ext cx="98547" cy="41958"/>
            </a:xfrm>
            <a:custGeom>
              <a:avLst/>
              <a:gdLst/>
              <a:ahLst/>
              <a:cxnLst/>
              <a:rect l="l" t="t" r="r" b="b"/>
              <a:pathLst>
                <a:path w="1179" h="502" extrusionOk="0">
                  <a:moveTo>
                    <a:pt x="978" y="0"/>
                  </a:moveTo>
                  <a:cubicBezTo>
                    <a:pt x="702" y="25"/>
                    <a:pt x="402" y="100"/>
                    <a:pt x="151" y="176"/>
                  </a:cubicBezTo>
                  <a:cubicBezTo>
                    <a:pt x="51" y="226"/>
                    <a:pt x="1" y="301"/>
                    <a:pt x="26" y="401"/>
                  </a:cubicBezTo>
                  <a:cubicBezTo>
                    <a:pt x="51" y="476"/>
                    <a:pt x="126" y="501"/>
                    <a:pt x="201" y="501"/>
                  </a:cubicBezTo>
                  <a:lnTo>
                    <a:pt x="251" y="501"/>
                  </a:lnTo>
                  <a:cubicBezTo>
                    <a:pt x="502" y="426"/>
                    <a:pt x="753" y="351"/>
                    <a:pt x="1003" y="351"/>
                  </a:cubicBezTo>
                  <a:cubicBezTo>
                    <a:pt x="1103" y="326"/>
                    <a:pt x="1179" y="251"/>
                    <a:pt x="1179" y="150"/>
                  </a:cubicBezTo>
                  <a:cubicBezTo>
                    <a:pt x="1154" y="75"/>
                    <a:pt x="1078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9455096" y="644129"/>
              <a:ext cx="203362" cy="120275"/>
            </a:xfrm>
            <a:custGeom>
              <a:avLst/>
              <a:gdLst/>
              <a:ahLst/>
              <a:cxnLst/>
              <a:rect l="l" t="t" r="r" b="b"/>
              <a:pathLst>
                <a:path w="2433" h="1439" extrusionOk="0">
                  <a:moveTo>
                    <a:pt x="2216" y="1"/>
                  </a:moveTo>
                  <a:cubicBezTo>
                    <a:pt x="2196" y="1"/>
                    <a:pt x="2175" y="4"/>
                    <a:pt x="2156" y="10"/>
                  </a:cubicBezTo>
                  <a:lnTo>
                    <a:pt x="101" y="1113"/>
                  </a:lnTo>
                  <a:cubicBezTo>
                    <a:pt x="26" y="1163"/>
                    <a:pt x="1" y="1263"/>
                    <a:pt x="26" y="1338"/>
                  </a:cubicBezTo>
                  <a:cubicBezTo>
                    <a:pt x="51" y="1413"/>
                    <a:pt x="126" y="1439"/>
                    <a:pt x="176" y="1439"/>
                  </a:cubicBezTo>
                  <a:cubicBezTo>
                    <a:pt x="201" y="1439"/>
                    <a:pt x="227" y="1439"/>
                    <a:pt x="252" y="1413"/>
                  </a:cubicBezTo>
                  <a:lnTo>
                    <a:pt x="2307" y="311"/>
                  </a:lnTo>
                  <a:cubicBezTo>
                    <a:pt x="2407" y="261"/>
                    <a:pt x="2432" y="160"/>
                    <a:pt x="2382" y="85"/>
                  </a:cubicBezTo>
                  <a:cubicBezTo>
                    <a:pt x="2344" y="29"/>
                    <a:pt x="2279" y="1"/>
                    <a:pt x="2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9515862" y="745432"/>
              <a:ext cx="176114" cy="102806"/>
            </a:xfrm>
            <a:custGeom>
              <a:avLst/>
              <a:gdLst/>
              <a:ahLst/>
              <a:cxnLst/>
              <a:rect l="l" t="t" r="r" b="b"/>
              <a:pathLst>
                <a:path w="2107" h="1230" extrusionOk="0">
                  <a:moveTo>
                    <a:pt x="1928" y="1"/>
                  </a:moveTo>
                  <a:cubicBezTo>
                    <a:pt x="1897" y="1"/>
                    <a:pt x="1864" y="9"/>
                    <a:pt x="1830" y="26"/>
                  </a:cubicBezTo>
                  <a:lnTo>
                    <a:pt x="126" y="903"/>
                  </a:lnTo>
                  <a:cubicBezTo>
                    <a:pt x="26" y="953"/>
                    <a:pt x="1" y="1054"/>
                    <a:pt x="51" y="1129"/>
                  </a:cubicBezTo>
                  <a:cubicBezTo>
                    <a:pt x="76" y="1179"/>
                    <a:pt x="126" y="1229"/>
                    <a:pt x="201" y="1229"/>
                  </a:cubicBezTo>
                  <a:cubicBezTo>
                    <a:pt x="226" y="1229"/>
                    <a:pt x="251" y="1204"/>
                    <a:pt x="277" y="1204"/>
                  </a:cubicBezTo>
                  <a:lnTo>
                    <a:pt x="2006" y="327"/>
                  </a:lnTo>
                  <a:cubicBezTo>
                    <a:pt x="2081" y="277"/>
                    <a:pt x="2106" y="176"/>
                    <a:pt x="2056" y="101"/>
                  </a:cubicBezTo>
                  <a:cubicBezTo>
                    <a:pt x="2039" y="34"/>
                    <a:pt x="1989" y="1"/>
                    <a:pt x="1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1" name="Google Shape;351;p9"/>
          <p:cNvGrpSpPr/>
          <p:nvPr/>
        </p:nvGrpSpPr>
        <p:grpSpPr>
          <a:xfrm rot="1787360" flipH="1">
            <a:off x="5464977" y="5079187"/>
            <a:ext cx="2106872" cy="2117628"/>
            <a:chOff x="2665550" y="811725"/>
            <a:chExt cx="308925" cy="310500"/>
          </a:xfrm>
        </p:grpSpPr>
        <p:sp>
          <p:nvSpPr>
            <p:cNvPr id="352" name="Google Shape;352;p9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>
            <a:off x="1634440" y="249245"/>
            <a:ext cx="1426529" cy="1677889"/>
            <a:chOff x="1225829" y="186933"/>
            <a:chExt cx="1069897" cy="1258417"/>
          </a:xfrm>
        </p:grpSpPr>
        <p:grpSp>
          <p:nvGrpSpPr>
            <p:cNvPr id="362" name="Google Shape;362;p9"/>
            <p:cNvGrpSpPr/>
            <p:nvPr/>
          </p:nvGrpSpPr>
          <p:grpSpPr>
            <a:xfrm rot="-1499875">
              <a:off x="1390496" y="299217"/>
              <a:ext cx="740562" cy="943497"/>
              <a:chOff x="1419850" y="291275"/>
              <a:chExt cx="688258" cy="876860"/>
            </a:xfrm>
          </p:grpSpPr>
          <p:sp>
            <p:nvSpPr>
              <p:cNvPr id="363" name="Google Shape;363;p9"/>
              <p:cNvSpPr/>
              <p:nvPr/>
            </p:nvSpPr>
            <p:spPr>
              <a:xfrm>
                <a:off x="1437156" y="322042"/>
                <a:ext cx="640107" cy="814864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594" extrusionOk="0">
                    <a:moveTo>
                      <a:pt x="4828" y="0"/>
                    </a:moveTo>
                    <a:cubicBezTo>
                      <a:pt x="4638" y="0"/>
                      <a:pt x="4447" y="121"/>
                      <a:pt x="4387" y="323"/>
                    </a:cubicBezTo>
                    <a:lnTo>
                      <a:pt x="4337" y="498"/>
                    </a:lnTo>
                    <a:cubicBezTo>
                      <a:pt x="4262" y="749"/>
                      <a:pt x="4387" y="1000"/>
                      <a:pt x="4612" y="1075"/>
                    </a:cubicBezTo>
                    <a:lnTo>
                      <a:pt x="4963" y="1200"/>
                    </a:lnTo>
                    <a:lnTo>
                      <a:pt x="4287" y="3230"/>
                    </a:lnTo>
                    <a:cubicBezTo>
                      <a:pt x="4247" y="3229"/>
                      <a:pt x="4208" y="3228"/>
                      <a:pt x="4169" y="3228"/>
                    </a:cubicBezTo>
                    <a:cubicBezTo>
                      <a:pt x="2608" y="3228"/>
                      <a:pt x="1141" y="4196"/>
                      <a:pt x="652" y="5711"/>
                    </a:cubicBezTo>
                    <a:cubicBezTo>
                      <a:pt x="1" y="7641"/>
                      <a:pt x="1104" y="9747"/>
                      <a:pt x="3058" y="10398"/>
                    </a:cubicBezTo>
                    <a:cubicBezTo>
                      <a:pt x="3462" y="10531"/>
                      <a:pt x="3871" y="10594"/>
                      <a:pt x="4273" y="10594"/>
                    </a:cubicBezTo>
                    <a:cubicBezTo>
                      <a:pt x="5844" y="10594"/>
                      <a:pt x="7296" y="9629"/>
                      <a:pt x="7795" y="8092"/>
                    </a:cubicBezTo>
                    <a:cubicBezTo>
                      <a:pt x="8322" y="6513"/>
                      <a:pt x="7695" y="4834"/>
                      <a:pt x="6367" y="3932"/>
                    </a:cubicBezTo>
                    <a:lnTo>
                      <a:pt x="7043" y="1877"/>
                    </a:lnTo>
                    <a:lnTo>
                      <a:pt x="7369" y="2002"/>
                    </a:lnTo>
                    <a:cubicBezTo>
                      <a:pt x="7418" y="2017"/>
                      <a:pt x="7467" y="2024"/>
                      <a:pt x="7514" y="2024"/>
                    </a:cubicBezTo>
                    <a:cubicBezTo>
                      <a:pt x="7711" y="2024"/>
                      <a:pt x="7885" y="1903"/>
                      <a:pt x="7946" y="1701"/>
                    </a:cubicBezTo>
                    <a:lnTo>
                      <a:pt x="8021" y="1526"/>
                    </a:lnTo>
                    <a:cubicBezTo>
                      <a:pt x="8096" y="1275"/>
                      <a:pt x="7971" y="1025"/>
                      <a:pt x="7720" y="924"/>
                    </a:cubicBezTo>
                    <a:lnTo>
                      <a:pt x="4963" y="22"/>
                    </a:lnTo>
                    <a:cubicBezTo>
                      <a:pt x="4919" y="8"/>
                      <a:pt x="4874" y="0"/>
                      <a:pt x="48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9"/>
              <p:cNvSpPr/>
              <p:nvPr/>
            </p:nvSpPr>
            <p:spPr>
              <a:xfrm>
                <a:off x="1419850" y="306120"/>
                <a:ext cx="672874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11007" extrusionOk="0">
                    <a:moveTo>
                      <a:pt x="5056" y="414"/>
                    </a:moveTo>
                    <a:cubicBezTo>
                      <a:pt x="5083" y="414"/>
                      <a:pt x="5111" y="419"/>
                      <a:pt x="5138" y="430"/>
                    </a:cubicBezTo>
                    <a:lnTo>
                      <a:pt x="7895" y="1332"/>
                    </a:lnTo>
                    <a:cubicBezTo>
                      <a:pt x="8020" y="1382"/>
                      <a:pt x="8096" y="1532"/>
                      <a:pt x="8045" y="1658"/>
                    </a:cubicBezTo>
                    <a:lnTo>
                      <a:pt x="7995" y="1858"/>
                    </a:lnTo>
                    <a:cubicBezTo>
                      <a:pt x="7956" y="1957"/>
                      <a:pt x="7854" y="2024"/>
                      <a:pt x="7752" y="2024"/>
                    </a:cubicBezTo>
                    <a:cubicBezTo>
                      <a:pt x="7724" y="2024"/>
                      <a:pt x="7696" y="2019"/>
                      <a:pt x="7669" y="2009"/>
                    </a:cubicBezTo>
                    <a:lnTo>
                      <a:pt x="7319" y="1908"/>
                    </a:lnTo>
                    <a:cubicBezTo>
                      <a:pt x="7297" y="1897"/>
                      <a:pt x="7273" y="1892"/>
                      <a:pt x="7250" y="1892"/>
                    </a:cubicBezTo>
                    <a:cubicBezTo>
                      <a:pt x="7168" y="1892"/>
                      <a:pt x="7088" y="1955"/>
                      <a:pt x="7068" y="2034"/>
                    </a:cubicBezTo>
                    <a:lnTo>
                      <a:pt x="6391" y="4064"/>
                    </a:lnTo>
                    <a:cubicBezTo>
                      <a:pt x="6366" y="4139"/>
                      <a:pt x="6391" y="4239"/>
                      <a:pt x="6466" y="4289"/>
                    </a:cubicBezTo>
                    <a:cubicBezTo>
                      <a:pt x="7770" y="5192"/>
                      <a:pt x="8321" y="6771"/>
                      <a:pt x="7820" y="8224"/>
                    </a:cubicBezTo>
                    <a:cubicBezTo>
                      <a:pt x="7544" y="9101"/>
                      <a:pt x="6918" y="9828"/>
                      <a:pt x="6065" y="10229"/>
                    </a:cubicBezTo>
                    <a:cubicBezTo>
                      <a:pt x="5579" y="10465"/>
                      <a:pt x="5040" y="10588"/>
                      <a:pt x="4494" y="10588"/>
                    </a:cubicBezTo>
                    <a:cubicBezTo>
                      <a:pt x="4114" y="10588"/>
                      <a:pt x="3730" y="10528"/>
                      <a:pt x="3359" y="10405"/>
                    </a:cubicBezTo>
                    <a:cubicBezTo>
                      <a:pt x="1504" y="9778"/>
                      <a:pt x="451" y="7798"/>
                      <a:pt x="1053" y="5994"/>
                    </a:cubicBezTo>
                    <a:cubicBezTo>
                      <a:pt x="1529" y="4565"/>
                      <a:pt x="2857" y="3638"/>
                      <a:pt x="4386" y="3638"/>
                    </a:cubicBezTo>
                    <a:lnTo>
                      <a:pt x="4512" y="3638"/>
                    </a:lnTo>
                    <a:cubicBezTo>
                      <a:pt x="4587" y="3638"/>
                      <a:pt x="4687" y="3588"/>
                      <a:pt x="4712" y="3512"/>
                    </a:cubicBezTo>
                    <a:lnTo>
                      <a:pt x="5389" y="1457"/>
                    </a:lnTo>
                    <a:cubicBezTo>
                      <a:pt x="5414" y="1357"/>
                      <a:pt x="5364" y="1257"/>
                      <a:pt x="5238" y="1207"/>
                    </a:cubicBezTo>
                    <a:lnTo>
                      <a:pt x="4913" y="1106"/>
                    </a:lnTo>
                    <a:cubicBezTo>
                      <a:pt x="4787" y="1056"/>
                      <a:pt x="4712" y="906"/>
                      <a:pt x="4737" y="781"/>
                    </a:cubicBezTo>
                    <a:lnTo>
                      <a:pt x="4812" y="580"/>
                    </a:lnTo>
                    <a:cubicBezTo>
                      <a:pt x="4852" y="481"/>
                      <a:pt x="4953" y="414"/>
                      <a:pt x="5056" y="414"/>
                    </a:cubicBezTo>
                    <a:close/>
                    <a:moveTo>
                      <a:pt x="5065" y="1"/>
                    </a:moveTo>
                    <a:cubicBezTo>
                      <a:pt x="4781" y="1"/>
                      <a:pt x="4518" y="170"/>
                      <a:pt x="4436" y="455"/>
                    </a:cubicBezTo>
                    <a:lnTo>
                      <a:pt x="4361" y="655"/>
                    </a:lnTo>
                    <a:cubicBezTo>
                      <a:pt x="4236" y="1006"/>
                      <a:pt x="4436" y="1382"/>
                      <a:pt x="4787" y="1482"/>
                    </a:cubicBezTo>
                    <a:lnTo>
                      <a:pt x="4938" y="1532"/>
                    </a:lnTo>
                    <a:lnTo>
                      <a:pt x="4361" y="3237"/>
                    </a:lnTo>
                    <a:cubicBezTo>
                      <a:pt x="2682" y="3237"/>
                      <a:pt x="1203" y="4289"/>
                      <a:pt x="677" y="5868"/>
                    </a:cubicBezTo>
                    <a:cubicBezTo>
                      <a:pt x="0" y="7898"/>
                      <a:pt x="1153" y="10104"/>
                      <a:pt x="3233" y="10781"/>
                    </a:cubicBezTo>
                    <a:cubicBezTo>
                      <a:pt x="3659" y="10931"/>
                      <a:pt x="4085" y="11006"/>
                      <a:pt x="4512" y="11006"/>
                    </a:cubicBezTo>
                    <a:cubicBezTo>
                      <a:pt x="5113" y="11006"/>
                      <a:pt x="5715" y="10856"/>
                      <a:pt x="6241" y="10605"/>
                    </a:cubicBezTo>
                    <a:cubicBezTo>
                      <a:pt x="7193" y="10129"/>
                      <a:pt x="7895" y="9352"/>
                      <a:pt x="8221" y="8375"/>
                    </a:cubicBezTo>
                    <a:cubicBezTo>
                      <a:pt x="8747" y="6771"/>
                      <a:pt x="8196" y="5066"/>
                      <a:pt x="6817" y="4039"/>
                    </a:cubicBezTo>
                    <a:lnTo>
                      <a:pt x="7394" y="2359"/>
                    </a:lnTo>
                    <a:lnTo>
                      <a:pt x="7544" y="2410"/>
                    </a:lnTo>
                    <a:cubicBezTo>
                      <a:pt x="7610" y="2428"/>
                      <a:pt x="7677" y="2438"/>
                      <a:pt x="7743" y="2438"/>
                    </a:cubicBezTo>
                    <a:cubicBezTo>
                      <a:pt x="8027" y="2438"/>
                      <a:pt x="8290" y="2268"/>
                      <a:pt x="8371" y="1984"/>
                    </a:cubicBezTo>
                    <a:lnTo>
                      <a:pt x="8446" y="1783"/>
                    </a:lnTo>
                    <a:cubicBezTo>
                      <a:pt x="8547" y="1432"/>
                      <a:pt x="8371" y="1056"/>
                      <a:pt x="8020" y="956"/>
                    </a:cubicBezTo>
                    <a:lnTo>
                      <a:pt x="5263" y="29"/>
                    </a:lnTo>
                    <a:cubicBezTo>
                      <a:pt x="5197" y="10"/>
                      <a:pt x="5130" y="1"/>
                      <a:pt x="5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1446848" y="306120"/>
                <a:ext cx="645876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1007" extrusionOk="0">
                    <a:moveTo>
                      <a:pt x="4705" y="414"/>
                    </a:moveTo>
                    <a:cubicBezTo>
                      <a:pt x="4732" y="414"/>
                      <a:pt x="4760" y="419"/>
                      <a:pt x="4787" y="430"/>
                    </a:cubicBezTo>
                    <a:lnTo>
                      <a:pt x="7544" y="1332"/>
                    </a:lnTo>
                    <a:cubicBezTo>
                      <a:pt x="7669" y="1382"/>
                      <a:pt x="7745" y="1532"/>
                      <a:pt x="7694" y="1658"/>
                    </a:cubicBezTo>
                    <a:lnTo>
                      <a:pt x="7644" y="1858"/>
                    </a:lnTo>
                    <a:cubicBezTo>
                      <a:pt x="7605" y="1957"/>
                      <a:pt x="7503" y="2024"/>
                      <a:pt x="7401" y="2024"/>
                    </a:cubicBezTo>
                    <a:cubicBezTo>
                      <a:pt x="7373" y="2024"/>
                      <a:pt x="7345" y="2019"/>
                      <a:pt x="7318" y="2009"/>
                    </a:cubicBezTo>
                    <a:lnTo>
                      <a:pt x="6968" y="1908"/>
                    </a:lnTo>
                    <a:cubicBezTo>
                      <a:pt x="6943" y="1896"/>
                      <a:pt x="6917" y="1890"/>
                      <a:pt x="6892" y="1890"/>
                    </a:cubicBezTo>
                    <a:cubicBezTo>
                      <a:pt x="6867" y="1890"/>
                      <a:pt x="6842" y="1896"/>
                      <a:pt x="6817" y="1908"/>
                    </a:cubicBezTo>
                    <a:cubicBezTo>
                      <a:pt x="6767" y="1933"/>
                      <a:pt x="6742" y="1984"/>
                      <a:pt x="6717" y="2034"/>
                    </a:cubicBezTo>
                    <a:lnTo>
                      <a:pt x="6040" y="4064"/>
                    </a:lnTo>
                    <a:cubicBezTo>
                      <a:pt x="6015" y="4139"/>
                      <a:pt x="6040" y="4239"/>
                      <a:pt x="6115" y="4289"/>
                    </a:cubicBezTo>
                    <a:cubicBezTo>
                      <a:pt x="7419" y="5192"/>
                      <a:pt x="7970" y="6771"/>
                      <a:pt x="7469" y="8224"/>
                    </a:cubicBezTo>
                    <a:cubicBezTo>
                      <a:pt x="7193" y="9101"/>
                      <a:pt x="6567" y="9828"/>
                      <a:pt x="5714" y="10229"/>
                    </a:cubicBezTo>
                    <a:cubicBezTo>
                      <a:pt x="5228" y="10465"/>
                      <a:pt x="4689" y="10588"/>
                      <a:pt x="4143" y="10588"/>
                    </a:cubicBezTo>
                    <a:cubicBezTo>
                      <a:pt x="3763" y="10588"/>
                      <a:pt x="3379" y="10528"/>
                      <a:pt x="3008" y="10405"/>
                    </a:cubicBezTo>
                    <a:cubicBezTo>
                      <a:pt x="2105" y="10104"/>
                      <a:pt x="1379" y="9477"/>
                      <a:pt x="927" y="8650"/>
                    </a:cubicBezTo>
                    <a:cubicBezTo>
                      <a:pt x="501" y="7823"/>
                      <a:pt x="426" y="6871"/>
                      <a:pt x="702" y="5994"/>
                    </a:cubicBezTo>
                    <a:cubicBezTo>
                      <a:pt x="1178" y="4565"/>
                      <a:pt x="2506" y="3638"/>
                      <a:pt x="4035" y="3638"/>
                    </a:cubicBezTo>
                    <a:lnTo>
                      <a:pt x="4161" y="3638"/>
                    </a:lnTo>
                    <a:cubicBezTo>
                      <a:pt x="4236" y="3638"/>
                      <a:pt x="4336" y="3588"/>
                      <a:pt x="4361" y="3512"/>
                    </a:cubicBezTo>
                    <a:lnTo>
                      <a:pt x="5038" y="1457"/>
                    </a:lnTo>
                    <a:cubicBezTo>
                      <a:pt x="5063" y="1357"/>
                      <a:pt x="5013" y="1257"/>
                      <a:pt x="4887" y="1207"/>
                    </a:cubicBezTo>
                    <a:lnTo>
                      <a:pt x="4562" y="1106"/>
                    </a:lnTo>
                    <a:cubicBezTo>
                      <a:pt x="4486" y="1081"/>
                      <a:pt x="4436" y="1031"/>
                      <a:pt x="4411" y="981"/>
                    </a:cubicBezTo>
                    <a:cubicBezTo>
                      <a:pt x="4386" y="906"/>
                      <a:pt x="4386" y="831"/>
                      <a:pt x="4386" y="781"/>
                    </a:cubicBezTo>
                    <a:lnTo>
                      <a:pt x="4461" y="580"/>
                    </a:lnTo>
                    <a:cubicBezTo>
                      <a:pt x="4501" y="481"/>
                      <a:pt x="4602" y="414"/>
                      <a:pt x="4705" y="414"/>
                    </a:cubicBezTo>
                    <a:close/>
                    <a:moveTo>
                      <a:pt x="4714" y="1"/>
                    </a:moveTo>
                    <a:cubicBezTo>
                      <a:pt x="4430" y="1"/>
                      <a:pt x="4167" y="170"/>
                      <a:pt x="4085" y="455"/>
                    </a:cubicBezTo>
                    <a:lnTo>
                      <a:pt x="4010" y="655"/>
                    </a:lnTo>
                    <a:cubicBezTo>
                      <a:pt x="3960" y="806"/>
                      <a:pt x="3960" y="1006"/>
                      <a:pt x="4060" y="1156"/>
                    </a:cubicBezTo>
                    <a:cubicBezTo>
                      <a:pt x="4136" y="1307"/>
                      <a:pt x="4261" y="1432"/>
                      <a:pt x="4436" y="1482"/>
                    </a:cubicBezTo>
                    <a:lnTo>
                      <a:pt x="4587" y="1532"/>
                    </a:lnTo>
                    <a:lnTo>
                      <a:pt x="4010" y="3237"/>
                    </a:lnTo>
                    <a:cubicBezTo>
                      <a:pt x="2331" y="3237"/>
                      <a:pt x="852" y="4289"/>
                      <a:pt x="326" y="5868"/>
                    </a:cubicBezTo>
                    <a:cubicBezTo>
                      <a:pt x="0" y="6846"/>
                      <a:pt x="75" y="7898"/>
                      <a:pt x="577" y="8826"/>
                    </a:cubicBezTo>
                    <a:cubicBezTo>
                      <a:pt x="1053" y="9753"/>
                      <a:pt x="1880" y="10455"/>
                      <a:pt x="2882" y="10781"/>
                    </a:cubicBezTo>
                    <a:cubicBezTo>
                      <a:pt x="3308" y="10931"/>
                      <a:pt x="3734" y="11006"/>
                      <a:pt x="4161" y="11006"/>
                    </a:cubicBezTo>
                    <a:cubicBezTo>
                      <a:pt x="4762" y="11006"/>
                      <a:pt x="5364" y="10856"/>
                      <a:pt x="5890" y="10605"/>
                    </a:cubicBezTo>
                    <a:cubicBezTo>
                      <a:pt x="6842" y="10129"/>
                      <a:pt x="7544" y="9352"/>
                      <a:pt x="7870" y="8375"/>
                    </a:cubicBezTo>
                    <a:cubicBezTo>
                      <a:pt x="8396" y="6771"/>
                      <a:pt x="7845" y="5066"/>
                      <a:pt x="6466" y="4064"/>
                    </a:cubicBezTo>
                    <a:lnTo>
                      <a:pt x="7043" y="2359"/>
                    </a:lnTo>
                    <a:lnTo>
                      <a:pt x="7193" y="2410"/>
                    </a:lnTo>
                    <a:cubicBezTo>
                      <a:pt x="7259" y="2428"/>
                      <a:pt x="7326" y="2438"/>
                      <a:pt x="7392" y="2438"/>
                    </a:cubicBezTo>
                    <a:cubicBezTo>
                      <a:pt x="7676" y="2438"/>
                      <a:pt x="7939" y="2268"/>
                      <a:pt x="8020" y="1984"/>
                    </a:cubicBezTo>
                    <a:lnTo>
                      <a:pt x="8095" y="1783"/>
                    </a:lnTo>
                    <a:cubicBezTo>
                      <a:pt x="8196" y="1432"/>
                      <a:pt x="8020" y="1056"/>
                      <a:pt x="7669" y="956"/>
                    </a:cubicBezTo>
                    <a:lnTo>
                      <a:pt x="4912" y="29"/>
                    </a:lnTo>
                    <a:cubicBezTo>
                      <a:pt x="4846" y="10"/>
                      <a:pt x="4779" y="1"/>
                      <a:pt x="4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1431387" y="291275"/>
                <a:ext cx="676720" cy="87686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1400" extrusionOk="0">
                    <a:moveTo>
                      <a:pt x="4838" y="1525"/>
                    </a:moveTo>
                    <a:lnTo>
                      <a:pt x="5038" y="1600"/>
                    </a:lnTo>
                    <a:lnTo>
                      <a:pt x="4972" y="1754"/>
                    </a:lnTo>
                    <a:lnTo>
                      <a:pt x="4972" y="1754"/>
                    </a:lnTo>
                    <a:cubicBezTo>
                      <a:pt x="4988" y="1711"/>
                      <a:pt x="4985" y="1668"/>
                      <a:pt x="4963" y="1625"/>
                    </a:cubicBezTo>
                    <a:cubicBezTo>
                      <a:pt x="4938" y="1600"/>
                      <a:pt x="4888" y="1550"/>
                      <a:pt x="4838" y="1525"/>
                    </a:cubicBezTo>
                    <a:close/>
                    <a:moveTo>
                      <a:pt x="7118" y="2277"/>
                    </a:moveTo>
                    <a:lnTo>
                      <a:pt x="7294" y="2352"/>
                    </a:lnTo>
                    <a:cubicBezTo>
                      <a:pt x="7277" y="2348"/>
                      <a:pt x="7260" y="2346"/>
                      <a:pt x="7243" y="2346"/>
                    </a:cubicBezTo>
                    <a:cubicBezTo>
                      <a:pt x="7161" y="2346"/>
                      <a:pt x="7085" y="2394"/>
                      <a:pt x="7043" y="2477"/>
                    </a:cubicBezTo>
                    <a:lnTo>
                      <a:pt x="7118" y="2277"/>
                    </a:lnTo>
                    <a:close/>
                    <a:moveTo>
                      <a:pt x="4396" y="3525"/>
                    </a:moveTo>
                    <a:lnTo>
                      <a:pt x="4362" y="3630"/>
                    </a:lnTo>
                    <a:lnTo>
                      <a:pt x="4211" y="3630"/>
                    </a:lnTo>
                    <a:cubicBezTo>
                      <a:pt x="4295" y="3630"/>
                      <a:pt x="4361" y="3595"/>
                      <a:pt x="4396" y="3525"/>
                    </a:cubicBezTo>
                    <a:close/>
                    <a:moveTo>
                      <a:pt x="6492" y="4182"/>
                    </a:moveTo>
                    <a:cubicBezTo>
                      <a:pt x="6467" y="4257"/>
                      <a:pt x="6492" y="4357"/>
                      <a:pt x="6542" y="4407"/>
                    </a:cubicBezTo>
                    <a:cubicBezTo>
                      <a:pt x="6517" y="4382"/>
                      <a:pt x="6467" y="4357"/>
                      <a:pt x="6442" y="4332"/>
                    </a:cubicBezTo>
                    <a:lnTo>
                      <a:pt x="6492" y="4182"/>
                    </a:lnTo>
                    <a:close/>
                    <a:moveTo>
                      <a:pt x="4913" y="798"/>
                    </a:moveTo>
                    <a:lnTo>
                      <a:pt x="7670" y="1725"/>
                    </a:lnTo>
                    <a:cubicBezTo>
                      <a:pt x="7695" y="1725"/>
                      <a:pt x="7720" y="1776"/>
                      <a:pt x="7720" y="1776"/>
                    </a:cubicBezTo>
                    <a:lnTo>
                      <a:pt x="7645" y="1976"/>
                    </a:lnTo>
                    <a:cubicBezTo>
                      <a:pt x="7645" y="1976"/>
                      <a:pt x="7570" y="2001"/>
                      <a:pt x="7570" y="2001"/>
                    </a:cubicBezTo>
                    <a:lnTo>
                      <a:pt x="7244" y="1901"/>
                    </a:lnTo>
                    <a:cubicBezTo>
                      <a:pt x="7202" y="1890"/>
                      <a:pt x="7156" y="1884"/>
                      <a:pt x="7110" y="1884"/>
                    </a:cubicBezTo>
                    <a:cubicBezTo>
                      <a:pt x="7044" y="1884"/>
                      <a:pt x="6977" y="1897"/>
                      <a:pt x="6918" y="1926"/>
                    </a:cubicBezTo>
                    <a:cubicBezTo>
                      <a:pt x="6843" y="1976"/>
                      <a:pt x="6768" y="2051"/>
                      <a:pt x="6717" y="2151"/>
                    </a:cubicBezTo>
                    <a:lnTo>
                      <a:pt x="6041" y="4207"/>
                    </a:lnTo>
                    <a:cubicBezTo>
                      <a:pt x="5991" y="4357"/>
                      <a:pt x="6066" y="4558"/>
                      <a:pt x="6216" y="4658"/>
                    </a:cubicBezTo>
                    <a:cubicBezTo>
                      <a:pt x="7419" y="5510"/>
                      <a:pt x="7946" y="6989"/>
                      <a:pt x="7494" y="8367"/>
                    </a:cubicBezTo>
                    <a:cubicBezTo>
                      <a:pt x="7219" y="9194"/>
                      <a:pt x="6617" y="9846"/>
                      <a:pt x="5840" y="10247"/>
                    </a:cubicBezTo>
                    <a:cubicBezTo>
                      <a:pt x="5378" y="10464"/>
                      <a:pt x="4882" y="10572"/>
                      <a:pt x="4381" y="10572"/>
                    </a:cubicBezTo>
                    <a:cubicBezTo>
                      <a:pt x="4014" y="10572"/>
                      <a:pt x="3644" y="10514"/>
                      <a:pt x="3284" y="10397"/>
                    </a:cubicBezTo>
                    <a:cubicBezTo>
                      <a:pt x="2407" y="10121"/>
                      <a:pt x="1730" y="9520"/>
                      <a:pt x="1304" y="8743"/>
                    </a:cubicBezTo>
                    <a:cubicBezTo>
                      <a:pt x="903" y="7966"/>
                      <a:pt x="828" y="7089"/>
                      <a:pt x="1103" y="6262"/>
                    </a:cubicBezTo>
                    <a:cubicBezTo>
                      <a:pt x="1555" y="4933"/>
                      <a:pt x="2808" y="4031"/>
                      <a:pt x="4236" y="4031"/>
                    </a:cubicBezTo>
                    <a:lnTo>
                      <a:pt x="4362" y="4031"/>
                    </a:lnTo>
                    <a:cubicBezTo>
                      <a:pt x="4537" y="4031"/>
                      <a:pt x="4687" y="3931"/>
                      <a:pt x="4738" y="3755"/>
                    </a:cubicBezTo>
                    <a:lnTo>
                      <a:pt x="5414" y="1725"/>
                    </a:lnTo>
                    <a:cubicBezTo>
                      <a:pt x="5489" y="1525"/>
                      <a:pt x="5364" y="1274"/>
                      <a:pt x="5164" y="1199"/>
                    </a:cubicBezTo>
                    <a:lnTo>
                      <a:pt x="4813" y="1099"/>
                    </a:lnTo>
                    <a:lnTo>
                      <a:pt x="4788" y="1024"/>
                    </a:lnTo>
                    <a:lnTo>
                      <a:pt x="4863" y="848"/>
                    </a:lnTo>
                    <a:cubicBezTo>
                      <a:pt x="4863" y="823"/>
                      <a:pt x="4888" y="798"/>
                      <a:pt x="4913" y="798"/>
                    </a:cubicBezTo>
                    <a:close/>
                    <a:moveTo>
                      <a:pt x="4896" y="0"/>
                    </a:moveTo>
                    <a:cubicBezTo>
                      <a:pt x="4529" y="0"/>
                      <a:pt x="4205" y="220"/>
                      <a:pt x="4086" y="598"/>
                    </a:cubicBezTo>
                    <a:lnTo>
                      <a:pt x="4011" y="773"/>
                    </a:lnTo>
                    <a:cubicBezTo>
                      <a:pt x="3935" y="999"/>
                      <a:pt x="3961" y="1224"/>
                      <a:pt x="4061" y="1450"/>
                    </a:cubicBezTo>
                    <a:cubicBezTo>
                      <a:pt x="4161" y="1625"/>
                      <a:pt x="4311" y="1776"/>
                      <a:pt x="4512" y="1851"/>
                    </a:cubicBezTo>
                    <a:lnTo>
                      <a:pt x="4061" y="3229"/>
                    </a:lnTo>
                    <a:cubicBezTo>
                      <a:pt x="2357" y="3304"/>
                      <a:pt x="878" y="4382"/>
                      <a:pt x="326" y="5986"/>
                    </a:cubicBezTo>
                    <a:cubicBezTo>
                      <a:pt x="1" y="7039"/>
                      <a:pt x="76" y="8141"/>
                      <a:pt x="602" y="9119"/>
                    </a:cubicBezTo>
                    <a:cubicBezTo>
                      <a:pt x="1103" y="10096"/>
                      <a:pt x="1956" y="10823"/>
                      <a:pt x="3008" y="11174"/>
                    </a:cubicBezTo>
                    <a:cubicBezTo>
                      <a:pt x="3459" y="11324"/>
                      <a:pt x="3910" y="11400"/>
                      <a:pt x="4362" y="11400"/>
                    </a:cubicBezTo>
                    <a:cubicBezTo>
                      <a:pt x="4988" y="11400"/>
                      <a:pt x="5615" y="11249"/>
                      <a:pt x="6191" y="10974"/>
                    </a:cubicBezTo>
                    <a:cubicBezTo>
                      <a:pt x="7194" y="10497"/>
                      <a:pt x="7920" y="9645"/>
                      <a:pt x="8271" y="8618"/>
                    </a:cubicBezTo>
                    <a:cubicBezTo>
                      <a:pt x="8798" y="7014"/>
                      <a:pt x="8246" y="5259"/>
                      <a:pt x="6918" y="4182"/>
                    </a:cubicBezTo>
                    <a:lnTo>
                      <a:pt x="7369" y="2803"/>
                    </a:lnTo>
                    <a:cubicBezTo>
                      <a:pt x="7447" y="2825"/>
                      <a:pt x="7526" y="2835"/>
                      <a:pt x="7603" y="2835"/>
                    </a:cubicBezTo>
                    <a:cubicBezTo>
                      <a:pt x="7968" y="2835"/>
                      <a:pt x="8297" y="2599"/>
                      <a:pt x="8422" y="2227"/>
                    </a:cubicBezTo>
                    <a:lnTo>
                      <a:pt x="8472" y="2051"/>
                    </a:lnTo>
                    <a:cubicBezTo>
                      <a:pt x="8622" y="1600"/>
                      <a:pt x="8397" y="1099"/>
                      <a:pt x="7920" y="948"/>
                    </a:cubicBezTo>
                    <a:lnTo>
                      <a:pt x="5189" y="46"/>
                    </a:lnTo>
                    <a:cubicBezTo>
                      <a:pt x="5090" y="15"/>
                      <a:pt x="4991" y="0"/>
                      <a:pt x="48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1437156" y="678781"/>
                <a:ext cx="613109" cy="458121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5956" extrusionOk="0">
                    <a:moveTo>
                      <a:pt x="1736" y="0"/>
                    </a:moveTo>
                    <a:cubicBezTo>
                      <a:pt x="1449" y="0"/>
                      <a:pt x="1179" y="92"/>
                      <a:pt x="1003" y="322"/>
                    </a:cubicBezTo>
                    <a:cubicBezTo>
                      <a:pt x="853" y="547"/>
                      <a:pt x="728" y="798"/>
                      <a:pt x="652" y="1073"/>
                    </a:cubicBezTo>
                    <a:cubicBezTo>
                      <a:pt x="1" y="3003"/>
                      <a:pt x="1104" y="5109"/>
                      <a:pt x="3058" y="5760"/>
                    </a:cubicBezTo>
                    <a:cubicBezTo>
                      <a:pt x="3462" y="5893"/>
                      <a:pt x="3871" y="5956"/>
                      <a:pt x="4273" y="5956"/>
                    </a:cubicBezTo>
                    <a:cubicBezTo>
                      <a:pt x="5844" y="5956"/>
                      <a:pt x="7296" y="4991"/>
                      <a:pt x="7795" y="3454"/>
                    </a:cubicBezTo>
                    <a:cubicBezTo>
                      <a:pt x="7921" y="3103"/>
                      <a:pt x="7971" y="2728"/>
                      <a:pt x="7971" y="2377"/>
                    </a:cubicBezTo>
                    <a:lnTo>
                      <a:pt x="7971" y="2377"/>
                    </a:lnTo>
                    <a:cubicBezTo>
                      <a:pt x="7900" y="2395"/>
                      <a:pt x="7828" y="2404"/>
                      <a:pt x="7756" y="2404"/>
                    </a:cubicBezTo>
                    <a:cubicBezTo>
                      <a:pt x="7349" y="2404"/>
                      <a:pt x="6945" y="2124"/>
                      <a:pt x="6668" y="1825"/>
                    </a:cubicBezTo>
                    <a:cubicBezTo>
                      <a:pt x="6292" y="1449"/>
                      <a:pt x="5966" y="998"/>
                      <a:pt x="5490" y="848"/>
                    </a:cubicBezTo>
                    <a:cubicBezTo>
                      <a:pt x="5338" y="804"/>
                      <a:pt x="5184" y="790"/>
                      <a:pt x="5029" y="790"/>
                    </a:cubicBezTo>
                    <a:cubicBezTo>
                      <a:pt x="4738" y="790"/>
                      <a:pt x="4443" y="840"/>
                      <a:pt x="4154" y="840"/>
                    </a:cubicBezTo>
                    <a:cubicBezTo>
                      <a:pt x="4064" y="840"/>
                      <a:pt x="3974" y="835"/>
                      <a:pt x="3886" y="823"/>
                    </a:cubicBezTo>
                    <a:cubicBezTo>
                      <a:pt x="3359" y="748"/>
                      <a:pt x="2933" y="397"/>
                      <a:pt x="2457" y="171"/>
                    </a:cubicBezTo>
                    <a:cubicBezTo>
                      <a:pt x="2238" y="67"/>
                      <a:pt x="198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1446848" y="662937"/>
                <a:ext cx="618878" cy="48981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6368" extrusionOk="0">
                    <a:moveTo>
                      <a:pt x="1631" y="414"/>
                    </a:moveTo>
                    <a:cubicBezTo>
                      <a:pt x="1841" y="414"/>
                      <a:pt x="2065" y="469"/>
                      <a:pt x="2256" y="553"/>
                    </a:cubicBezTo>
                    <a:cubicBezTo>
                      <a:pt x="2406" y="628"/>
                      <a:pt x="2531" y="703"/>
                      <a:pt x="2707" y="803"/>
                    </a:cubicBezTo>
                    <a:cubicBezTo>
                      <a:pt x="3008" y="979"/>
                      <a:pt x="3333" y="1154"/>
                      <a:pt x="3734" y="1229"/>
                    </a:cubicBezTo>
                    <a:cubicBezTo>
                      <a:pt x="3818" y="1238"/>
                      <a:pt x="3902" y="1240"/>
                      <a:pt x="3985" y="1240"/>
                    </a:cubicBezTo>
                    <a:cubicBezTo>
                      <a:pt x="4152" y="1240"/>
                      <a:pt x="4319" y="1229"/>
                      <a:pt x="4486" y="1229"/>
                    </a:cubicBezTo>
                    <a:cubicBezTo>
                      <a:pt x="4637" y="1217"/>
                      <a:pt x="4775" y="1204"/>
                      <a:pt x="4906" y="1204"/>
                    </a:cubicBezTo>
                    <a:cubicBezTo>
                      <a:pt x="5038" y="1204"/>
                      <a:pt x="5163" y="1217"/>
                      <a:pt x="5288" y="1254"/>
                    </a:cubicBezTo>
                    <a:cubicBezTo>
                      <a:pt x="5639" y="1355"/>
                      <a:pt x="5915" y="1630"/>
                      <a:pt x="6191" y="1956"/>
                    </a:cubicBezTo>
                    <a:cubicBezTo>
                      <a:pt x="6241" y="2031"/>
                      <a:pt x="6316" y="2106"/>
                      <a:pt x="6391" y="2157"/>
                    </a:cubicBezTo>
                    <a:cubicBezTo>
                      <a:pt x="6774" y="2563"/>
                      <a:pt x="7202" y="2810"/>
                      <a:pt x="7589" y="2810"/>
                    </a:cubicBezTo>
                    <a:cubicBezTo>
                      <a:pt x="7607" y="2810"/>
                      <a:pt x="7626" y="2809"/>
                      <a:pt x="7644" y="2808"/>
                    </a:cubicBezTo>
                    <a:lnTo>
                      <a:pt x="7644" y="2808"/>
                    </a:lnTo>
                    <a:cubicBezTo>
                      <a:pt x="7619" y="3084"/>
                      <a:pt x="7569" y="3335"/>
                      <a:pt x="7469" y="3585"/>
                    </a:cubicBezTo>
                    <a:cubicBezTo>
                      <a:pt x="7193" y="4462"/>
                      <a:pt x="6567" y="5189"/>
                      <a:pt x="5714" y="5590"/>
                    </a:cubicBezTo>
                    <a:cubicBezTo>
                      <a:pt x="5228" y="5826"/>
                      <a:pt x="4689" y="5949"/>
                      <a:pt x="4143" y="5949"/>
                    </a:cubicBezTo>
                    <a:cubicBezTo>
                      <a:pt x="3763" y="5949"/>
                      <a:pt x="3379" y="5889"/>
                      <a:pt x="3008" y="5766"/>
                    </a:cubicBezTo>
                    <a:cubicBezTo>
                      <a:pt x="2105" y="5465"/>
                      <a:pt x="1379" y="4838"/>
                      <a:pt x="927" y="4011"/>
                    </a:cubicBezTo>
                    <a:cubicBezTo>
                      <a:pt x="501" y="3184"/>
                      <a:pt x="426" y="2232"/>
                      <a:pt x="702" y="1355"/>
                    </a:cubicBezTo>
                    <a:cubicBezTo>
                      <a:pt x="802" y="1104"/>
                      <a:pt x="902" y="878"/>
                      <a:pt x="1028" y="653"/>
                    </a:cubicBezTo>
                    <a:lnTo>
                      <a:pt x="1053" y="653"/>
                    </a:lnTo>
                    <a:cubicBezTo>
                      <a:pt x="1184" y="482"/>
                      <a:pt x="1399" y="414"/>
                      <a:pt x="1631" y="414"/>
                    </a:cubicBezTo>
                    <a:close/>
                    <a:moveTo>
                      <a:pt x="1647" y="0"/>
                    </a:moveTo>
                    <a:cubicBezTo>
                      <a:pt x="1305" y="0"/>
                      <a:pt x="977" y="110"/>
                      <a:pt x="752" y="377"/>
                    </a:cubicBezTo>
                    <a:cubicBezTo>
                      <a:pt x="727" y="377"/>
                      <a:pt x="727" y="402"/>
                      <a:pt x="702" y="402"/>
                    </a:cubicBezTo>
                    <a:cubicBezTo>
                      <a:pt x="552" y="678"/>
                      <a:pt x="426" y="954"/>
                      <a:pt x="326" y="1229"/>
                    </a:cubicBezTo>
                    <a:cubicBezTo>
                      <a:pt x="0" y="2207"/>
                      <a:pt x="100" y="3259"/>
                      <a:pt x="577" y="4187"/>
                    </a:cubicBezTo>
                    <a:cubicBezTo>
                      <a:pt x="1053" y="5114"/>
                      <a:pt x="1880" y="5816"/>
                      <a:pt x="2882" y="6142"/>
                    </a:cubicBezTo>
                    <a:cubicBezTo>
                      <a:pt x="3308" y="6292"/>
                      <a:pt x="3734" y="6367"/>
                      <a:pt x="4161" y="6367"/>
                    </a:cubicBezTo>
                    <a:cubicBezTo>
                      <a:pt x="4762" y="6367"/>
                      <a:pt x="5364" y="6217"/>
                      <a:pt x="5890" y="5966"/>
                    </a:cubicBezTo>
                    <a:cubicBezTo>
                      <a:pt x="6842" y="5490"/>
                      <a:pt x="7544" y="4713"/>
                      <a:pt x="7870" y="3736"/>
                    </a:cubicBezTo>
                    <a:cubicBezTo>
                      <a:pt x="7995" y="3360"/>
                      <a:pt x="8045" y="2984"/>
                      <a:pt x="8045" y="2583"/>
                    </a:cubicBezTo>
                    <a:cubicBezTo>
                      <a:pt x="8045" y="2507"/>
                      <a:pt x="8020" y="2457"/>
                      <a:pt x="7970" y="2407"/>
                    </a:cubicBezTo>
                    <a:cubicBezTo>
                      <a:pt x="7935" y="2389"/>
                      <a:pt x="7887" y="2372"/>
                      <a:pt x="7844" y="2372"/>
                    </a:cubicBezTo>
                    <a:cubicBezTo>
                      <a:pt x="7826" y="2372"/>
                      <a:pt x="7809" y="2375"/>
                      <a:pt x="7795" y="2382"/>
                    </a:cubicBezTo>
                    <a:cubicBezTo>
                      <a:pt x="7738" y="2398"/>
                      <a:pt x="7682" y="2405"/>
                      <a:pt x="7626" y="2405"/>
                    </a:cubicBezTo>
                    <a:cubicBezTo>
                      <a:pt x="7230" y="2405"/>
                      <a:pt x="6845" y="2056"/>
                      <a:pt x="6692" y="1881"/>
                    </a:cubicBezTo>
                    <a:cubicBezTo>
                      <a:pt x="6617" y="1831"/>
                      <a:pt x="6542" y="1756"/>
                      <a:pt x="6491" y="1680"/>
                    </a:cubicBezTo>
                    <a:cubicBezTo>
                      <a:pt x="6191" y="1330"/>
                      <a:pt x="5865" y="1004"/>
                      <a:pt x="5414" y="853"/>
                    </a:cubicBezTo>
                    <a:cubicBezTo>
                      <a:pt x="5234" y="798"/>
                      <a:pt x="5053" y="781"/>
                      <a:pt x="4878" y="781"/>
                    </a:cubicBezTo>
                    <a:cubicBezTo>
                      <a:pt x="4735" y="781"/>
                      <a:pt x="4596" y="792"/>
                      <a:pt x="4461" y="803"/>
                    </a:cubicBezTo>
                    <a:cubicBezTo>
                      <a:pt x="4284" y="821"/>
                      <a:pt x="4132" y="839"/>
                      <a:pt x="3978" y="839"/>
                    </a:cubicBezTo>
                    <a:cubicBezTo>
                      <a:pt x="3915" y="839"/>
                      <a:pt x="3851" y="836"/>
                      <a:pt x="3785" y="828"/>
                    </a:cubicBezTo>
                    <a:cubicBezTo>
                      <a:pt x="3484" y="778"/>
                      <a:pt x="3208" y="603"/>
                      <a:pt x="2907" y="452"/>
                    </a:cubicBezTo>
                    <a:cubicBezTo>
                      <a:pt x="2732" y="352"/>
                      <a:pt x="2582" y="252"/>
                      <a:pt x="2431" y="177"/>
                    </a:cubicBezTo>
                    <a:cubicBezTo>
                      <a:pt x="2190" y="67"/>
                      <a:pt x="1914" y="0"/>
                      <a:pt x="1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695519" y="787465"/>
                <a:ext cx="59842" cy="10114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315" extrusionOk="0">
                    <a:moveTo>
                      <a:pt x="508" y="0"/>
                    </a:moveTo>
                    <a:cubicBezTo>
                      <a:pt x="428" y="0"/>
                      <a:pt x="320" y="43"/>
                      <a:pt x="226" y="212"/>
                    </a:cubicBezTo>
                    <a:cubicBezTo>
                      <a:pt x="151" y="287"/>
                      <a:pt x="100" y="437"/>
                      <a:pt x="50" y="563"/>
                    </a:cubicBezTo>
                    <a:cubicBezTo>
                      <a:pt x="25" y="713"/>
                      <a:pt x="0" y="838"/>
                      <a:pt x="0" y="964"/>
                    </a:cubicBezTo>
                    <a:cubicBezTo>
                      <a:pt x="0" y="1214"/>
                      <a:pt x="126" y="1289"/>
                      <a:pt x="201" y="1315"/>
                    </a:cubicBezTo>
                    <a:lnTo>
                      <a:pt x="276" y="1315"/>
                    </a:lnTo>
                    <a:cubicBezTo>
                      <a:pt x="351" y="1315"/>
                      <a:pt x="451" y="1289"/>
                      <a:pt x="552" y="1114"/>
                    </a:cubicBezTo>
                    <a:cubicBezTo>
                      <a:pt x="627" y="1039"/>
                      <a:pt x="677" y="914"/>
                      <a:pt x="727" y="763"/>
                    </a:cubicBezTo>
                    <a:cubicBezTo>
                      <a:pt x="752" y="613"/>
                      <a:pt x="777" y="487"/>
                      <a:pt x="777" y="362"/>
                    </a:cubicBezTo>
                    <a:cubicBezTo>
                      <a:pt x="777" y="112"/>
                      <a:pt x="652" y="36"/>
                      <a:pt x="577" y="11"/>
                    </a:cubicBezTo>
                    <a:cubicBezTo>
                      <a:pt x="558" y="5"/>
                      <a:pt x="534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774513" y="812693"/>
                <a:ext cx="75302" cy="10099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313" extrusionOk="0">
                    <a:moveTo>
                      <a:pt x="608" y="0"/>
                    </a:moveTo>
                    <a:cubicBezTo>
                      <a:pt x="350" y="0"/>
                      <a:pt x="197" y="376"/>
                      <a:pt x="151" y="560"/>
                    </a:cubicBezTo>
                    <a:cubicBezTo>
                      <a:pt x="101" y="761"/>
                      <a:pt x="1" y="1212"/>
                      <a:pt x="302" y="1312"/>
                    </a:cubicBezTo>
                    <a:lnTo>
                      <a:pt x="377" y="1312"/>
                    </a:lnTo>
                    <a:cubicBezTo>
                      <a:pt x="627" y="1312"/>
                      <a:pt x="753" y="936"/>
                      <a:pt x="803" y="761"/>
                    </a:cubicBezTo>
                    <a:cubicBezTo>
                      <a:pt x="878" y="560"/>
                      <a:pt x="978" y="109"/>
                      <a:pt x="678" y="9"/>
                    </a:cubicBezTo>
                    <a:cubicBezTo>
                      <a:pt x="654" y="3"/>
                      <a:pt x="630" y="0"/>
                      <a:pt x="6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1631909" y="816847"/>
                <a:ext cx="244905" cy="18360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2387" extrusionOk="0">
                    <a:moveTo>
                      <a:pt x="379" y="0"/>
                    </a:moveTo>
                    <a:cubicBezTo>
                      <a:pt x="276" y="0"/>
                      <a:pt x="197" y="72"/>
                      <a:pt x="176" y="181"/>
                    </a:cubicBezTo>
                    <a:cubicBezTo>
                      <a:pt x="176" y="206"/>
                      <a:pt x="0" y="1158"/>
                      <a:pt x="451" y="1785"/>
                    </a:cubicBezTo>
                    <a:cubicBezTo>
                      <a:pt x="677" y="2110"/>
                      <a:pt x="978" y="2286"/>
                      <a:pt x="1404" y="2361"/>
                    </a:cubicBezTo>
                    <a:cubicBezTo>
                      <a:pt x="1504" y="2361"/>
                      <a:pt x="1604" y="2386"/>
                      <a:pt x="1704" y="2386"/>
                    </a:cubicBezTo>
                    <a:cubicBezTo>
                      <a:pt x="2030" y="2386"/>
                      <a:pt x="2306" y="2286"/>
                      <a:pt x="2532" y="2110"/>
                    </a:cubicBezTo>
                    <a:cubicBezTo>
                      <a:pt x="3083" y="1709"/>
                      <a:pt x="3183" y="983"/>
                      <a:pt x="3183" y="958"/>
                    </a:cubicBezTo>
                    <a:cubicBezTo>
                      <a:pt x="3183" y="832"/>
                      <a:pt x="3108" y="732"/>
                      <a:pt x="3008" y="732"/>
                    </a:cubicBezTo>
                    <a:cubicBezTo>
                      <a:pt x="2994" y="729"/>
                      <a:pt x="2982" y="728"/>
                      <a:pt x="2969" y="728"/>
                    </a:cubicBezTo>
                    <a:cubicBezTo>
                      <a:pt x="2862" y="728"/>
                      <a:pt x="2782" y="818"/>
                      <a:pt x="2782" y="907"/>
                    </a:cubicBezTo>
                    <a:cubicBezTo>
                      <a:pt x="2782" y="907"/>
                      <a:pt x="2707" y="1484"/>
                      <a:pt x="2306" y="1785"/>
                    </a:cubicBezTo>
                    <a:cubicBezTo>
                      <a:pt x="2135" y="1918"/>
                      <a:pt x="1936" y="1979"/>
                      <a:pt x="1696" y="1979"/>
                    </a:cubicBezTo>
                    <a:cubicBezTo>
                      <a:pt x="1620" y="1979"/>
                      <a:pt x="1539" y="1972"/>
                      <a:pt x="1454" y="1960"/>
                    </a:cubicBezTo>
                    <a:cubicBezTo>
                      <a:pt x="1153" y="1910"/>
                      <a:pt x="953" y="1785"/>
                      <a:pt x="802" y="1559"/>
                    </a:cubicBezTo>
                    <a:cubicBezTo>
                      <a:pt x="426" y="1058"/>
                      <a:pt x="577" y="256"/>
                      <a:pt x="577" y="256"/>
                    </a:cubicBezTo>
                    <a:cubicBezTo>
                      <a:pt x="602" y="131"/>
                      <a:pt x="526" y="30"/>
                      <a:pt x="426" y="5"/>
                    </a:cubicBezTo>
                    <a:cubicBezTo>
                      <a:pt x="410" y="2"/>
                      <a:pt x="394" y="0"/>
                      <a:pt x="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1801510" y="398420"/>
                <a:ext cx="121530" cy="62226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809" extrusionOk="0">
                    <a:moveTo>
                      <a:pt x="239" y="0"/>
                    </a:moveTo>
                    <a:cubicBezTo>
                      <a:pt x="143" y="0"/>
                      <a:pt x="67" y="49"/>
                      <a:pt x="26" y="132"/>
                    </a:cubicBezTo>
                    <a:cubicBezTo>
                      <a:pt x="1" y="232"/>
                      <a:pt x="51" y="357"/>
                      <a:pt x="151" y="408"/>
                    </a:cubicBezTo>
                    <a:lnTo>
                      <a:pt x="1279" y="784"/>
                    </a:lnTo>
                    <a:cubicBezTo>
                      <a:pt x="1304" y="784"/>
                      <a:pt x="1329" y="809"/>
                      <a:pt x="1354" y="809"/>
                    </a:cubicBezTo>
                    <a:cubicBezTo>
                      <a:pt x="1429" y="809"/>
                      <a:pt x="1504" y="758"/>
                      <a:pt x="1530" y="658"/>
                    </a:cubicBezTo>
                    <a:cubicBezTo>
                      <a:pt x="1580" y="558"/>
                      <a:pt x="1530" y="433"/>
                      <a:pt x="1404" y="408"/>
                    </a:cubicBezTo>
                    <a:lnTo>
                      <a:pt x="301" y="7"/>
                    </a:ln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1535533" y="967603"/>
                <a:ext cx="493580" cy="168834"/>
              </a:xfrm>
              <a:custGeom>
                <a:avLst/>
                <a:gdLst/>
                <a:ahLst/>
                <a:cxnLst/>
                <a:rect l="l" t="t" r="r" b="b"/>
                <a:pathLst>
                  <a:path w="6417" h="2195" extrusionOk="0">
                    <a:moveTo>
                      <a:pt x="6416" y="0"/>
                    </a:moveTo>
                    <a:lnTo>
                      <a:pt x="6416" y="0"/>
                    </a:lnTo>
                    <a:cubicBezTo>
                      <a:pt x="5038" y="794"/>
                      <a:pt x="3669" y="1086"/>
                      <a:pt x="2400" y="1086"/>
                    </a:cubicBezTo>
                    <a:cubicBezTo>
                      <a:pt x="1546" y="1086"/>
                      <a:pt x="736" y="954"/>
                      <a:pt x="0" y="752"/>
                    </a:cubicBezTo>
                    <a:lnTo>
                      <a:pt x="0" y="752"/>
                    </a:lnTo>
                    <a:cubicBezTo>
                      <a:pt x="451" y="1303"/>
                      <a:pt x="1053" y="1755"/>
                      <a:pt x="1779" y="2005"/>
                    </a:cubicBezTo>
                    <a:cubicBezTo>
                      <a:pt x="2180" y="2133"/>
                      <a:pt x="2586" y="2194"/>
                      <a:pt x="2984" y="2194"/>
                    </a:cubicBezTo>
                    <a:cubicBezTo>
                      <a:pt x="4456" y="2194"/>
                      <a:pt x="5824" y="1361"/>
                      <a:pt x="6416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1493075" y="927068"/>
                <a:ext cx="564959" cy="223753"/>
              </a:xfrm>
              <a:custGeom>
                <a:avLst/>
                <a:gdLst/>
                <a:ahLst/>
                <a:cxnLst/>
                <a:rect l="l" t="t" r="r" b="b"/>
                <a:pathLst>
                  <a:path w="7345" h="2909" extrusionOk="0">
                    <a:moveTo>
                      <a:pt x="6442" y="1028"/>
                    </a:moveTo>
                    <a:cubicBezTo>
                      <a:pt x="5798" y="1956"/>
                      <a:pt x="4696" y="2512"/>
                      <a:pt x="3536" y="2512"/>
                    </a:cubicBezTo>
                    <a:cubicBezTo>
                      <a:pt x="3161" y="2512"/>
                      <a:pt x="2780" y="2454"/>
                      <a:pt x="2407" y="2332"/>
                    </a:cubicBezTo>
                    <a:cubicBezTo>
                      <a:pt x="1956" y="2181"/>
                      <a:pt x="1529" y="1956"/>
                      <a:pt x="1179" y="1630"/>
                    </a:cubicBezTo>
                    <a:lnTo>
                      <a:pt x="1179" y="1630"/>
                    </a:lnTo>
                    <a:cubicBezTo>
                      <a:pt x="1784" y="1761"/>
                      <a:pt x="2381" y="1825"/>
                      <a:pt x="2968" y="1825"/>
                    </a:cubicBezTo>
                    <a:cubicBezTo>
                      <a:pt x="4179" y="1825"/>
                      <a:pt x="5344" y="1552"/>
                      <a:pt x="6442" y="1028"/>
                    </a:cubicBezTo>
                    <a:close/>
                    <a:moveTo>
                      <a:pt x="7344" y="1"/>
                    </a:moveTo>
                    <a:lnTo>
                      <a:pt x="6843" y="352"/>
                    </a:lnTo>
                    <a:cubicBezTo>
                      <a:pt x="5622" y="1059"/>
                      <a:pt x="4329" y="1415"/>
                      <a:pt x="2964" y="1415"/>
                    </a:cubicBezTo>
                    <a:cubicBezTo>
                      <a:pt x="2199" y="1415"/>
                      <a:pt x="1412" y="1303"/>
                      <a:pt x="602" y="1078"/>
                    </a:cubicBezTo>
                    <a:lnTo>
                      <a:pt x="1" y="903"/>
                    </a:lnTo>
                    <a:lnTo>
                      <a:pt x="1" y="903"/>
                    </a:lnTo>
                    <a:lnTo>
                      <a:pt x="402" y="1404"/>
                    </a:lnTo>
                    <a:cubicBezTo>
                      <a:pt x="878" y="2006"/>
                      <a:pt x="1529" y="2457"/>
                      <a:pt x="2281" y="2708"/>
                    </a:cubicBezTo>
                    <a:cubicBezTo>
                      <a:pt x="2682" y="2858"/>
                      <a:pt x="3108" y="2908"/>
                      <a:pt x="3535" y="2908"/>
                    </a:cubicBezTo>
                    <a:cubicBezTo>
                      <a:pt x="5063" y="2908"/>
                      <a:pt x="6517" y="2031"/>
                      <a:pt x="7144" y="602"/>
                    </a:cubicBezTo>
                    <a:lnTo>
                      <a:pt x="7344" y="1"/>
                    </a:ln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9"/>
            <p:cNvGrpSpPr/>
            <p:nvPr/>
          </p:nvGrpSpPr>
          <p:grpSpPr>
            <a:xfrm>
              <a:off x="1452429" y="1329027"/>
              <a:ext cx="118451" cy="116323"/>
              <a:chOff x="2595375" y="1962425"/>
              <a:chExt cx="69575" cy="68325"/>
            </a:xfrm>
          </p:grpSpPr>
          <p:sp>
            <p:nvSpPr>
              <p:cNvPr id="376" name="Google Shape;376;p9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" name="Google Shape;378;p9"/>
            <p:cNvGrpSpPr/>
            <p:nvPr/>
          </p:nvGrpSpPr>
          <p:grpSpPr>
            <a:xfrm>
              <a:off x="2207527" y="540010"/>
              <a:ext cx="87421" cy="85850"/>
              <a:chOff x="2595375" y="1962425"/>
              <a:chExt cx="69575" cy="68325"/>
            </a:xfrm>
          </p:grpSpPr>
          <p:sp>
            <p:nvSpPr>
              <p:cNvPr id="379" name="Google Shape;379;p9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9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1" name="Google Shape;381;p9"/>
          <p:cNvGrpSpPr/>
          <p:nvPr/>
        </p:nvGrpSpPr>
        <p:grpSpPr>
          <a:xfrm rot="9674615">
            <a:off x="8540486" y="784514"/>
            <a:ext cx="476815" cy="457489"/>
            <a:chOff x="2379225" y="531900"/>
            <a:chExt cx="169200" cy="162325"/>
          </a:xfrm>
        </p:grpSpPr>
        <p:sp>
          <p:nvSpPr>
            <p:cNvPr id="382" name="Google Shape;382;p9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9"/>
          <p:cNvGrpSpPr/>
          <p:nvPr/>
        </p:nvGrpSpPr>
        <p:grpSpPr>
          <a:xfrm rot="-9891475">
            <a:off x="1917545" y="4974875"/>
            <a:ext cx="613804" cy="588864"/>
            <a:chOff x="2379225" y="531900"/>
            <a:chExt cx="169200" cy="162325"/>
          </a:xfrm>
        </p:grpSpPr>
        <p:sp>
          <p:nvSpPr>
            <p:cNvPr id="387" name="Google Shape;387;p9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444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"/>
          <p:cNvSpPr txBox="1">
            <a:spLocks noGrp="1"/>
          </p:cNvSpPr>
          <p:nvPr>
            <p:ph type="title"/>
          </p:nvPr>
        </p:nvSpPr>
        <p:spPr>
          <a:xfrm>
            <a:off x="1853500" y="1214800"/>
            <a:ext cx="4448000" cy="44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93" name="Google Shape;393;p10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011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1"/>
          <p:cNvSpPr/>
          <p:nvPr/>
        </p:nvSpPr>
        <p:spPr>
          <a:xfrm>
            <a:off x="1567134" y="5718344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11"/>
          <p:cNvSpPr/>
          <p:nvPr/>
        </p:nvSpPr>
        <p:spPr>
          <a:xfrm>
            <a:off x="7958665" y="-158499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11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11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11"/>
          <p:cNvSpPr txBox="1">
            <a:spLocks noGrp="1"/>
          </p:cNvSpPr>
          <p:nvPr>
            <p:ph type="title" hasCustomPrompt="1"/>
          </p:nvPr>
        </p:nvSpPr>
        <p:spPr>
          <a:xfrm>
            <a:off x="2500367" y="2361000"/>
            <a:ext cx="8028000" cy="13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00" name="Google Shape;400;p11"/>
          <p:cNvSpPr txBox="1">
            <a:spLocks noGrp="1"/>
          </p:cNvSpPr>
          <p:nvPr>
            <p:ph type="subTitle" idx="1"/>
          </p:nvPr>
        </p:nvSpPr>
        <p:spPr>
          <a:xfrm>
            <a:off x="2500367" y="3680200"/>
            <a:ext cx="8028000" cy="8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01" name="Google Shape;401;p11"/>
          <p:cNvGrpSpPr/>
          <p:nvPr/>
        </p:nvGrpSpPr>
        <p:grpSpPr>
          <a:xfrm>
            <a:off x="3110861" y="341753"/>
            <a:ext cx="612700" cy="729772"/>
            <a:chOff x="2333162" y="256323"/>
            <a:chExt cx="393462" cy="468684"/>
          </a:xfrm>
        </p:grpSpPr>
        <p:sp>
          <p:nvSpPr>
            <p:cNvPr id="402" name="Google Shape;402;p11"/>
            <p:cNvSpPr/>
            <p:nvPr/>
          </p:nvSpPr>
          <p:spPr>
            <a:xfrm>
              <a:off x="2444899" y="256323"/>
              <a:ext cx="281726" cy="213584"/>
            </a:xfrm>
            <a:custGeom>
              <a:avLst/>
              <a:gdLst/>
              <a:ahLst/>
              <a:cxnLst/>
              <a:rect l="l" t="t" r="r" b="b"/>
              <a:pathLst>
                <a:path w="9800" h="7429" extrusionOk="0">
                  <a:moveTo>
                    <a:pt x="847" y="957"/>
                  </a:moveTo>
                  <a:lnTo>
                    <a:pt x="6461" y="3187"/>
                  </a:lnTo>
                  <a:lnTo>
                    <a:pt x="8508" y="6354"/>
                  </a:lnTo>
                  <a:lnTo>
                    <a:pt x="8508" y="6354"/>
                  </a:lnTo>
                  <a:lnTo>
                    <a:pt x="1281" y="3861"/>
                  </a:lnTo>
                  <a:lnTo>
                    <a:pt x="847" y="957"/>
                  </a:lnTo>
                  <a:close/>
                  <a:moveTo>
                    <a:pt x="386" y="0"/>
                  </a:moveTo>
                  <a:cubicBezTo>
                    <a:pt x="305" y="0"/>
                    <a:pt x="226" y="30"/>
                    <a:pt x="161" y="88"/>
                  </a:cubicBezTo>
                  <a:cubicBezTo>
                    <a:pt x="58" y="168"/>
                    <a:pt x="1" y="294"/>
                    <a:pt x="24" y="431"/>
                  </a:cubicBezTo>
                  <a:lnTo>
                    <a:pt x="584" y="4193"/>
                  </a:lnTo>
                  <a:cubicBezTo>
                    <a:pt x="595" y="4330"/>
                    <a:pt x="698" y="4445"/>
                    <a:pt x="824" y="4490"/>
                  </a:cubicBezTo>
                  <a:lnTo>
                    <a:pt x="9274" y="7406"/>
                  </a:lnTo>
                  <a:cubicBezTo>
                    <a:pt x="9319" y="7429"/>
                    <a:pt x="9354" y="7429"/>
                    <a:pt x="9399" y="7429"/>
                  </a:cubicBezTo>
                  <a:cubicBezTo>
                    <a:pt x="9514" y="7429"/>
                    <a:pt x="9617" y="7383"/>
                    <a:pt x="9685" y="7292"/>
                  </a:cubicBezTo>
                  <a:cubicBezTo>
                    <a:pt x="9788" y="7166"/>
                    <a:pt x="9800" y="6994"/>
                    <a:pt x="9708" y="6857"/>
                  </a:cubicBezTo>
                  <a:lnTo>
                    <a:pt x="7021" y="2684"/>
                  </a:lnTo>
                  <a:cubicBezTo>
                    <a:pt x="6975" y="2615"/>
                    <a:pt x="6918" y="2569"/>
                    <a:pt x="6838" y="2535"/>
                  </a:cubicBezTo>
                  <a:lnTo>
                    <a:pt x="527" y="31"/>
                  </a:lnTo>
                  <a:cubicBezTo>
                    <a:pt x="481" y="10"/>
                    <a:pt x="433" y="0"/>
                    <a:pt x="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2333162" y="256438"/>
              <a:ext cx="135113" cy="376510"/>
            </a:xfrm>
            <a:custGeom>
              <a:avLst/>
              <a:gdLst/>
              <a:ahLst/>
              <a:cxnLst/>
              <a:rect l="l" t="t" r="r" b="b"/>
              <a:pathLst>
                <a:path w="4700" h="13096" extrusionOk="0">
                  <a:moveTo>
                    <a:pt x="4277" y="1"/>
                  </a:moveTo>
                  <a:cubicBezTo>
                    <a:pt x="4141" y="1"/>
                    <a:pt x="4011" y="79"/>
                    <a:pt x="3945" y="210"/>
                  </a:cubicBezTo>
                  <a:lnTo>
                    <a:pt x="46" y="8339"/>
                  </a:lnTo>
                  <a:cubicBezTo>
                    <a:pt x="12" y="8397"/>
                    <a:pt x="0" y="8477"/>
                    <a:pt x="12" y="8545"/>
                  </a:cubicBezTo>
                  <a:lnTo>
                    <a:pt x="618" y="12776"/>
                  </a:lnTo>
                  <a:cubicBezTo>
                    <a:pt x="641" y="12959"/>
                    <a:pt x="801" y="13096"/>
                    <a:pt x="984" y="13096"/>
                  </a:cubicBezTo>
                  <a:cubicBezTo>
                    <a:pt x="995" y="13096"/>
                    <a:pt x="1018" y="13084"/>
                    <a:pt x="1029" y="13084"/>
                  </a:cubicBezTo>
                  <a:cubicBezTo>
                    <a:pt x="1235" y="13062"/>
                    <a:pt x="1373" y="12867"/>
                    <a:pt x="1350" y="12661"/>
                  </a:cubicBezTo>
                  <a:lnTo>
                    <a:pt x="767" y="8557"/>
                  </a:lnTo>
                  <a:lnTo>
                    <a:pt x="4608" y="530"/>
                  </a:lnTo>
                  <a:cubicBezTo>
                    <a:pt x="4700" y="347"/>
                    <a:pt x="4620" y="119"/>
                    <a:pt x="4437" y="39"/>
                  </a:cubicBezTo>
                  <a:cubicBezTo>
                    <a:pt x="4385" y="13"/>
                    <a:pt x="4331" y="1"/>
                    <a:pt x="4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339745" y="335128"/>
              <a:ext cx="307340" cy="257715"/>
            </a:xfrm>
            <a:custGeom>
              <a:avLst/>
              <a:gdLst/>
              <a:ahLst/>
              <a:cxnLst/>
              <a:rect l="l" t="t" r="r" b="b"/>
              <a:pathLst>
                <a:path w="10691" h="8964" extrusionOk="0">
                  <a:moveTo>
                    <a:pt x="10273" y="0"/>
                  </a:moveTo>
                  <a:cubicBezTo>
                    <a:pt x="10121" y="0"/>
                    <a:pt x="9978" y="89"/>
                    <a:pt x="9925" y="240"/>
                  </a:cubicBezTo>
                  <a:lnTo>
                    <a:pt x="6952" y="8095"/>
                  </a:lnTo>
                  <a:lnTo>
                    <a:pt x="572" y="5465"/>
                  </a:lnTo>
                  <a:cubicBezTo>
                    <a:pt x="524" y="5445"/>
                    <a:pt x="474" y="5436"/>
                    <a:pt x="426" y="5436"/>
                  </a:cubicBezTo>
                  <a:cubicBezTo>
                    <a:pt x="278" y="5436"/>
                    <a:pt x="140" y="5522"/>
                    <a:pt x="80" y="5660"/>
                  </a:cubicBezTo>
                  <a:cubicBezTo>
                    <a:pt x="0" y="5854"/>
                    <a:pt x="92" y="6071"/>
                    <a:pt x="286" y="6151"/>
                  </a:cubicBezTo>
                  <a:lnTo>
                    <a:pt x="7020" y="8930"/>
                  </a:lnTo>
                  <a:cubicBezTo>
                    <a:pt x="7066" y="8953"/>
                    <a:pt x="7112" y="8964"/>
                    <a:pt x="7158" y="8964"/>
                  </a:cubicBezTo>
                  <a:cubicBezTo>
                    <a:pt x="7203" y="8964"/>
                    <a:pt x="7261" y="8953"/>
                    <a:pt x="7306" y="8930"/>
                  </a:cubicBezTo>
                  <a:cubicBezTo>
                    <a:pt x="7398" y="8895"/>
                    <a:pt x="7466" y="8815"/>
                    <a:pt x="7501" y="8724"/>
                  </a:cubicBezTo>
                  <a:lnTo>
                    <a:pt x="10622" y="503"/>
                  </a:lnTo>
                  <a:cubicBezTo>
                    <a:pt x="10691" y="309"/>
                    <a:pt x="10588" y="103"/>
                    <a:pt x="10405" y="23"/>
                  </a:cubicBezTo>
                  <a:cubicBezTo>
                    <a:pt x="10361" y="8"/>
                    <a:pt x="10317" y="0"/>
                    <a:pt x="10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533667" y="571341"/>
              <a:ext cx="63791" cy="145446"/>
            </a:xfrm>
            <a:custGeom>
              <a:avLst/>
              <a:gdLst/>
              <a:ahLst/>
              <a:cxnLst/>
              <a:rect l="l" t="t" r="r" b="b"/>
              <a:pathLst>
                <a:path w="2219" h="5059" extrusionOk="0">
                  <a:moveTo>
                    <a:pt x="406" y="1"/>
                  </a:moveTo>
                  <a:cubicBezTo>
                    <a:pt x="370" y="1"/>
                    <a:pt x="333" y="6"/>
                    <a:pt x="297" y="16"/>
                  </a:cubicBezTo>
                  <a:cubicBezTo>
                    <a:pt x="103" y="85"/>
                    <a:pt x="0" y="291"/>
                    <a:pt x="57" y="485"/>
                  </a:cubicBezTo>
                  <a:lnTo>
                    <a:pt x="1452" y="4807"/>
                  </a:lnTo>
                  <a:cubicBezTo>
                    <a:pt x="1498" y="4967"/>
                    <a:pt x="1646" y="5058"/>
                    <a:pt x="1807" y="5058"/>
                  </a:cubicBezTo>
                  <a:cubicBezTo>
                    <a:pt x="1841" y="5058"/>
                    <a:pt x="1887" y="5058"/>
                    <a:pt x="1921" y="5047"/>
                  </a:cubicBezTo>
                  <a:cubicBezTo>
                    <a:pt x="2115" y="4978"/>
                    <a:pt x="2218" y="4773"/>
                    <a:pt x="2161" y="4578"/>
                  </a:cubicBezTo>
                  <a:lnTo>
                    <a:pt x="766" y="256"/>
                  </a:lnTo>
                  <a:cubicBezTo>
                    <a:pt x="710" y="98"/>
                    <a:pt x="563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350266" y="364511"/>
              <a:ext cx="375701" cy="360496"/>
            </a:xfrm>
            <a:custGeom>
              <a:avLst/>
              <a:gdLst/>
              <a:ahLst/>
              <a:cxnLst/>
              <a:rect l="l" t="t" r="r" b="b"/>
              <a:pathLst>
                <a:path w="13069" h="12539" extrusionOk="0">
                  <a:moveTo>
                    <a:pt x="4436" y="830"/>
                  </a:moveTo>
                  <a:lnTo>
                    <a:pt x="12165" y="3506"/>
                  </a:lnTo>
                  <a:lnTo>
                    <a:pt x="8049" y="11692"/>
                  </a:lnTo>
                  <a:lnTo>
                    <a:pt x="880" y="8765"/>
                  </a:lnTo>
                  <a:lnTo>
                    <a:pt x="4436" y="830"/>
                  </a:lnTo>
                  <a:close/>
                  <a:moveTo>
                    <a:pt x="4243" y="0"/>
                  </a:moveTo>
                  <a:cubicBezTo>
                    <a:pt x="4102" y="0"/>
                    <a:pt x="3962" y="80"/>
                    <a:pt x="3899" y="224"/>
                  </a:cubicBezTo>
                  <a:lnTo>
                    <a:pt x="46" y="8811"/>
                  </a:lnTo>
                  <a:cubicBezTo>
                    <a:pt x="0" y="8902"/>
                    <a:pt x="0" y="9005"/>
                    <a:pt x="46" y="9097"/>
                  </a:cubicBezTo>
                  <a:cubicBezTo>
                    <a:pt x="80" y="9188"/>
                    <a:pt x="149" y="9268"/>
                    <a:pt x="240" y="9303"/>
                  </a:cubicBezTo>
                  <a:lnTo>
                    <a:pt x="8095" y="12504"/>
                  </a:lnTo>
                  <a:cubicBezTo>
                    <a:pt x="8141" y="12527"/>
                    <a:pt x="8187" y="12538"/>
                    <a:pt x="8232" y="12538"/>
                  </a:cubicBezTo>
                  <a:cubicBezTo>
                    <a:pt x="8369" y="12538"/>
                    <a:pt x="8495" y="12458"/>
                    <a:pt x="8564" y="12333"/>
                  </a:cubicBezTo>
                  <a:lnTo>
                    <a:pt x="13023" y="3460"/>
                  </a:lnTo>
                  <a:cubicBezTo>
                    <a:pt x="13069" y="3369"/>
                    <a:pt x="13069" y="3254"/>
                    <a:pt x="13034" y="3151"/>
                  </a:cubicBezTo>
                  <a:cubicBezTo>
                    <a:pt x="12989" y="3060"/>
                    <a:pt x="12909" y="2980"/>
                    <a:pt x="12806" y="2945"/>
                  </a:cubicBezTo>
                  <a:lnTo>
                    <a:pt x="4356" y="18"/>
                  </a:lnTo>
                  <a:cubicBezTo>
                    <a:pt x="4320" y="6"/>
                    <a:pt x="4281" y="0"/>
                    <a:pt x="4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407;p11"/>
          <p:cNvGrpSpPr/>
          <p:nvPr/>
        </p:nvGrpSpPr>
        <p:grpSpPr>
          <a:xfrm>
            <a:off x="1393935" y="4621866"/>
            <a:ext cx="1663749" cy="1328967"/>
            <a:chOff x="1045451" y="3466399"/>
            <a:chExt cx="1247812" cy="996725"/>
          </a:xfrm>
        </p:grpSpPr>
        <p:sp>
          <p:nvSpPr>
            <p:cNvPr id="408" name="Google Shape;408;p11"/>
            <p:cNvSpPr/>
            <p:nvPr/>
          </p:nvSpPr>
          <p:spPr>
            <a:xfrm rot="-5057293">
              <a:off x="1240558" y="3394035"/>
              <a:ext cx="856521" cy="1141400"/>
            </a:xfrm>
            <a:custGeom>
              <a:avLst/>
              <a:gdLst/>
              <a:ahLst/>
              <a:cxnLst/>
              <a:rect l="l" t="t" r="r" b="b"/>
              <a:pathLst>
                <a:path w="11981" h="15966" extrusionOk="0">
                  <a:moveTo>
                    <a:pt x="9149" y="1"/>
                  </a:moveTo>
                  <a:lnTo>
                    <a:pt x="1" y="14111"/>
                  </a:lnTo>
                  <a:lnTo>
                    <a:pt x="2833" y="15966"/>
                  </a:lnTo>
                  <a:lnTo>
                    <a:pt x="11981" y="1855"/>
                  </a:lnTo>
                  <a:lnTo>
                    <a:pt x="9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 rot="-5057293">
              <a:off x="1226762" y="3382007"/>
              <a:ext cx="885188" cy="1165492"/>
            </a:xfrm>
            <a:custGeom>
              <a:avLst/>
              <a:gdLst/>
              <a:ahLst/>
              <a:cxnLst/>
              <a:rect l="l" t="t" r="r" b="b"/>
              <a:pathLst>
                <a:path w="12382" h="16303" extrusionOk="0">
                  <a:moveTo>
                    <a:pt x="9399" y="387"/>
                  </a:moveTo>
                  <a:lnTo>
                    <a:pt x="11955" y="2067"/>
                  </a:lnTo>
                  <a:lnTo>
                    <a:pt x="2983" y="15901"/>
                  </a:lnTo>
                  <a:lnTo>
                    <a:pt x="426" y="14222"/>
                  </a:lnTo>
                  <a:lnTo>
                    <a:pt x="9399" y="387"/>
                  </a:lnTo>
                  <a:close/>
                  <a:moveTo>
                    <a:pt x="9351" y="1"/>
                  </a:moveTo>
                  <a:cubicBezTo>
                    <a:pt x="9340" y="1"/>
                    <a:pt x="9331" y="4"/>
                    <a:pt x="9323" y="11"/>
                  </a:cubicBezTo>
                  <a:cubicBezTo>
                    <a:pt x="9273" y="11"/>
                    <a:pt x="9223" y="36"/>
                    <a:pt x="9198" y="87"/>
                  </a:cubicBezTo>
                  <a:lnTo>
                    <a:pt x="50" y="14197"/>
                  </a:lnTo>
                  <a:cubicBezTo>
                    <a:pt x="0" y="14272"/>
                    <a:pt x="25" y="14372"/>
                    <a:pt x="100" y="14422"/>
                  </a:cubicBezTo>
                  <a:lnTo>
                    <a:pt x="2932" y="16252"/>
                  </a:lnTo>
                  <a:cubicBezTo>
                    <a:pt x="2983" y="16277"/>
                    <a:pt x="3008" y="16302"/>
                    <a:pt x="3033" y="16302"/>
                  </a:cubicBezTo>
                  <a:cubicBezTo>
                    <a:pt x="3058" y="16302"/>
                    <a:pt x="3058" y="16277"/>
                    <a:pt x="3083" y="16277"/>
                  </a:cubicBezTo>
                  <a:cubicBezTo>
                    <a:pt x="3108" y="16277"/>
                    <a:pt x="3158" y="16252"/>
                    <a:pt x="3183" y="16202"/>
                  </a:cubicBezTo>
                  <a:lnTo>
                    <a:pt x="12331" y="2092"/>
                  </a:lnTo>
                  <a:cubicBezTo>
                    <a:pt x="12381" y="2016"/>
                    <a:pt x="12356" y="1916"/>
                    <a:pt x="12281" y="1866"/>
                  </a:cubicBezTo>
                  <a:lnTo>
                    <a:pt x="9449" y="36"/>
                  </a:lnTo>
                  <a:cubicBezTo>
                    <a:pt x="9413" y="19"/>
                    <a:pt x="9378" y="1"/>
                    <a:pt x="9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 rot="-5057293">
              <a:off x="1693550" y="3894602"/>
              <a:ext cx="539392" cy="517870"/>
            </a:xfrm>
            <a:custGeom>
              <a:avLst/>
              <a:gdLst/>
              <a:ahLst/>
              <a:cxnLst/>
              <a:rect l="l" t="t" r="r" b="b"/>
              <a:pathLst>
                <a:path w="7545" h="7244" extrusionOk="0">
                  <a:moveTo>
                    <a:pt x="7544" y="1"/>
                  </a:moveTo>
                  <a:cubicBezTo>
                    <a:pt x="6701" y="234"/>
                    <a:pt x="5917" y="327"/>
                    <a:pt x="5205" y="327"/>
                  </a:cubicBezTo>
                  <a:cubicBezTo>
                    <a:pt x="4542" y="327"/>
                    <a:pt x="3941" y="247"/>
                    <a:pt x="3409" y="126"/>
                  </a:cubicBezTo>
                  <a:lnTo>
                    <a:pt x="1" y="5389"/>
                  </a:lnTo>
                  <a:lnTo>
                    <a:pt x="2833" y="7244"/>
                  </a:lnTo>
                  <a:lnTo>
                    <a:pt x="7544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 rot="-5057293">
              <a:off x="1680093" y="3882948"/>
              <a:ext cx="566200" cy="542962"/>
            </a:xfrm>
            <a:custGeom>
              <a:avLst/>
              <a:gdLst/>
              <a:ahLst/>
              <a:cxnLst/>
              <a:rect l="l" t="t" r="r" b="b"/>
              <a:pathLst>
                <a:path w="7920" h="7595" extrusionOk="0">
                  <a:moveTo>
                    <a:pt x="7369" y="451"/>
                  </a:moveTo>
                  <a:lnTo>
                    <a:pt x="2983" y="7193"/>
                  </a:lnTo>
                  <a:lnTo>
                    <a:pt x="426" y="5514"/>
                  </a:lnTo>
                  <a:lnTo>
                    <a:pt x="3684" y="476"/>
                  </a:lnTo>
                  <a:cubicBezTo>
                    <a:pt x="4247" y="608"/>
                    <a:pt x="4820" y="671"/>
                    <a:pt x="5405" y="671"/>
                  </a:cubicBezTo>
                  <a:cubicBezTo>
                    <a:pt x="6046" y="671"/>
                    <a:pt x="6700" y="595"/>
                    <a:pt x="7369" y="451"/>
                  </a:cubicBezTo>
                  <a:close/>
                  <a:moveTo>
                    <a:pt x="7694" y="0"/>
                  </a:moveTo>
                  <a:cubicBezTo>
                    <a:pt x="6917" y="222"/>
                    <a:pt x="6155" y="329"/>
                    <a:pt x="5413" y="329"/>
                  </a:cubicBezTo>
                  <a:cubicBezTo>
                    <a:pt x="4815" y="329"/>
                    <a:pt x="4230" y="260"/>
                    <a:pt x="3659" y="125"/>
                  </a:cubicBezTo>
                  <a:cubicBezTo>
                    <a:pt x="3645" y="121"/>
                    <a:pt x="3632" y="119"/>
                    <a:pt x="3618" y="119"/>
                  </a:cubicBezTo>
                  <a:cubicBezTo>
                    <a:pt x="3558" y="119"/>
                    <a:pt x="3504" y="160"/>
                    <a:pt x="3484" y="201"/>
                  </a:cubicBezTo>
                  <a:lnTo>
                    <a:pt x="50" y="5489"/>
                  </a:lnTo>
                  <a:cubicBezTo>
                    <a:pt x="0" y="5564"/>
                    <a:pt x="25" y="5664"/>
                    <a:pt x="100" y="5714"/>
                  </a:cubicBezTo>
                  <a:lnTo>
                    <a:pt x="2932" y="7544"/>
                  </a:lnTo>
                  <a:cubicBezTo>
                    <a:pt x="2983" y="7569"/>
                    <a:pt x="3008" y="7594"/>
                    <a:pt x="3033" y="7594"/>
                  </a:cubicBezTo>
                  <a:cubicBezTo>
                    <a:pt x="3058" y="7594"/>
                    <a:pt x="3058" y="7569"/>
                    <a:pt x="3083" y="7569"/>
                  </a:cubicBezTo>
                  <a:cubicBezTo>
                    <a:pt x="3108" y="7569"/>
                    <a:pt x="3158" y="7544"/>
                    <a:pt x="3183" y="7494"/>
                  </a:cubicBezTo>
                  <a:lnTo>
                    <a:pt x="7870" y="276"/>
                  </a:lnTo>
                  <a:cubicBezTo>
                    <a:pt x="7920" y="201"/>
                    <a:pt x="7920" y="125"/>
                    <a:pt x="7870" y="75"/>
                  </a:cubicBezTo>
                  <a:cubicBezTo>
                    <a:pt x="7820" y="25"/>
                    <a:pt x="7744" y="0"/>
                    <a:pt x="7694" y="0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 rot="-5057293">
              <a:off x="1238612" y="3559569"/>
              <a:ext cx="123749" cy="86645"/>
            </a:xfrm>
            <a:custGeom>
              <a:avLst/>
              <a:gdLst/>
              <a:ahLst/>
              <a:cxnLst/>
              <a:rect l="l" t="t" r="r" b="b"/>
              <a:pathLst>
                <a:path w="1731" h="1212" extrusionOk="0">
                  <a:moveTo>
                    <a:pt x="175" y="0"/>
                  </a:moveTo>
                  <a:cubicBezTo>
                    <a:pt x="127" y="0"/>
                    <a:pt x="80" y="25"/>
                    <a:pt x="51" y="83"/>
                  </a:cubicBezTo>
                  <a:cubicBezTo>
                    <a:pt x="1" y="159"/>
                    <a:pt x="1" y="259"/>
                    <a:pt x="101" y="309"/>
                  </a:cubicBezTo>
                  <a:lnTo>
                    <a:pt x="1429" y="1186"/>
                  </a:lnTo>
                  <a:cubicBezTo>
                    <a:pt x="1479" y="1211"/>
                    <a:pt x="1505" y="1211"/>
                    <a:pt x="1530" y="1211"/>
                  </a:cubicBezTo>
                  <a:cubicBezTo>
                    <a:pt x="1580" y="1211"/>
                    <a:pt x="1630" y="1186"/>
                    <a:pt x="1680" y="1136"/>
                  </a:cubicBezTo>
                  <a:cubicBezTo>
                    <a:pt x="1730" y="1061"/>
                    <a:pt x="1705" y="961"/>
                    <a:pt x="1630" y="910"/>
                  </a:cubicBezTo>
                  <a:lnTo>
                    <a:pt x="276" y="33"/>
                  </a:lnTo>
                  <a:cubicBezTo>
                    <a:pt x="245" y="12"/>
                    <a:pt x="210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 rot="-5057293">
              <a:off x="1317461" y="3594608"/>
              <a:ext cx="86074" cy="62839"/>
            </a:xfrm>
            <a:custGeom>
              <a:avLst/>
              <a:gdLst/>
              <a:ahLst/>
              <a:cxnLst/>
              <a:rect l="l" t="t" r="r" b="b"/>
              <a:pathLst>
                <a:path w="1204" h="879" extrusionOk="0">
                  <a:moveTo>
                    <a:pt x="191" y="1"/>
                  </a:moveTo>
                  <a:cubicBezTo>
                    <a:pt x="137" y="1"/>
                    <a:pt x="83" y="28"/>
                    <a:pt x="51" y="77"/>
                  </a:cubicBezTo>
                  <a:cubicBezTo>
                    <a:pt x="1" y="152"/>
                    <a:pt x="26" y="277"/>
                    <a:pt x="101" y="328"/>
                  </a:cubicBezTo>
                  <a:lnTo>
                    <a:pt x="903" y="854"/>
                  </a:lnTo>
                  <a:cubicBezTo>
                    <a:pt x="928" y="879"/>
                    <a:pt x="978" y="879"/>
                    <a:pt x="1003" y="879"/>
                  </a:cubicBezTo>
                  <a:cubicBezTo>
                    <a:pt x="1053" y="879"/>
                    <a:pt x="1104" y="854"/>
                    <a:pt x="1154" y="804"/>
                  </a:cubicBezTo>
                  <a:cubicBezTo>
                    <a:pt x="1204" y="729"/>
                    <a:pt x="1179" y="628"/>
                    <a:pt x="1104" y="578"/>
                  </a:cubicBezTo>
                  <a:lnTo>
                    <a:pt x="277" y="27"/>
                  </a:lnTo>
                  <a:cubicBezTo>
                    <a:pt x="250" y="9"/>
                    <a:pt x="220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 rot="-5057293">
              <a:off x="1410029" y="3677649"/>
              <a:ext cx="86074" cy="62839"/>
            </a:xfrm>
            <a:custGeom>
              <a:avLst/>
              <a:gdLst/>
              <a:ahLst/>
              <a:cxnLst/>
              <a:rect l="l" t="t" r="r" b="b"/>
              <a:pathLst>
                <a:path w="1204" h="879" extrusionOk="0">
                  <a:moveTo>
                    <a:pt x="208" y="0"/>
                  </a:moveTo>
                  <a:cubicBezTo>
                    <a:pt x="146" y="0"/>
                    <a:pt x="83" y="28"/>
                    <a:pt x="50" y="76"/>
                  </a:cubicBezTo>
                  <a:cubicBezTo>
                    <a:pt x="0" y="152"/>
                    <a:pt x="25" y="252"/>
                    <a:pt x="101" y="302"/>
                  </a:cubicBezTo>
                  <a:lnTo>
                    <a:pt x="928" y="853"/>
                  </a:lnTo>
                  <a:cubicBezTo>
                    <a:pt x="953" y="853"/>
                    <a:pt x="978" y="878"/>
                    <a:pt x="1028" y="878"/>
                  </a:cubicBezTo>
                  <a:cubicBezTo>
                    <a:pt x="1078" y="878"/>
                    <a:pt x="1128" y="853"/>
                    <a:pt x="1153" y="803"/>
                  </a:cubicBezTo>
                  <a:cubicBezTo>
                    <a:pt x="1203" y="728"/>
                    <a:pt x="1178" y="603"/>
                    <a:pt x="1103" y="553"/>
                  </a:cubicBezTo>
                  <a:lnTo>
                    <a:pt x="301" y="26"/>
                  </a:lnTo>
                  <a:cubicBezTo>
                    <a:pt x="274" y="9"/>
                    <a:pt x="241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 rot="-5057293">
              <a:off x="1367746" y="3632038"/>
              <a:ext cx="86074" cy="62839"/>
            </a:xfrm>
            <a:custGeom>
              <a:avLst/>
              <a:gdLst/>
              <a:ahLst/>
              <a:cxnLst/>
              <a:rect l="l" t="t" r="r" b="b"/>
              <a:pathLst>
                <a:path w="1204" h="879" extrusionOk="0">
                  <a:moveTo>
                    <a:pt x="208" y="1"/>
                  </a:moveTo>
                  <a:cubicBezTo>
                    <a:pt x="147" y="1"/>
                    <a:pt x="83" y="28"/>
                    <a:pt x="51" y="77"/>
                  </a:cubicBezTo>
                  <a:cubicBezTo>
                    <a:pt x="1" y="152"/>
                    <a:pt x="26" y="252"/>
                    <a:pt x="101" y="302"/>
                  </a:cubicBezTo>
                  <a:lnTo>
                    <a:pt x="928" y="854"/>
                  </a:lnTo>
                  <a:cubicBezTo>
                    <a:pt x="953" y="854"/>
                    <a:pt x="978" y="879"/>
                    <a:pt x="1028" y="879"/>
                  </a:cubicBezTo>
                  <a:cubicBezTo>
                    <a:pt x="1078" y="879"/>
                    <a:pt x="1129" y="854"/>
                    <a:pt x="1154" y="804"/>
                  </a:cubicBezTo>
                  <a:cubicBezTo>
                    <a:pt x="1204" y="703"/>
                    <a:pt x="1179" y="603"/>
                    <a:pt x="1103" y="553"/>
                  </a:cubicBezTo>
                  <a:lnTo>
                    <a:pt x="301" y="27"/>
                  </a:lnTo>
                  <a:cubicBezTo>
                    <a:pt x="275" y="9"/>
                    <a:pt x="242" y="1"/>
                    <a:pt x="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 rot="-5057293">
              <a:off x="1436228" y="3711016"/>
              <a:ext cx="123678" cy="86145"/>
            </a:xfrm>
            <a:custGeom>
              <a:avLst/>
              <a:gdLst/>
              <a:ahLst/>
              <a:cxnLst/>
              <a:rect l="l" t="t" r="r" b="b"/>
              <a:pathLst>
                <a:path w="1730" h="1205" extrusionOk="0">
                  <a:moveTo>
                    <a:pt x="190" y="1"/>
                  </a:moveTo>
                  <a:cubicBezTo>
                    <a:pt x="136" y="1"/>
                    <a:pt x="83" y="28"/>
                    <a:pt x="50" y="77"/>
                  </a:cubicBezTo>
                  <a:cubicBezTo>
                    <a:pt x="0" y="152"/>
                    <a:pt x="25" y="252"/>
                    <a:pt x="100" y="302"/>
                  </a:cubicBezTo>
                  <a:lnTo>
                    <a:pt x="1454" y="1180"/>
                  </a:lnTo>
                  <a:cubicBezTo>
                    <a:pt x="1479" y="1205"/>
                    <a:pt x="1504" y="1205"/>
                    <a:pt x="1529" y="1205"/>
                  </a:cubicBezTo>
                  <a:cubicBezTo>
                    <a:pt x="1604" y="1205"/>
                    <a:pt x="1654" y="1180"/>
                    <a:pt x="1679" y="1129"/>
                  </a:cubicBezTo>
                  <a:cubicBezTo>
                    <a:pt x="1730" y="1054"/>
                    <a:pt x="1704" y="954"/>
                    <a:pt x="1629" y="904"/>
                  </a:cubicBezTo>
                  <a:lnTo>
                    <a:pt x="276" y="27"/>
                  </a:lnTo>
                  <a:cubicBezTo>
                    <a:pt x="249" y="9"/>
                    <a:pt x="219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 rot="-5057293">
              <a:off x="1514867" y="3745751"/>
              <a:ext cx="86074" cy="62839"/>
            </a:xfrm>
            <a:custGeom>
              <a:avLst/>
              <a:gdLst/>
              <a:ahLst/>
              <a:cxnLst/>
              <a:rect l="l" t="t" r="r" b="b"/>
              <a:pathLst>
                <a:path w="1204" h="879" extrusionOk="0">
                  <a:moveTo>
                    <a:pt x="190" y="0"/>
                  </a:moveTo>
                  <a:cubicBezTo>
                    <a:pt x="136" y="0"/>
                    <a:pt x="83" y="28"/>
                    <a:pt x="50" y="76"/>
                  </a:cubicBezTo>
                  <a:cubicBezTo>
                    <a:pt x="0" y="177"/>
                    <a:pt x="25" y="277"/>
                    <a:pt x="100" y="327"/>
                  </a:cubicBezTo>
                  <a:lnTo>
                    <a:pt x="928" y="853"/>
                  </a:lnTo>
                  <a:cubicBezTo>
                    <a:pt x="953" y="878"/>
                    <a:pt x="978" y="878"/>
                    <a:pt x="1003" y="878"/>
                  </a:cubicBezTo>
                  <a:cubicBezTo>
                    <a:pt x="1078" y="878"/>
                    <a:pt x="1128" y="853"/>
                    <a:pt x="1153" y="803"/>
                  </a:cubicBezTo>
                  <a:cubicBezTo>
                    <a:pt x="1203" y="728"/>
                    <a:pt x="1178" y="628"/>
                    <a:pt x="1103" y="578"/>
                  </a:cubicBezTo>
                  <a:lnTo>
                    <a:pt x="276" y="26"/>
                  </a:lnTo>
                  <a:cubicBezTo>
                    <a:pt x="249" y="8"/>
                    <a:pt x="220" y="0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 rot="-5057293">
              <a:off x="1607534" y="3827078"/>
              <a:ext cx="86074" cy="62839"/>
            </a:xfrm>
            <a:custGeom>
              <a:avLst/>
              <a:gdLst/>
              <a:ahLst/>
              <a:cxnLst/>
              <a:rect l="l" t="t" r="r" b="b"/>
              <a:pathLst>
                <a:path w="1204" h="879" extrusionOk="0">
                  <a:moveTo>
                    <a:pt x="190" y="1"/>
                  </a:moveTo>
                  <a:cubicBezTo>
                    <a:pt x="136" y="1"/>
                    <a:pt x="83" y="28"/>
                    <a:pt x="51" y="77"/>
                  </a:cubicBezTo>
                  <a:cubicBezTo>
                    <a:pt x="1" y="152"/>
                    <a:pt x="26" y="277"/>
                    <a:pt x="101" y="327"/>
                  </a:cubicBezTo>
                  <a:lnTo>
                    <a:pt x="903" y="854"/>
                  </a:lnTo>
                  <a:cubicBezTo>
                    <a:pt x="953" y="854"/>
                    <a:pt x="978" y="879"/>
                    <a:pt x="1003" y="879"/>
                  </a:cubicBezTo>
                  <a:cubicBezTo>
                    <a:pt x="1053" y="879"/>
                    <a:pt x="1103" y="854"/>
                    <a:pt x="1154" y="804"/>
                  </a:cubicBezTo>
                  <a:cubicBezTo>
                    <a:pt x="1204" y="728"/>
                    <a:pt x="1179" y="603"/>
                    <a:pt x="1103" y="553"/>
                  </a:cubicBezTo>
                  <a:lnTo>
                    <a:pt x="276" y="27"/>
                  </a:lnTo>
                  <a:cubicBezTo>
                    <a:pt x="250" y="9"/>
                    <a:pt x="220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 rot="-5057293">
              <a:off x="1565294" y="3781364"/>
              <a:ext cx="86074" cy="62911"/>
            </a:xfrm>
            <a:custGeom>
              <a:avLst/>
              <a:gdLst/>
              <a:ahLst/>
              <a:cxnLst/>
              <a:rect l="l" t="t" r="r" b="b"/>
              <a:pathLst>
                <a:path w="1204" h="880" extrusionOk="0">
                  <a:moveTo>
                    <a:pt x="190" y="1"/>
                  </a:moveTo>
                  <a:cubicBezTo>
                    <a:pt x="136" y="1"/>
                    <a:pt x="83" y="29"/>
                    <a:pt x="50" y="77"/>
                  </a:cubicBezTo>
                  <a:cubicBezTo>
                    <a:pt x="0" y="152"/>
                    <a:pt x="25" y="253"/>
                    <a:pt x="100" y="328"/>
                  </a:cubicBezTo>
                  <a:lnTo>
                    <a:pt x="902" y="854"/>
                  </a:lnTo>
                  <a:cubicBezTo>
                    <a:pt x="928" y="854"/>
                    <a:pt x="978" y="879"/>
                    <a:pt x="1003" y="879"/>
                  </a:cubicBezTo>
                  <a:cubicBezTo>
                    <a:pt x="1053" y="879"/>
                    <a:pt x="1103" y="854"/>
                    <a:pt x="1153" y="804"/>
                  </a:cubicBezTo>
                  <a:cubicBezTo>
                    <a:pt x="1203" y="729"/>
                    <a:pt x="1178" y="604"/>
                    <a:pt x="1103" y="553"/>
                  </a:cubicBezTo>
                  <a:lnTo>
                    <a:pt x="276" y="27"/>
                  </a:lnTo>
                  <a:cubicBezTo>
                    <a:pt x="249" y="9"/>
                    <a:pt x="219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 rot="-5057293">
              <a:off x="1635049" y="3874053"/>
              <a:ext cx="123678" cy="87932"/>
            </a:xfrm>
            <a:custGeom>
              <a:avLst/>
              <a:gdLst/>
              <a:ahLst/>
              <a:cxnLst/>
              <a:rect l="l" t="t" r="r" b="b"/>
              <a:pathLst>
                <a:path w="1730" h="1230" extrusionOk="0">
                  <a:moveTo>
                    <a:pt x="197" y="0"/>
                  </a:moveTo>
                  <a:cubicBezTo>
                    <a:pt x="136" y="0"/>
                    <a:pt x="83" y="28"/>
                    <a:pt x="50" y="76"/>
                  </a:cubicBezTo>
                  <a:cubicBezTo>
                    <a:pt x="0" y="151"/>
                    <a:pt x="25" y="277"/>
                    <a:pt x="100" y="327"/>
                  </a:cubicBezTo>
                  <a:lnTo>
                    <a:pt x="1454" y="1204"/>
                  </a:lnTo>
                  <a:cubicBezTo>
                    <a:pt x="1479" y="1204"/>
                    <a:pt x="1529" y="1229"/>
                    <a:pt x="1554" y="1229"/>
                  </a:cubicBezTo>
                  <a:cubicBezTo>
                    <a:pt x="1604" y="1229"/>
                    <a:pt x="1654" y="1204"/>
                    <a:pt x="1679" y="1154"/>
                  </a:cubicBezTo>
                  <a:cubicBezTo>
                    <a:pt x="1729" y="1079"/>
                    <a:pt x="1729" y="953"/>
                    <a:pt x="1629" y="903"/>
                  </a:cubicBezTo>
                  <a:lnTo>
                    <a:pt x="301" y="26"/>
                  </a:lnTo>
                  <a:cubicBezTo>
                    <a:pt x="265" y="8"/>
                    <a:pt x="230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 rot="-5057293">
              <a:off x="1714506" y="3909763"/>
              <a:ext cx="86074" cy="62839"/>
            </a:xfrm>
            <a:custGeom>
              <a:avLst/>
              <a:gdLst/>
              <a:ahLst/>
              <a:cxnLst/>
              <a:rect l="l" t="t" r="r" b="b"/>
              <a:pathLst>
                <a:path w="1204" h="879" extrusionOk="0">
                  <a:moveTo>
                    <a:pt x="208" y="1"/>
                  </a:moveTo>
                  <a:cubicBezTo>
                    <a:pt x="146" y="1"/>
                    <a:pt x="83" y="28"/>
                    <a:pt x="50" y="77"/>
                  </a:cubicBezTo>
                  <a:cubicBezTo>
                    <a:pt x="0" y="152"/>
                    <a:pt x="25" y="252"/>
                    <a:pt x="100" y="302"/>
                  </a:cubicBezTo>
                  <a:lnTo>
                    <a:pt x="928" y="854"/>
                  </a:lnTo>
                  <a:cubicBezTo>
                    <a:pt x="953" y="854"/>
                    <a:pt x="978" y="879"/>
                    <a:pt x="1028" y="879"/>
                  </a:cubicBezTo>
                  <a:cubicBezTo>
                    <a:pt x="1078" y="879"/>
                    <a:pt x="1128" y="854"/>
                    <a:pt x="1153" y="804"/>
                  </a:cubicBezTo>
                  <a:cubicBezTo>
                    <a:pt x="1203" y="703"/>
                    <a:pt x="1178" y="603"/>
                    <a:pt x="1103" y="553"/>
                  </a:cubicBezTo>
                  <a:lnTo>
                    <a:pt x="301" y="27"/>
                  </a:lnTo>
                  <a:cubicBezTo>
                    <a:pt x="274" y="9"/>
                    <a:pt x="241" y="1"/>
                    <a:pt x="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 rot="-5057293">
              <a:off x="1806355" y="3991902"/>
              <a:ext cx="86074" cy="61052"/>
            </a:xfrm>
            <a:custGeom>
              <a:avLst/>
              <a:gdLst/>
              <a:ahLst/>
              <a:cxnLst/>
              <a:rect l="l" t="t" r="r" b="b"/>
              <a:pathLst>
                <a:path w="1204" h="854" extrusionOk="0">
                  <a:moveTo>
                    <a:pt x="190" y="0"/>
                  </a:moveTo>
                  <a:cubicBezTo>
                    <a:pt x="136" y="0"/>
                    <a:pt x="83" y="28"/>
                    <a:pt x="51" y="76"/>
                  </a:cubicBezTo>
                  <a:cubicBezTo>
                    <a:pt x="1" y="152"/>
                    <a:pt x="26" y="252"/>
                    <a:pt x="101" y="302"/>
                  </a:cubicBezTo>
                  <a:lnTo>
                    <a:pt x="928" y="828"/>
                  </a:lnTo>
                  <a:cubicBezTo>
                    <a:pt x="953" y="853"/>
                    <a:pt x="978" y="853"/>
                    <a:pt x="1003" y="853"/>
                  </a:cubicBezTo>
                  <a:cubicBezTo>
                    <a:pt x="1078" y="853"/>
                    <a:pt x="1129" y="828"/>
                    <a:pt x="1154" y="778"/>
                  </a:cubicBezTo>
                  <a:cubicBezTo>
                    <a:pt x="1204" y="703"/>
                    <a:pt x="1179" y="603"/>
                    <a:pt x="1103" y="553"/>
                  </a:cubicBezTo>
                  <a:lnTo>
                    <a:pt x="276" y="26"/>
                  </a:lnTo>
                  <a:cubicBezTo>
                    <a:pt x="250" y="8"/>
                    <a:pt x="220" y="0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 rot="-5057293">
              <a:off x="1764079" y="3946220"/>
              <a:ext cx="86074" cy="61052"/>
            </a:xfrm>
            <a:custGeom>
              <a:avLst/>
              <a:gdLst/>
              <a:ahLst/>
              <a:cxnLst/>
              <a:rect l="l" t="t" r="r" b="b"/>
              <a:pathLst>
                <a:path w="1204" h="854" extrusionOk="0">
                  <a:moveTo>
                    <a:pt x="190" y="1"/>
                  </a:moveTo>
                  <a:cubicBezTo>
                    <a:pt x="136" y="1"/>
                    <a:pt x="83" y="28"/>
                    <a:pt x="50" y="77"/>
                  </a:cubicBezTo>
                  <a:cubicBezTo>
                    <a:pt x="0" y="152"/>
                    <a:pt x="25" y="252"/>
                    <a:pt x="100" y="302"/>
                  </a:cubicBezTo>
                  <a:lnTo>
                    <a:pt x="927" y="829"/>
                  </a:lnTo>
                  <a:cubicBezTo>
                    <a:pt x="953" y="854"/>
                    <a:pt x="978" y="854"/>
                    <a:pt x="1003" y="854"/>
                  </a:cubicBezTo>
                  <a:cubicBezTo>
                    <a:pt x="1078" y="854"/>
                    <a:pt x="1128" y="829"/>
                    <a:pt x="1153" y="778"/>
                  </a:cubicBezTo>
                  <a:cubicBezTo>
                    <a:pt x="1203" y="703"/>
                    <a:pt x="1178" y="603"/>
                    <a:pt x="1103" y="553"/>
                  </a:cubicBezTo>
                  <a:lnTo>
                    <a:pt x="276" y="27"/>
                  </a:lnTo>
                  <a:cubicBezTo>
                    <a:pt x="249" y="9"/>
                    <a:pt x="219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 rot="-5057293">
              <a:off x="1832554" y="4023482"/>
              <a:ext cx="123678" cy="87932"/>
            </a:xfrm>
            <a:custGeom>
              <a:avLst/>
              <a:gdLst/>
              <a:ahLst/>
              <a:cxnLst/>
              <a:rect l="l" t="t" r="r" b="b"/>
              <a:pathLst>
                <a:path w="1730" h="1230" extrusionOk="0">
                  <a:moveTo>
                    <a:pt x="190" y="0"/>
                  </a:moveTo>
                  <a:cubicBezTo>
                    <a:pt x="136" y="0"/>
                    <a:pt x="83" y="28"/>
                    <a:pt x="51" y="77"/>
                  </a:cubicBezTo>
                  <a:cubicBezTo>
                    <a:pt x="1" y="177"/>
                    <a:pt x="26" y="277"/>
                    <a:pt x="101" y="327"/>
                  </a:cubicBezTo>
                  <a:lnTo>
                    <a:pt x="1454" y="1204"/>
                  </a:lnTo>
                  <a:cubicBezTo>
                    <a:pt x="1479" y="1204"/>
                    <a:pt x="1504" y="1230"/>
                    <a:pt x="1529" y="1230"/>
                  </a:cubicBezTo>
                  <a:cubicBezTo>
                    <a:pt x="1580" y="1230"/>
                    <a:pt x="1655" y="1204"/>
                    <a:pt x="1680" y="1154"/>
                  </a:cubicBezTo>
                  <a:cubicBezTo>
                    <a:pt x="1730" y="1079"/>
                    <a:pt x="1705" y="954"/>
                    <a:pt x="1630" y="904"/>
                  </a:cubicBezTo>
                  <a:lnTo>
                    <a:pt x="276" y="26"/>
                  </a:lnTo>
                  <a:cubicBezTo>
                    <a:pt x="250" y="9"/>
                    <a:pt x="220" y="0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 rot="-5057293">
              <a:off x="1912082" y="4059199"/>
              <a:ext cx="86074" cy="62839"/>
            </a:xfrm>
            <a:custGeom>
              <a:avLst/>
              <a:gdLst/>
              <a:ahLst/>
              <a:cxnLst/>
              <a:rect l="l" t="t" r="r" b="b"/>
              <a:pathLst>
                <a:path w="1204" h="879" extrusionOk="0">
                  <a:moveTo>
                    <a:pt x="190" y="0"/>
                  </a:moveTo>
                  <a:cubicBezTo>
                    <a:pt x="136" y="0"/>
                    <a:pt x="83" y="28"/>
                    <a:pt x="51" y="76"/>
                  </a:cubicBezTo>
                  <a:cubicBezTo>
                    <a:pt x="1" y="151"/>
                    <a:pt x="26" y="252"/>
                    <a:pt x="101" y="302"/>
                  </a:cubicBezTo>
                  <a:lnTo>
                    <a:pt x="903" y="853"/>
                  </a:lnTo>
                  <a:cubicBezTo>
                    <a:pt x="953" y="853"/>
                    <a:pt x="978" y="878"/>
                    <a:pt x="1003" y="878"/>
                  </a:cubicBezTo>
                  <a:cubicBezTo>
                    <a:pt x="1053" y="878"/>
                    <a:pt x="1103" y="853"/>
                    <a:pt x="1154" y="803"/>
                  </a:cubicBezTo>
                  <a:cubicBezTo>
                    <a:pt x="1204" y="728"/>
                    <a:pt x="1179" y="603"/>
                    <a:pt x="1103" y="552"/>
                  </a:cubicBezTo>
                  <a:lnTo>
                    <a:pt x="276" y="26"/>
                  </a:lnTo>
                  <a:cubicBezTo>
                    <a:pt x="250" y="8"/>
                    <a:pt x="220" y="0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 rot="-5057293">
              <a:off x="2005561" y="4141344"/>
              <a:ext cx="84287" cy="62839"/>
            </a:xfrm>
            <a:custGeom>
              <a:avLst/>
              <a:gdLst/>
              <a:ahLst/>
              <a:cxnLst/>
              <a:rect l="l" t="t" r="r" b="b"/>
              <a:pathLst>
                <a:path w="1179" h="879" extrusionOk="0">
                  <a:moveTo>
                    <a:pt x="190" y="1"/>
                  </a:moveTo>
                  <a:cubicBezTo>
                    <a:pt x="136" y="1"/>
                    <a:pt x="83" y="28"/>
                    <a:pt x="50" y="77"/>
                  </a:cubicBezTo>
                  <a:cubicBezTo>
                    <a:pt x="0" y="152"/>
                    <a:pt x="0" y="252"/>
                    <a:pt x="100" y="302"/>
                  </a:cubicBezTo>
                  <a:lnTo>
                    <a:pt x="902" y="854"/>
                  </a:lnTo>
                  <a:cubicBezTo>
                    <a:pt x="928" y="854"/>
                    <a:pt x="978" y="879"/>
                    <a:pt x="1003" y="879"/>
                  </a:cubicBezTo>
                  <a:cubicBezTo>
                    <a:pt x="1053" y="879"/>
                    <a:pt x="1103" y="854"/>
                    <a:pt x="1128" y="804"/>
                  </a:cubicBezTo>
                  <a:cubicBezTo>
                    <a:pt x="1178" y="703"/>
                    <a:pt x="1178" y="603"/>
                    <a:pt x="1078" y="553"/>
                  </a:cubicBezTo>
                  <a:lnTo>
                    <a:pt x="276" y="27"/>
                  </a:lnTo>
                  <a:cubicBezTo>
                    <a:pt x="249" y="9"/>
                    <a:pt x="219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 rot="-5057293">
              <a:off x="1961442" y="4097395"/>
              <a:ext cx="86074" cy="61123"/>
            </a:xfrm>
            <a:custGeom>
              <a:avLst/>
              <a:gdLst/>
              <a:ahLst/>
              <a:cxnLst/>
              <a:rect l="l" t="t" r="r" b="b"/>
              <a:pathLst>
                <a:path w="1204" h="855" extrusionOk="0">
                  <a:moveTo>
                    <a:pt x="215" y="1"/>
                  </a:moveTo>
                  <a:cubicBezTo>
                    <a:pt x="161" y="1"/>
                    <a:pt x="108" y="29"/>
                    <a:pt x="76" y="77"/>
                  </a:cubicBezTo>
                  <a:cubicBezTo>
                    <a:pt x="1" y="152"/>
                    <a:pt x="26" y="253"/>
                    <a:pt x="101" y="303"/>
                  </a:cubicBezTo>
                  <a:lnTo>
                    <a:pt x="928" y="829"/>
                  </a:lnTo>
                  <a:cubicBezTo>
                    <a:pt x="953" y="854"/>
                    <a:pt x="1003" y="854"/>
                    <a:pt x="1028" y="854"/>
                  </a:cubicBezTo>
                  <a:cubicBezTo>
                    <a:pt x="1078" y="854"/>
                    <a:pt x="1128" y="829"/>
                    <a:pt x="1153" y="779"/>
                  </a:cubicBezTo>
                  <a:cubicBezTo>
                    <a:pt x="1204" y="704"/>
                    <a:pt x="1204" y="603"/>
                    <a:pt x="1103" y="553"/>
                  </a:cubicBezTo>
                  <a:lnTo>
                    <a:pt x="301" y="27"/>
                  </a:lnTo>
                  <a:cubicBezTo>
                    <a:pt x="275" y="9"/>
                    <a:pt x="245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8" name="Google Shape;428;p11"/>
          <p:cNvGrpSpPr/>
          <p:nvPr/>
        </p:nvGrpSpPr>
        <p:grpSpPr>
          <a:xfrm>
            <a:off x="10696695" y="843934"/>
            <a:ext cx="1364277" cy="1517973"/>
            <a:chOff x="8022521" y="632950"/>
            <a:chExt cx="1023208" cy="1138480"/>
          </a:xfrm>
        </p:grpSpPr>
        <p:grpSp>
          <p:nvGrpSpPr>
            <p:cNvPr id="429" name="Google Shape;429;p11"/>
            <p:cNvGrpSpPr/>
            <p:nvPr/>
          </p:nvGrpSpPr>
          <p:grpSpPr>
            <a:xfrm>
              <a:off x="8092700" y="632950"/>
              <a:ext cx="953029" cy="989425"/>
              <a:chOff x="8092700" y="632950"/>
              <a:chExt cx="953029" cy="989425"/>
            </a:xfrm>
          </p:grpSpPr>
          <p:sp>
            <p:nvSpPr>
              <p:cNvPr id="430" name="Google Shape;430;p11"/>
              <p:cNvSpPr/>
              <p:nvPr/>
            </p:nvSpPr>
            <p:spPr>
              <a:xfrm>
                <a:off x="8112489" y="649828"/>
                <a:ext cx="913995" cy="955486"/>
              </a:xfrm>
              <a:custGeom>
                <a:avLst/>
                <a:gdLst/>
                <a:ahLst/>
                <a:cxnLst/>
                <a:rect l="l" t="t" r="r" b="b"/>
                <a:pathLst>
                  <a:path w="20090" h="21002" extrusionOk="0">
                    <a:moveTo>
                      <a:pt x="8620" y="1"/>
                    </a:moveTo>
                    <a:cubicBezTo>
                      <a:pt x="7801" y="1"/>
                      <a:pt x="7009" y="449"/>
                      <a:pt x="6620" y="1219"/>
                    </a:cubicBezTo>
                    <a:lnTo>
                      <a:pt x="549" y="13270"/>
                    </a:lnTo>
                    <a:cubicBezTo>
                      <a:pt x="0" y="14356"/>
                      <a:pt x="446" y="15705"/>
                      <a:pt x="1532" y="16254"/>
                    </a:cubicBezTo>
                    <a:lnTo>
                      <a:pt x="10473" y="20759"/>
                    </a:lnTo>
                    <a:cubicBezTo>
                      <a:pt x="10792" y="20924"/>
                      <a:pt x="11134" y="21001"/>
                      <a:pt x="11471" y="21001"/>
                    </a:cubicBezTo>
                    <a:cubicBezTo>
                      <a:pt x="12284" y="21001"/>
                      <a:pt x="13073" y="20551"/>
                      <a:pt x="13469" y="19776"/>
                    </a:cubicBezTo>
                    <a:lnTo>
                      <a:pt x="19540" y="7736"/>
                    </a:lnTo>
                    <a:cubicBezTo>
                      <a:pt x="20089" y="6639"/>
                      <a:pt x="19643" y="5289"/>
                      <a:pt x="18546" y="4741"/>
                    </a:cubicBezTo>
                    <a:lnTo>
                      <a:pt x="9616" y="236"/>
                    </a:lnTo>
                    <a:cubicBezTo>
                      <a:pt x="9297" y="76"/>
                      <a:pt x="8956" y="1"/>
                      <a:pt x="8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1"/>
              <p:cNvSpPr/>
              <p:nvPr/>
            </p:nvSpPr>
            <p:spPr>
              <a:xfrm>
                <a:off x="8092700" y="632950"/>
                <a:ext cx="953029" cy="989425"/>
              </a:xfrm>
              <a:custGeom>
                <a:avLst/>
                <a:gdLst/>
                <a:ahLst/>
                <a:cxnLst/>
                <a:rect l="l" t="t" r="r" b="b"/>
                <a:pathLst>
                  <a:path w="20948" h="21748" extrusionOk="0">
                    <a:moveTo>
                      <a:pt x="9045" y="744"/>
                    </a:moveTo>
                    <a:cubicBezTo>
                      <a:pt x="9331" y="744"/>
                      <a:pt x="9616" y="801"/>
                      <a:pt x="9879" y="938"/>
                    </a:cubicBezTo>
                    <a:lnTo>
                      <a:pt x="18820" y="5443"/>
                    </a:lnTo>
                    <a:cubicBezTo>
                      <a:pt x="19735" y="5912"/>
                      <a:pt x="20101" y="7021"/>
                      <a:pt x="19644" y="7936"/>
                    </a:cubicBezTo>
                    <a:lnTo>
                      <a:pt x="13572" y="19987"/>
                    </a:lnTo>
                    <a:cubicBezTo>
                      <a:pt x="13344" y="20421"/>
                      <a:pt x="12966" y="20753"/>
                      <a:pt x="12486" y="20901"/>
                    </a:cubicBezTo>
                    <a:cubicBezTo>
                      <a:pt x="12293" y="20967"/>
                      <a:pt x="12094" y="21000"/>
                      <a:pt x="11896" y="21000"/>
                    </a:cubicBezTo>
                    <a:cubicBezTo>
                      <a:pt x="11613" y="21000"/>
                      <a:pt x="11331" y="20933"/>
                      <a:pt x="11068" y="20799"/>
                    </a:cubicBezTo>
                    <a:lnTo>
                      <a:pt x="2139" y="16294"/>
                    </a:lnTo>
                    <a:cubicBezTo>
                      <a:pt x="1224" y="15836"/>
                      <a:pt x="858" y="14716"/>
                      <a:pt x="1316" y="13801"/>
                    </a:cubicBezTo>
                    <a:lnTo>
                      <a:pt x="7387" y="1762"/>
                    </a:lnTo>
                    <a:cubicBezTo>
                      <a:pt x="7718" y="1110"/>
                      <a:pt x="8370" y="744"/>
                      <a:pt x="9045" y="744"/>
                    </a:cubicBezTo>
                    <a:close/>
                    <a:moveTo>
                      <a:pt x="9059" y="0"/>
                    </a:moveTo>
                    <a:cubicBezTo>
                      <a:pt x="8106" y="0"/>
                      <a:pt x="7185" y="523"/>
                      <a:pt x="6724" y="1430"/>
                    </a:cubicBezTo>
                    <a:lnTo>
                      <a:pt x="652" y="13470"/>
                    </a:lnTo>
                    <a:cubicBezTo>
                      <a:pt x="1" y="14750"/>
                      <a:pt x="527" y="16317"/>
                      <a:pt x="1807" y="16957"/>
                    </a:cubicBezTo>
                    <a:lnTo>
                      <a:pt x="10737" y="21462"/>
                    </a:lnTo>
                    <a:cubicBezTo>
                      <a:pt x="11103" y="21656"/>
                      <a:pt x="11503" y="21748"/>
                      <a:pt x="11903" y="21748"/>
                    </a:cubicBezTo>
                    <a:cubicBezTo>
                      <a:pt x="12178" y="21748"/>
                      <a:pt x="12452" y="21702"/>
                      <a:pt x="12726" y="21610"/>
                    </a:cubicBezTo>
                    <a:cubicBezTo>
                      <a:pt x="13378" y="21393"/>
                      <a:pt x="13915" y="20936"/>
                      <a:pt x="14236" y="20318"/>
                    </a:cubicBezTo>
                    <a:lnTo>
                      <a:pt x="20307" y="8279"/>
                    </a:lnTo>
                    <a:cubicBezTo>
                      <a:pt x="20947" y="6998"/>
                      <a:pt x="20433" y="5432"/>
                      <a:pt x="19152" y="4780"/>
                    </a:cubicBezTo>
                    <a:lnTo>
                      <a:pt x="10222" y="275"/>
                    </a:lnTo>
                    <a:cubicBezTo>
                      <a:pt x="9849" y="89"/>
                      <a:pt x="9451" y="0"/>
                      <a:pt x="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1"/>
              <p:cNvSpPr/>
              <p:nvPr/>
            </p:nvSpPr>
            <p:spPr>
              <a:xfrm>
                <a:off x="8309604" y="1024638"/>
                <a:ext cx="446351" cy="330339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7261" extrusionOk="0">
                    <a:moveTo>
                      <a:pt x="1555" y="0"/>
                    </a:moveTo>
                    <a:lnTo>
                      <a:pt x="1" y="3099"/>
                    </a:lnTo>
                    <a:lnTo>
                      <a:pt x="8244" y="7261"/>
                    </a:lnTo>
                    <a:lnTo>
                      <a:pt x="9811" y="4162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1"/>
              <p:cNvSpPr/>
              <p:nvPr/>
            </p:nvSpPr>
            <p:spPr>
              <a:xfrm>
                <a:off x="8291908" y="1007714"/>
                <a:ext cx="481201" cy="363915"/>
              </a:xfrm>
              <a:custGeom>
                <a:avLst/>
                <a:gdLst/>
                <a:ahLst/>
                <a:cxnLst/>
                <a:rect l="l" t="t" r="r" b="b"/>
                <a:pathLst>
                  <a:path w="10577" h="7999" extrusionOk="0">
                    <a:moveTo>
                      <a:pt x="2105" y="864"/>
                    </a:moveTo>
                    <a:lnTo>
                      <a:pt x="9697" y="4694"/>
                    </a:lnTo>
                    <a:lnTo>
                      <a:pt x="8473" y="7130"/>
                    </a:lnTo>
                    <a:lnTo>
                      <a:pt x="881" y="3299"/>
                    </a:lnTo>
                    <a:lnTo>
                      <a:pt x="2105" y="864"/>
                    </a:lnTo>
                    <a:close/>
                    <a:moveTo>
                      <a:pt x="1945" y="0"/>
                    </a:moveTo>
                    <a:cubicBezTo>
                      <a:pt x="1809" y="0"/>
                      <a:pt x="1677" y="72"/>
                      <a:pt x="1613" y="201"/>
                    </a:cubicBezTo>
                    <a:lnTo>
                      <a:pt x="58" y="3299"/>
                    </a:lnTo>
                    <a:cubicBezTo>
                      <a:pt x="12" y="3391"/>
                      <a:pt x="1" y="3494"/>
                      <a:pt x="35" y="3585"/>
                    </a:cubicBezTo>
                    <a:cubicBezTo>
                      <a:pt x="58" y="3677"/>
                      <a:pt x="127" y="3757"/>
                      <a:pt x="218" y="3802"/>
                    </a:cubicBezTo>
                    <a:lnTo>
                      <a:pt x="8473" y="7964"/>
                    </a:lnTo>
                    <a:cubicBezTo>
                      <a:pt x="8519" y="7987"/>
                      <a:pt x="8576" y="7999"/>
                      <a:pt x="8633" y="7999"/>
                    </a:cubicBezTo>
                    <a:cubicBezTo>
                      <a:pt x="8770" y="7999"/>
                      <a:pt x="8908" y="7919"/>
                      <a:pt x="8965" y="7793"/>
                    </a:cubicBezTo>
                    <a:lnTo>
                      <a:pt x="10531" y="4694"/>
                    </a:lnTo>
                    <a:cubicBezTo>
                      <a:pt x="10577" y="4614"/>
                      <a:pt x="10577" y="4511"/>
                      <a:pt x="10554" y="4420"/>
                    </a:cubicBezTo>
                    <a:cubicBezTo>
                      <a:pt x="10520" y="4317"/>
                      <a:pt x="10451" y="4248"/>
                      <a:pt x="10360" y="4203"/>
                    </a:cubicBezTo>
                    <a:lnTo>
                      <a:pt x="2116" y="41"/>
                    </a:lnTo>
                    <a:cubicBezTo>
                      <a:pt x="2061" y="13"/>
                      <a:pt x="2003" y="0"/>
                      <a:pt x="19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1"/>
              <p:cNvSpPr/>
              <p:nvPr/>
            </p:nvSpPr>
            <p:spPr>
              <a:xfrm>
                <a:off x="8235726" y="1170804"/>
                <a:ext cx="446351" cy="330339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7261" extrusionOk="0">
                    <a:moveTo>
                      <a:pt x="1556" y="0"/>
                    </a:moveTo>
                    <a:lnTo>
                      <a:pt x="1" y="3099"/>
                    </a:lnTo>
                    <a:lnTo>
                      <a:pt x="8256" y="7261"/>
                    </a:lnTo>
                    <a:lnTo>
                      <a:pt x="9811" y="4162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1"/>
              <p:cNvSpPr/>
              <p:nvPr/>
            </p:nvSpPr>
            <p:spPr>
              <a:xfrm>
                <a:off x="8216483" y="1153744"/>
                <a:ext cx="484886" cy="364051"/>
              </a:xfrm>
              <a:custGeom>
                <a:avLst/>
                <a:gdLst/>
                <a:ahLst/>
                <a:cxnLst/>
                <a:rect l="l" t="t" r="r" b="b"/>
                <a:pathLst>
                  <a:path w="10658" h="8002" extrusionOk="0">
                    <a:moveTo>
                      <a:pt x="2150" y="878"/>
                    </a:moveTo>
                    <a:lnTo>
                      <a:pt x="9731" y="4697"/>
                    </a:lnTo>
                    <a:lnTo>
                      <a:pt x="8508" y="7132"/>
                    </a:lnTo>
                    <a:lnTo>
                      <a:pt x="916" y="3302"/>
                    </a:lnTo>
                    <a:lnTo>
                      <a:pt x="2150" y="878"/>
                    </a:lnTo>
                    <a:close/>
                    <a:moveTo>
                      <a:pt x="1977" y="1"/>
                    </a:moveTo>
                    <a:cubicBezTo>
                      <a:pt x="1939" y="1"/>
                      <a:pt x="1901" y="7"/>
                      <a:pt x="1865" y="21"/>
                    </a:cubicBezTo>
                    <a:cubicBezTo>
                      <a:pt x="1773" y="55"/>
                      <a:pt x="1693" y="124"/>
                      <a:pt x="1647" y="204"/>
                    </a:cubicBezTo>
                    <a:lnTo>
                      <a:pt x="92" y="3302"/>
                    </a:lnTo>
                    <a:cubicBezTo>
                      <a:pt x="1" y="3485"/>
                      <a:pt x="69" y="3714"/>
                      <a:pt x="252" y="3805"/>
                    </a:cubicBezTo>
                    <a:lnTo>
                      <a:pt x="8508" y="7967"/>
                    </a:lnTo>
                    <a:cubicBezTo>
                      <a:pt x="8565" y="7990"/>
                      <a:pt x="8622" y="8001"/>
                      <a:pt x="8679" y="8001"/>
                    </a:cubicBezTo>
                    <a:cubicBezTo>
                      <a:pt x="8713" y="8001"/>
                      <a:pt x="8748" y="8001"/>
                      <a:pt x="8793" y="7979"/>
                    </a:cubicBezTo>
                    <a:cubicBezTo>
                      <a:pt x="8885" y="7956"/>
                      <a:pt x="8965" y="7887"/>
                      <a:pt x="9011" y="7796"/>
                    </a:cubicBezTo>
                    <a:lnTo>
                      <a:pt x="10566" y="4709"/>
                    </a:lnTo>
                    <a:cubicBezTo>
                      <a:pt x="10657" y="4514"/>
                      <a:pt x="10588" y="4297"/>
                      <a:pt x="10406" y="4205"/>
                    </a:cubicBezTo>
                    <a:lnTo>
                      <a:pt x="2150" y="44"/>
                    </a:lnTo>
                    <a:cubicBezTo>
                      <a:pt x="2095" y="16"/>
                      <a:pt x="2035" y="1"/>
                      <a:pt x="19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8413098" y="753095"/>
                <a:ext cx="494758" cy="363687"/>
              </a:xfrm>
              <a:custGeom>
                <a:avLst/>
                <a:gdLst/>
                <a:ahLst/>
                <a:cxnLst/>
                <a:rect l="l" t="t" r="r" b="b"/>
                <a:pathLst>
                  <a:path w="10875" h="7994" extrusionOk="0">
                    <a:moveTo>
                      <a:pt x="1704" y="1"/>
                    </a:moveTo>
                    <a:lnTo>
                      <a:pt x="1" y="3374"/>
                    </a:lnTo>
                    <a:lnTo>
                      <a:pt x="9171" y="7993"/>
                    </a:lnTo>
                    <a:lnTo>
                      <a:pt x="10874" y="4620"/>
                    </a:lnTo>
                    <a:lnTo>
                      <a:pt x="1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8395948" y="736217"/>
                <a:ext cx="529061" cy="397717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8742" extrusionOk="0">
                    <a:moveTo>
                      <a:pt x="2241" y="864"/>
                    </a:moveTo>
                    <a:lnTo>
                      <a:pt x="10748" y="5151"/>
                    </a:lnTo>
                    <a:lnTo>
                      <a:pt x="9376" y="7872"/>
                    </a:lnTo>
                    <a:lnTo>
                      <a:pt x="881" y="3585"/>
                    </a:lnTo>
                    <a:lnTo>
                      <a:pt x="2241" y="864"/>
                    </a:lnTo>
                    <a:close/>
                    <a:moveTo>
                      <a:pt x="2082" y="0"/>
                    </a:moveTo>
                    <a:cubicBezTo>
                      <a:pt x="1946" y="0"/>
                      <a:pt x="1814" y="72"/>
                      <a:pt x="1750" y="200"/>
                    </a:cubicBezTo>
                    <a:lnTo>
                      <a:pt x="46" y="3573"/>
                    </a:lnTo>
                    <a:cubicBezTo>
                      <a:pt x="0" y="3665"/>
                      <a:pt x="0" y="3768"/>
                      <a:pt x="23" y="3859"/>
                    </a:cubicBezTo>
                    <a:cubicBezTo>
                      <a:pt x="58" y="3951"/>
                      <a:pt x="126" y="4031"/>
                      <a:pt x="218" y="4076"/>
                    </a:cubicBezTo>
                    <a:lnTo>
                      <a:pt x="9376" y="8696"/>
                    </a:lnTo>
                    <a:cubicBezTo>
                      <a:pt x="9433" y="8730"/>
                      <a:pt x="9490" y="8741"/>
                      <a:pt x="9548" y="8741"/>
                    </a:cubicBezTo>
                    <a:cubicBezTo>
                      <a:pt x="9673" y="8741"/>
                      <a:pt x="9811" y="8661"/>
                      <a:pt x="9879" y="8536"/>
                    </a:cubicBezTo>
                    <a:lnTo>
                      <a:pt x="11583" y="5163"/>
                    </a:lnTo>
                    <a:cubicBezTo>
                      <a:pt x="11617" y="5071"/>
                      <a:pt x="11629" y="4968"/>
                      <a:pt x="11594" y="4877"/>
                    </a:cubicBezTo>
                    <a:cubicBezTo>
                      <a:pt x="11571" y="4785"/>
                      <a:pt x="11503" y="4705"/>
                      <a:pt x="11411" y="4660"/>
                    </a:cubicBezTo>
                    <a:lnTo>
                      <a:pt x="2253" y="40"/>
                    </a:lnTo>
                    <a:cubicBezTo>
                      <a:pt x="2198" y="13"/>
                      <a:pt x="2140" y="0"/>
                      <a:pt x="20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8289861" y="1148422"/>
                <a:ext cx="414095" cy="223198"/>
              </a:xfrm>
              <a:custGeom>
                <a:avLst/>
                <a:gdLst/>
                <a:ahLst/>
                <a:cxnLst/>
                <a:rect l="l" t="t" r="r" b="b"/>
                <a:pathLst>
                  <a:path w="9102" h="4906" extrusionOk="0">
                    <a:moveTo>
                      <a:pt x="424" y="1"/>
                    </a:moveTo>
                    <a:cubicBezTo>
                      <a:pt x="292" y="1"/>
                      <a:pt x="167" y="78"/>
                      <a:pt x="103" y="206"/>
                    </a:cubicBezTo>
                    <a:cubicBezTo>
                      <a:pt x="0" y="389"/>
                      <a:pt x="80" y="607"/>
                      <a:pt x="263" y="709"/>
                    </a:cubicBezTo>
                    <a:lnTo>
                      <a:pt x="8518" y="4871"/>
                    </a:lnTo>
                    <a:cubicBezTo>
                      <a:pt x="8564" y="4894"/>
                      <a:pt x="8621" y="4906"/>
                      <a:pt x="8678" y="4906"/>
                    </a:cubicBezTo>
                    <a:cubicBezTo>
                      <a:pt x="8815" y="4906"/>
                      <a:pt x="8953" y="4826"/>
                      <a:pt x="9010" y="4700"/>
                    </a:cubicBezTo>
                    <a:cubicBezTo>
                      <a:pt x="9101" y="4517"/>
                      <a:pt x="9033" y="4300"/>
                      <a:pt x="8850" y="4208"/>
                    </a:cubicBezTo>
                    <a:lnTo>
                      <a:pt x="595" y="46"/>
                    </a:lnTo>
                    <a:cubicBezTo>
                      <a:pt x="540" y="15"/>
                      <a:pt x="481" y="1"/>
                      <a:pt x="4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8402726" y="1111846"/>
                <a:ext cx="175838" cy="305544"/>
              </a:xfrm>
              <a:custGeom>
                <a:avLst/>
                <a:gdLst/>
                <a:ahLst/>
                <a:cxnLst/>
                <a:rect l="l" t="t" r="r" b="b"/>
                <a:pathLst>
                  <a:path w="3865" h="6716" extrusionOk="0">
                    <a:moveTo>
                      <a:pt x="3442" y="0"/>
                    </a:moveTo>
                    <a:cubicBezTo>
                      <a:pt x="3306" y="0"/>
                      <a:pt x="3176" y="79"/>
                      <a:pt x="3110" y="210"/>
                    </a:cubicBezTo>
                    <a:lnTo>
                      <a:pt x="92" y="6178"/>
                    </a:lnTo>
                    <a:cubicBezTo>
                      <a:pt x="0" y="6361"/>
                      <a:pt x="80" y="6579"/>
                      <a:pt x="263" y="6670"/>
                    </a:cubicBezTo>
                    <a:cubicBezTo>
                      <a:pt x="309" y="6704"/>
                      <a:pt x="366" y="6716"/>
                      <a:pt x="423" y="6716"/>
                    </a:cubicBezTo>
                    <a:cubicBezTo>
                      <a:pt x="560" y="6716"/>
                      <a:pt x="698" y="6636"/>
                      <a:pt x="755" y="6510"/>
                    </a:cubicBezTo>
                    <a:lnTo>
                      <a:pt x="3773" y="542"/>
                    </a:lnTo>
                    <a:cubicBezTo>
                      <a:pt x="3865" y="359"/>
                      <a:pt x="3785" y="130"/>
                      <a:pt x="3602" y="38"/>
                    </a:cubicBezTo>
                    <a:cubicBezTo>
                      <a:pt x="3550" y="13"/>
                      <a:pt x="3496" y="0"/>
                      <a:pt x="3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8398541" y="1092057"/>
                <a:ext cx="70290" cy="96449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120" extrusionOk="0">
                    <a:moveTo>
                      <a:pt x="1131" y="1"/>
                    </a:moveTo>
                    <a:cubicBezTo>
                      <a:pt x="991" y="1"/>
                      <a:pt x="855" y="79"/>
                      <a:pt x="790" y="211"/>
                    </a:cubicBezTo>
                    <a:lnTo>
                      <a:pt x="92" y="1583"/>
                    </a:lnTo>
                    <a:cubicBezTo>
                      <a:pt x="1" y="1765"/>
                      <a:pt x="81" y="1994"/>
                      <a:pt x="264" y="2086"/>
                    </a:cubicBezTo>
                    <a:cubicBezTo>
                      <a:pt x="309" y="2108"/>
                      <a:pt x="367" y="2120"/>
                      <a:pt x="424" y="2120"/>
                    </a:cubicBezTo>
                    <a:cubicBezTo>
                      <a:pt x="561" y="2120"/>
                      <a:pt x="698" y="2051"/>
                      <a:pt x="755" y="1914"/>
                    </a:cubicBezTo>
                    <a:lnTo>
                      <a:pt x="1453" y="542"/>
                    </a:lnTo>
                    <a:cubicBezTo>
                      <a:pt x="1544" y="359"/>
                      <a:pt x="1476" y="130"/>
                      <a:pt x="1293" y="39"/>
                    </a:cubicBezTo>
                    <a:cubicBezTo>
                      <a:pt x="1241" y="13"/>
                      <a:pt x="1186" y="1"/>
                      <a:pt x="11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>
                <a:off x="8378251" y="1105068"/>
                <a:ext cx="110871" cy="7047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1549" extrusionOk="0">
                    <a:moveTo>
                      <a:pt x="435" y="1"/>
                    </a:moveTo>
                    <a:cubicBezTo>
                      <a:pt x="299" y="1"/>
                      <a:pt x="166" y="79"/>
                      <a:pt x="92" y="210"/>
                    </a:cubicBezTo>
                    <a:cubicBezTo>
                      <a:pt x="1" y="393"/>
                      <a:pt x="81" y="611"/>
                      <a:pt x="264" y="713"/>
                    </a:cubicBezTo>
                    <a:lnTo>
                      <a:pt x="1842" y="1502"/>
                    </a:lnTo>
                    <a:cubicBezTo>
                      <a:pt x="1899" y="1537"/>
                      <a:pt x="1956" y="1548"/>
                      <a:pt x="2013" y="1548"/>
                    </a:cubicBezTo>
                    <a:cubicBezTo>
                      <a:pt x="2150" y="1548"/>
                      <a:pt x="2276" y="1468"/>
                      <a:pt x="2345" y="1342"/>
                    </a:cubicBezTo>
                    <a:cubicBezTo>
                      <a:pt x="2436" y="1159"/>
                      <a:pt x="2368" y="931"/>
                      <a:pt x="2185" y="839"/>
                    </a:cubicBezTo>
                    <a:lnTo>
                      <a:pt x="595" y="39"/>
                    </a:lnTo>
                    <a:cubicBezTo>
                      <a:pt x="544" y="13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1"/>
              <p:cNvSpPr/>
              <p:nvPr/>
            </p:nvSpPr>
            <p:spPr>
              <a:xfrm>
                <a:off x="8490616" y="1350498"/>
                <a:ext cx="110826" cy="70017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539" extrusionOk="0">
                    <a:moveTo>
                      <a:pt x="424" y="0"/>
                    </a:moveTo>
                    <a:cubicBezTo>
                      <a:pt x="288" y="0"/>
                      <a:pt x="156" y="72"/>
                      <a:pt x="92" y="201"/>
                    </a:cubicBezTo>
                    <a:cubicBezTo>
                      <a:pt x="0" y="384"/>
                      <a:pt x="69" y="612"/>
                      <a:pt x="252" y="704"/>
                    </a:cubicBezTo>
                    <a:lnTo>
                      <a:pt x="1841" y="1504"/>
                    </a:lnTo>
                    <a:cubicBezTo>
                      <a:pt x="1898" y="1527"/>
                      <a:pt x="1956" y="1538"/>
                      <a:pt x="2013" y="1538"/>
                    </a:cubicBezTo>
                    <a:cubicBezTo>
                      <a:pt x="2139" y="1538"/>
                      <a:pt x="2276" y="1470"/>
                      <a:pt x="2344" y="1333"/>
                    </a:cubicBezTo>
                    <a:cubicBezTo>
                      <a:pt x="2436" y="1150"/>
                      <a:pt x="2356" y="932"/>
                      <a:pt x="2173" y="841"/>
                    </a:cubicBezTo>
                    <a:lnTo>
                      <a:pt x="595" y="41"/>
                    </a:lnTo>
                    <a:cubicBezTo>
                      <a:pt x="540" y="13"/>
                      <a:pt x="482" y="0"/>
                      <a:pt x="4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3" name="Google Shape;443;p11"/>
            <p:cNvGrpSpPr/>
            <p:nvPr/>
          </p:nvGrpSpPr>
          <p:grpSpPr>
            <a:xfrm>
              <a:off x="8022521" y="836146"/>
              <a:ext cx="121374" cy="119200"/>
              <a:chOff x="2595375" y="1962425"/>
              <a:chExt cx="69575" cy="68325"/>
            </a:xfrm>
          </p:grpSpPr>
          <p:sp>
            <p:nvSpPr>
              <p:cNvPr id="444" name="Google Shape;444;p11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1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6" name="Google Shape;446;p11"/>
            <p:cNvGrpSpPr/>
            <p:nvPr/>
          </p:nvGrpSpPr>
          <p:grpSpPr>
            <a:xfrm>
              <a:off x="8374796" y="1674805"/>
              <a:ext cx="98400" cy="96625"/>
              <a:chOff x="2595375" y="1962425"/>
              <a:chExt cx="69575" cy="68325"/>
            </a:xfrm>
          </p:grpSpPr>
          <p:sp>
            <p:nvSpPr>
              <p:cNvPr id="447" name="Google Shape;447;p11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1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6285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319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"/>
          <p:cNvSpPr/>
          <p:nvPr/>
        </p:nvSpPr>
        <p:spPr>
          <a:xfrm>
            <a:off x="6789051" y="5871553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" name="Google Shape;452;p13"/>
          <p:cNvSpPr/>
          <p:nvPr/>
        </p:nvSpPr>
        <p:spPr>
          <a:xfrm>
            <a:off x="1606265" y="-341199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13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" name="Google Shape;456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667784" y="4698367"/>
            <a:ext cx="3152000" cy="5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2"/>
          </p:nvPr>
        </p:nvSpPr>
        <p:spPr>
          <a:xfrm>
            <a:off x="2667783" y="5245167"/>
            <a:ext cx="31520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3885567" y="4010761"/>
            <a:ext cx="716400" cy="4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9" name="Google Shape;459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08951" y="4698372"/>
            <a:ext cx="3152000" cy="5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5"/>
          </p:nvPr>
        </p:nvSpPr>
        <p:spPr>
          <a:xfrm>
            <a:off x="7208949" y="5245169"/>
            <a:ext cx="31520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8426733" y="4010761"/>
            <a:ext cx="716400" cy="4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2" name="Google Shape;462;p13">
            <a:hlinkClick r:id="rId2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2667784" y="2458900"/>
            <a:ext cx="3152000" cy="5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8"/>
          </p:nvPr>
        </p:nvSpPr>
        <p:spPr>
          <a:xfrm>
            <a:off x="2667783" y="3005564"/>
            <a:ext cx="31520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>
            <a:hlinkClick r:id="rId2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3885567" y="1771033"/>
            <a:ext cx="716400" cy="4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5" name="Google Shape;465;p13">
            <a:hlinkClick r:id="rId3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7208951" y="2458929"/>
            <a:ext cx="3152000" cy="5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subTitle" idx="14"/>
          </p:nvPr>
        </p:nvSpPr>
        <p:spPr>
          <a:xfrm>
            <a:off x="7208949" y="3005577"/>
            <a:ext cx="31520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3">
            <a:hlinkClick r:id="rId3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8426733" y="1771033"/>
            <a:ext cx="716400" cy="4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468" name="Google Shape;468;p13"/>
          <p:cNvGrpSpPr/>
          <p:nvPr/>
        </p:nvGrpSpPr>
        <p:grpSpPr>
          <a:xfrm>
            <a:off x="11113429" y="336618"/>
            <a:ext cx="1011099" cy="1325764"/>
            <a:chOff x="8242772" y="252463"/>
            <a:chExt cx="758324" cy="994323"/>
          </a:xfrm>
        </p:grpSpPr>
        <p:sp>
          <p:nvSpPr>
            <p:cNvPr id="469" name="Google Shape;469;p13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4" name="Google Shape;514;p13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515" name="Google Shape;515;p13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3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3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3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3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3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1" name="Google Shape;521;p13"/>
          <p:cNvGrpSpPr/>
          <p:nvPr/>
        </p:nvGrpSpPr>
        <p:grpSpPr>
          <a:xfrm rot="-2085185">
            <a:off x="1319845" y="4413809"/>
            <a:ext cx="456519" cy="898312"/>
            <a:chOff x="8474001" y="2628969"/>
            <a:chExt cx="295900" cy="582256"/>
          </a:xfrm>
        </p:grpSpPr>
        <p:sp>
          <p:nvSpPr>
            <p:cNvPr id="522" name="Google Shape;522;p13"/>
            <p:cNvSpPr/>
            <p:nvPr/>
          </p:nvSpPr>
          <p:spPr>
            <a:xfrm>
              <a:off x="8674542" y="2748423"/>
              <a:ext cx="95359" cy="247348"/>
            </a:xfrm>
            <a:custGeom>
              <a:avLst/>
              <a:gdLst/>
              <a:ahLst/>
              <a:cxnLst/>
              <a:rect l="l" t="t" r="r" b="b"/>
              <a:pathLst>
                <a:path w="2407" h="6243" extrusionOk="0">
                  <a:moveTo>
                    <a:pt x="1618" y="1"/>
                  </a:moveTo>
                  <a:cubicBezTo>
                    <a:pt x="1411" y="1"/>
                    <a:pt x="1233" y="50"/>
                    <a:pt x="1179" y="77"/>
                  </a:cubicBezTo>
                  <a:cubicBezTo>
                    <a:pt x="1028" y="127"/>
                    <a:pt x="928" y="277"/>
                    <a:pt x="978" y="453"/>
                  </a:cubicBezTo>
                  <a:cubicBezTo>
                    <a:pt x="1020" y="576"/>
                    <a:pt x="1146" y="666"/>
                    <a:pt x="1273" y="666"/>
                  </a:cubicBezTo>
                  <a:cubicBezTo>
                    <a:pt x="1300" y="666"/>
                    <a:pt x="1328" y="662"/>
                    <a:pt x="1354" y="653"/>
                  </a:cubicBezTo>
                  <a:cubicBezTo>
                    <a:pt x="1457" y="624"/>
                    <a:pt x="1568" y="612"/>
                    <a:pt x="1653" y="612"/>
                  </a:cubicBezTo>
                  <a:cubicBezTo>
                    <a:pt x="1713" y="612"/>
                    <a:pt x="1760" y="618"/>
                    <a:pt x="1780" y="628"/>
                  </a:cubicBezTo>
                  <a:cubicBezTo>
                    <a:pt x="1780" y="653"/>
                    <a:pt x="1780" y="678"/>
                    <a:pt x="1780" y="753"/>
                  </a:cubicBezTo>
                  <a:cubicBezTo>
                    <a:pt x="1755" y="1205"/>
                    <a:pt x="703" y="4112"/>
                    <a:pt x="51" y="5841"/>
                  </a:cubicBezTo>
                  <a:cubicBezTo>
                    <a:pt x="1" y="5992"/>
                    <a:pt x="76" y="6167"/>
                    <a:pt x="226" y="6242"/>
                  </a:cubicBezTo>
                  <a:lnTo>
                    <a:pt x="352" y="6242"/>
                  </a:lnTo>
                  <a:cubicBezTo>
                    <a:pt x="452" y="6242"/>
                    <a:pt x="577" y="6167"/>
                    <a:pt x="627" y="6042"/>
                  </a:cubicBezTo>
                  <a:cubicBezTo>
                    <a:pt x="803" y="5591"/>
                    <a:pt x="2332" y="1480"/>
                    <a:pt x="2382" y="779"/>
                  </a:cubicBezTo>
                  <a:cubicBezTo>
                    <a:pt x="2407" y="453"/>
                    <a:pt x="2282" y="252"/>
                    <a:pt x="2156" y="152"/>
                  </a:cubicBezTo>
                  <a:cubicBezTo>
                    <a:pt x="1995" y="36"/>
                    <a:pt x="179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8475982" y="2694857"/>
              <a:ext cx="256206" cy="508166"/>
            </a:xfrm>
            <a:custGeom>
              <a:avLst/>
              <a:gdLst/>
              <a:ahLst/>
              <a:cxnLst/>
              <a:rect l="l" t="t" r="r" b="b"/>
              <a:pathLst>
                <a:path w="6467" h="12826" extrusionOk="0">
                  <a:moveTo>
                    <a:pt x="3509" y="0"/>
                  </a:moveTo>
                  <a:lnTo>
                    <a:pt x="476" y="8371"/>
                  </a:lnTo>
                  <a:cubicBezTo>
                    <a:pt x="476" y="8371"/>
                    <a:pt x="151" y="9750"/>
                    <a:pt x="727" y="10276"/>
                  </a:cubicBezTo>
                  <a:cubicBezTo>
                    <a:pt x="1003" y="10552"/>
                    <a:pt x="0" y="12557"/>
                    <a:pt x="527" y="12807"/>
                  </a:cubicBezTo>
                  <a:cubicBezTo>
                    <a:pt x="552" y="12820"/>
                    <a:pt x="578" y="12826"/>
                    <a:pt x="604" y="12826"/>
                  </a:cubicBezTo>
                  <a:cubicBezTo>
                    <a:pt x="1102" y="12826"/>
                    <a:pt x="1780" y="10702"/>
                    <a:pt x="1780" y="10702"/>
                  </a:cubicBezTo>
                  <a:cubicBezTo>
                    <a:pt x="1780" y="10702"/>
                    <a:pt x="2983" y="10552"/>
                    <a:pt x="3509" y="9248"/>
                  </a:cubicBezTo>
                  <a:cubicBezTo>
                    <a:pt x="3885" y="8421"/>
                    <a:pt x="6466" y="1003"/>
                    <a:pt x="6466" y="1003"/>
                  </a:cubicBezTo>
                  <a:lnTo>
                    <a:pt x="35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8474001" y="2686656"/>
              <a:ext cx="267141" cy="524569"/>
            </a:xfrm>
            <a:custGeom>
              <a:avLst/>
              <a:gdLst/>
              <a:ahLst/>
              <a:cxnLst/>
              <a:rect l="l" t="t" r="r" b="b"/>
              <a:pathLst>
                <a:path w="6743" h="13240" extrusionOk="0">
                  <a:moveTo>
                    <a:pt x="3684" y="458"/>
                  </a:moveTo>
                  <a:lnTo>
                    <a:pt x="6266" y="1335"/>
                  </a:lnTo>
                  <a:cubicBezTo>
                    <a:pt x="5840" y="2513"/>
                    <a:pt x="3684" y="8628"/>
                    <a:pt x="3384" y="9380"/>
                  </a:cubicBezTo>
                  <a:cubicBezTo>
                    <a:pt x="2882" y="10533"/>
                    <a:pt x="1830" y="10683"/>
                    <a:pt x="1805" y="10708"/>
                  </a:cubicBezTo>
                  <a:cubicBezTo>
                    <a:pt x="1729" y="10708"/>
                    <a:pt x="1654" y="10759"/>
                    <a:pt x="1629" y="10834"/>
                  </a:cubicBezTo>
                  <a:cubicBezTo>
                    <a:pt x="1303" y="11836"/>
                    <a:pt x="852" y="12789"/>
                    <a:pt x="652" y="12839"/>
                  </a:cubicBezTo>
                  <a:cubicBezTo>
                    <a:pt x="526" y="12764"/>
                    <a:pt x="752" y="11886"/>
                    <a:pt x="827" y="11611"/>
                  </a:cubicBezTo>
                  <a:cubicBezTo>
                    <a:pt x="1028" y="10909"/>
                    <a:pt x="1128" y="10533"/>
                    <a:pt x="902" y="10333"/>
                  </a:cubicBezTo>
                  <a:cubicBezTo>
                    <a:pt x="526" y="9957"/>
                    <a:pt x="627" y="9004"/>
                    <a:pt x="702" y="8653"/>
                  </a:cubicBezTo>
                  <a:lnTo>
                    <a:pt x="3684" y="458"/>
                  </a:lnTo>
                  <a:close/>
                  <a:moveTo>
                    <a:pt x="3558" y="0"/>
                  </a:moveTo>
                  <a:cubicBezTo>
                    <a:pt x="3476" y="0"/>
                    <a:pt x="3400" y="49"/>
                    <a:pt x="3359" y="132"/>
                  </a:cubicBezTo>
                  <a:lnTo>
                    <a:pt x="326" y="8528"/>
                  </a:lnTo>
                  <a:cubicBezTo>
                    <a:pt x="326" y="8528"/>
                    <a:pt x="326" y="8528"/>
                    <a:pt x="326" y="8553"/>
                  </a:cubicBezTo>
                  <a:cubicBezTo>
                    <a:pt x="276" y="8703"/>
                    <a:pt x="0" y="10007"/>
                    <a:pt x="627" y="10608"/>
                  </a:cubicBezTo>
                  <a:cubicBezTo>
                    <a:pt x="652" y="10734"/>
                    <a:pt x="526" y="11185"/>
                    <a:pt x="451" y="11511"/>
                  </a:cubicBezTo>
                  <a:cubicBezTo>
                    <a:pt x="226" y="12262"/>
                    <a:pt x="50" y="12989"/>
                    <a:pt x="476" y="13215"/>
                  </a:cubicBezTo>
                  <a:cubicBezTo>
                    <a:pt x="526" y="13240"/>
                    <a:pt x="577" y="13240"/>
                    <a:pt x="652" y="13240"/>
                  </a:cubicBezTo>
                  <a:cubicBezTo>
                    <a:pt x="702" y="13240"/>
                    <a:pt x="752" y="13240"/>
                    <a:pt x="802" y="13215"/>
                  </a:cubicBezTo>
                  <a:cubicBezTo>
                    <a:pt x="1303" y="12989"/>
                    <a:pt x="1805" y="11636"/>
                    <a:pt x="1980" y="11084"/>
                  </a:cubicBezTo>
                  <a:cubicBezTo>
                    <a:pt x="2331" y="10984"/>
                    <a:pt x="3283" y="10683"/>
                    <a:pt x="3760" y="9531"/>
                  </a:cubicBezTo>
                  <a:cubicBezTo>
                    <a:pt x="4110" y="8703"/>
                    <a:pt x="6617" y="1586"/>
                    <a:pt x="6717" y="1285"/>
                  </a:cubicBezTo>
                  <a:cubicBezTo>
                    <a:pt x="6742" y="1210"/>
                    <a:pt x="6742" y="1160"/>
                    <a:pt x="6717" y="1109"/>
                  </a:cubicBezTo>
                  <a:cubicBezTo>
                    <a:pt x="6692" y="1059"/>
                    <a:pt x="6642" y="1034"/>
                    <a:pt x="6592" y="1009"/>
                  </a:cubicBezTo>
                  <a:lnTo>
                    <a:pt x="3609" y="7"/>
                  </a:lnTo>
                  <a:cubicBezTo>
                    <a:pt x="3592" y="2"/>
                    <a:pt x="3575" y="0"/>
                    <a:pt x="35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8475982" y="2964947"/>
              <a:ext cx="174792" cy="238077"/>
            </a:xfrm>
            <a:custGeom>
              <a:avLst/>
              <a:gdLst/>
              <a:ahLst/>
              <a:cxnLst/>
              <a:rect l="l" t="t" r="r" b="b"/>
              <a:pathLst>
                <a:path w="4412" h="6009" extrusionOk="0">
                  <a:moveTo>
                    <a:pt x="4411" y="0"/>
                  </a:moveTo>
                  <a:lnTo>
                    <a:pt x="4411" y="0"/>
                  </a:lnTo>
                  <a:cubicBezTo>
                    <a:pt x="3831" y="131"/>
                    <a:pt x="3256" y="182"/>
                    <a:pt x="2711" y="182"/>
                  </a:cubicBezTo>
                  <a:cubicBezTo>
                    <a:pt x="2102" y="182"/>
                    <a:pt x="1530" y="118"/>
                    <a:pt x="1028" y="25"/>
                  </a:cubicBezTo>
                  <a:lnTo>
                    <a:pt x="476" y="1554"/>
                  </a:lnTo>
                  <a:cubicBezTo>
                    <a:pt x="476" y="1554"/>
                    <a:pt x="151" y="2933"/>
                    <a:pt x="727" y="3459"/>
                  </a:cubicBezTo>
                  <a:cubicBezTo>
                    <a:pt x="1003" y="3735"/>
                    <a:pt x="0" y="5740"/>
                    <a:pt x="527" y="5990"/>
                  </a:cubicBezTo>
                  <a:cubicBezTo>
                    <a:pt x="552" y="6003"/>
                    <a:pt x="578" y="6009"/>
                    <a:pt x="604" y="6009"/>
                  </a:cubicBezTo>
                  <a:cubicBezTo>
                    <a:pt x="1102" y="6009"/>
                    <a:pt x="1780" y="3885"/>
                    <a:pt x="1780" y="3885"/>
                  </a:cubicBezTo>
                  <a:cubicBezTo>
                    <a:pt x="1780" y="3885"/>
                    <a:pt x="2983" y="3735"/>
                    <a:pt x="3509" y="2431"/>
                  </a:cubicBezTo>
                  <a:cubicBezTo>
                    <a:pt x="3634" y="2156"/>
                    <a:pt x="3985" y="1178"/>
                    <a:pt x="4411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8474001" y="2956983"/>
              <a:ext cx="185687" cy="254242"/>
            </a:xfrm>
            <a:custGeom>
              <a:avLst/>
              <a:gdLst/>
              <a:ahLst/>
              <a:cxnLst/>
              <a:rect l="l" t="t" r="r" b="b"/>
              <a:pathLst>
                <a:path w="4687" h="6417" extrusionOk="0">
                  <a:moveTo>
                    <a:pt x="1203" y="452"/>
                  </a:moveTo>
                  <a:cubicBezTo>
                    <a:pt x="1737" y="543"/>
                    <a:pt x="2264" y="587"/>
                    <a:pt x="2777" y="587"/>
                  </a:cubicBezTo>
                  <a:cubicBezTo>
                    <a:pt x="3252" y="587"/>
                    <a:pt x="3715" y="549"/>
                    <a:pt x="4161" y="477"/>
                  </a:cubicBezTo>
                  <a:lnTo>
                    <a:pt x="4161" y="477"/>
                  </a:lnTo>
                  <a:cubicBezTo>
                    <a:pt x="3735" y="1630"/>
                    <a:pt x="3484" y="2332"/>
                    <a:pt x="3384" y="2557"/>
                  </a:cubicBezTo>
                  <a:cubicBezTo>
                    <a:pt x="2882" y="3710"/>
                    <a:pt x="1830" y="3860"/>
                    <a:pt x="1805" y="3885"/>
                  </a:cubicBezTo>
                  <a:cubicBezTo>
                    <a:pt x="1729" y="3885"/>
                    <a:pt x="1654" y="3936"/>
                    <a:pt x="1629" y="4011"/>
                  </a:cubicBezTo>
                  <a:cubicBezTo>
                    <a:pt x="1303" y="5013"/>
                    <a:pt x="852" y="5966"/>
                    <a:pt x="652" y="6016"/>
                  </a:cubicBezTo>
                  <a:cubicBezTo>
                    <a:pt x="526" y="5941"/>
                    <a:pt x="752" y="5063"/>
                    <a:pt x="827" y="4788"/>
                  </a:cubicBezTo>
                  <a:cubicBezTo>
                    <a:pt x="1028" y="4086"/>
                    <a:pt x="1128" y="3710"/>
                    <a:pt x="902" y="3510"/>
                  </a:cubicBezTo>
                  <a:cubicBezTo>
                    <a:pt x="526" y="3134"/>
                    <a:pt x="627" y="2181"/>
                    <a:pt x="702" y="1830"/>
                  </a:cubicBezTo>
                  <a:lnTo>
                    <a:pt x="1203" y="452"/>
                  </a:lnTo>
                  <a:close/>
                  <a:moveTo>
                    <a:pt x="4411" y="1"/>
                  </a:moveTo>
                  <a:cubicBezTo>
                    <a:pt x="3882" y="117"/>
                    <a:pt x="3333" y="173"/>
                    <a:pt x="2765" y="173"/>
                  </a:cubicBezTo>
                  <a:cubicBezTo>
                    <a:pt x="2228" y="173"/>
                    <a:pt x="1675" y="123"/>
                    <a:pt x="1103" y="26"/>
                  </a:cubicBezTo>
                  <a:cubicBezTo>
                    <a:pt x="1090" y="22"/>
                    <a:pt x="1076" y="19"/>
                    <a:pt x="1062" y="19"/>
                  </a:cubicBezTo>
                  <a:cubicBezTo>
                    <a:pt x="995" y="19"/>
                    <a:pt x="919" y="68"/>
                    <a:pt x="877" y="151"/>
                  </a:cubicBezTo>
                  <a:lnTo>
                    <a:pt x="326" y="1705"/>
                  </a:lnTo>
                  <a:cubicBezTo>
                    <a:pt x="326" y="1705"/>
                    <a:pt x="326" y="1705"/>
                    <a:pt x="326" y="1730"/>
                  </a:cubicBezTo>
                  <a:cubicBezTo>
                    <a:pt x="276" y="1880"/>
                    <a:pt x="0" y="3184"/>
                    <a:pt x="627" y="3785"/>
                  </a:cubicBezTo>
                  <a:cubicBezTo>
                    <a:pt x="652" y="3911"/>
                    <a:pt x="526" y="4362"/>
                    <a:pt x="451" y="4688"/>
                  </a:cubicBezTo>
                  <a:cubicBezTo>
                    <a:pt x="226" y="5439"/>
                    <a:pt x="50" y="6166"/>
                    <a:pt x="476" y="6392"/>
                  </a:cubicBezTo>
                  <a:cubicBezTo>
                    <a:pt x="526" y="6417"/>
                    <a:pt x="577" y="6417"/>
                    <a:pt x="652" y="6417"/>
                  </a:cubicBezTo>
                  <a:cubicBezTo>
                    <a:pt x="702" y="6417"/>
                    <a:pt x="752" y="6417"/>
                    <a:pt x="802" y="6392"/>
                  </a:cubicBezTo>
                  <a:cubicBezTo>
                    <a:pt x="1303" y="6166"/>
                    <a:pt x="1805" y="4813"/>
                    <a:pt x="1980" y="4261"/>
                  </a:cubicBezTo>
                  <a:cubicBezTo>
                    <a:pt x="2331" y="4161"/>
                    <a:pt x="3283" y="3860"/>
                    <a:pt x="3760" y="2708"/>
                  </a:cubicBezTo>
                  <a:cubicBezTo>
                    <a:pt x="3860" y="2457"/>
                    <a:pt x="4161" y="1655"/>
                    <a:pt x="4662" y="276"/>
                  </a:cubicBezTo>
                  <a:cubicBezTo>
                    <a:pt x="4687" y="201"/>
                    <a:pt x="4662" y="126"/>
                    <a:pt x="4612" y="76"/>
                  </a:cubicBezTo>
                  <a:cubicBezTo>
                    <a:pt x="4562" y="26"/>
                    <a:pt x="4486" y="1"/>
                    <a:pt x="4411" y="1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8611987" y="2637448"/>
              <a:ext cx="150982" cy="96158"/>
            </a:xfrm>
            <a:custGeom>
              <a:avLst/>
              <a:gdLst/>
              <a:ahLst/>
              <a:cxnLst/>
              <a:rect l="l" t="t" r="r" b="b"/>
              <a:pathLst>
                <a:path w="3811" h="2427" extrusionOk="0">
                  <a:moveTo>
                    <a:pt x="1710" y="1"/>
                  </a:moveTo>
                  <a:cubicBezTo>
                    <a:pt x="537" y="1"/>
                    <a:pt x="1" y="1399"/>
                    <a:pt x="1" y="1399"/>
                  </a:cubicBezTo>
                  <a:lnTo>
                    <a:pt x="3134" y="2427"/>
                  </a:lnTo>
                  <a:cubicBezTo>
                    <a:pt x="3134" y="2427"/>
                    <a:pt x="3810" y="622"/>
                    <a:pt x="2257" y="96"/>
                  </a:cubicBezTo>
                  <a:cubicBezTo>
                    <a:pt x="2061" y="30"/>
                    <a:pt x="1879" y="1"/>
                    <a:pt x="1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8604064" y="2628969"/>
              <a:ext cx="153954" cy="112600"/>
            </a:xfrm>
            <a:custGeom>
              <a:avLst/>
              <a:gdLst/>
              <a:ahLst/>
              <a:cxnLst/>
              <a:rect l="l" t="t" r="r" b="b"/>
              <a:pathLst>
                <a:path w="3886" h="2842" extrusionOk="0">
                  <a:moveTo>
                    <a:pt x="1926" y="408"/>
                  </a:moveTo>
                  <a:cubicBezTo>
                    <a:pt x="2068" y="408"/>
                    <a:pt x="2220" y="431"/>
                    <a:pt x="2381" y="485"/>
                  </a:cubicBezTo>
                  <a:cubicBezTo>
                    <a:pt x="2757" y="611"/>
                    <a:pt x="3008" y="836"/>
                    <a:pt x="3133" y="1112"/>
                  </a:cubicBezTo>
                  <a:cubicBezTo>
                    <a:pt x="3359" y="1563"/>
                    <a:pt x="3284" y="2114"/>
                    <a:pt x="3208" y="2390"/>
                  </a:cubicBezTo>
                  <a:lnTo>
                    <a:pt x="477" y="1488"/>
                  </a:lnTo>
                  <a:cubicBezTo>
                    <a:pt x="667" y="1127"/>
                    <a:pt x="1146" y="408"/>
                    <a:pt x="1926" y="408"/>
                  </a:cubicBezTo>
                  <a:close/>
                  <a:moveTo>
                    <a:pt x="1916" y="1"/>
                  </a:moveTo>
                  <a:cubicBezTo>
                    <a:pt x="891" y="1"/>
                    <a:pt x="233" y="947"/>
                    <a:pt x="0" y="1538"/>
                  </a:cubicBezTo>
                  <a:cubicBezTo>
                    <a:pt x="0" y="1588"/>
                    <a:pt x="0" y="1638"/>
                    <a:pt x="25" y="1688"/>
                  </a:cubicBezTo>
                  <a:cubicBezTo>
                    <a:pt x="51" y="1738"/>
                    <a:pt x="76" y="1788"/>
                    <a:pt x="126" y="1814"/>
                  </a:cubicBezTo>
                  <a:lnTo>
                    <a:pt x="3284" y="2841"/>
                  </a:lnTo>
                  <a:lnTo>
                    <a:pt x="3334" y="2841"/>
                  </a:lnTo>
                  <a:cubicBezTo>
                    <a:pt x="3434" y="2841"/>
                    <a:pt x="3509" y="2791"/>
                    <a:pt x="3534" y="2716"/>
                  </a:cubicBezTo>
                  <a:cubicBezTo>
                    <a:pt x="3559" y="2666"/>
                    <a:pt x="3885" y="1738"/>
                    <a:pt x="3509" y="936"/>
                  </a:cubicBezTo>
                  <a:cubicBezTo>
                    <a:pt x="3309" y="560"/>
                    <a:pt x="2983" y="260"/>
                    <a:pt x="2532" y="109"/>
                  </a:cubicBezTo>
                  <a:cubicBezTo>
                    <a:pt x="2314" y="34"/>
                    <a:pt x="2109" y="1"/>
                    <a:pt x="1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8475982" y="3023505"/>
              <a:ext cx="134066" cy="179518"/>
            </a:xfrm>
            <a:custGeom>
              <a:avLst/>
              <a:gdLst/>
              <a:ahLst/>
              <a:cxnLst/>
              <a:rect l="l" t="t" r="r" b="b"/>
              <a:pathLst>
                <a:path w="3384" h="4531" extrusionOk="0">
                  <a:moveTo>
                    <a:pt x="502" y="1"/>
                  </a:moveTo>
                  <a:lnTo>
                    <a:pt x="476" y="76"/>
                  </a:lnTo>
                  <a:cubicBezTo>
                    <a:pt x="476" y="76"/>
                    <a:pt x="151" y="1455"/>
                    <a:pt x="727" y="1981"/>
                  </a:cubicBezTo>
                  <a:cubicBezTo>
                    <a:pt x="1003" y="2257"/>
                    <a:pt x="0" y="4262"/>
                    <a:pt x="527" y="4512"/>
                  </a:cubicBezTo>
                  <a:cubicBezTo>
                    <a:pt x="552" y="4525"/>
                    <a:pt x="578" y="4531"/>
                    <a:pt x="604" y="4531"/>
                  </a:cubicBezTo>
                  <a:cubicBezTo>
                    <a:pt x="1102" y="4531"/>
                    <a:pt x="1780" y="2407"/>
                    <a:pt x="1780" y="2407"/>
                  </a:cubicBezTo>
                  <a:cubicBezTo>
                    <a:pt x="1780" y="2407"/>
                    <a:pt x="2807" y="2257"/>
                    <a:pt x="3384" y="1204"/>
                  </a:cubicBezTo>
                  <a:lnTo>
                    <a:pt x="3359" y="1129"/>
                  </a:lnTo>
                  <a:lnTo>
                    <a:pt x="577" y="26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8474001" y="3014828"/>
              <a:ext cx="145000" cy="196396"/>
            </a:xfrm>
            <a:custGeom>
              <a:avLst/>
              <a:gdLst/>
              <a:ahLst/>
              <a:cxnLst/>
              <a:rect l="l" t="t" r="r" b="b"/>
              <a:pathLst>
                <a:path w="3660" h="4957" extrusionOk="0">
                  <a:moveTo>
                    <a:pt x="677" y="496"/>
                  </a:moveTo>
                  <a:lnTo>
                    <a:pt x="3183" y="1498"/>
                  </a:lnTo>
                  <a:cubicBezTo>
                    <a:pt x="2632" y="2300"/>
                    <a:pt x="1830" y="2400"/>
                    <a:pt x="1805" y="2425"/>
                  </a:cubicBezTo>
                  <a:cubicBezTo>
                    <a:pt x="1729" y="2425"/>
                    <a:pt x="1654" y="2476"/>
                    <a:pt x="1629" y="2551"/>
                  </a:cubicBezTo>
                  <a:cubicBezTo>
                    <a:pt x="1303" y="3553"/>
                    <a:pt x="852" y="4506"/>
                    <a:pt x="652" y="4556"/>
                  </a:cubicBezTo>
                  <a:cubicBezTo>
                    <a:pt x="526" y="4481"/>
                    <a:pt x="752" y="3603"/>
                    <a:pt x="827" y="3328"/>
                  </a:cubicBezTo>
                  <a:cubicBezTo>
                    <a:pt x="1028" y="2626"/>
                    <a:pt x="1128" y="2250"/>
                    <a:pt x="902" y="2050"/>
                  </a:cubicBezTo>
                  <a:cubicBezTo>
                    <a:pt x="552" y="1724"/>
                    <a:pt x="627" y="897"/>
                    <a:pt x="677" y="496"/>
                  </a:cubicBezTo>
                  <a:close/>
                  <a:moveTo>
                    <a:pt x="552" y="1"/>
                  </a:moveTo>
                  <a:cubicBezTo>
                    <a:pt x="526" y="1"/>
                    <a:pt x="501" y="7"/>
                    <a:pt x="476" y="19"/>
                  </a:cubicBezTo>
                  <a:cubicBezTo>
                    <a:pt x="426" y="45"/>
                    <a:pt x="376" y="95"/>
                    <a:pt x="351" y="145"/>
                  </a:cubicBezTo>
                  <a:lnTo>
                    <a:pt x="326" y="245"/>
                  </a:lnTo>
                  <a:cubicBezTo>
                    <a:pt x="326" y="245"/>
                    <a:pt x="326" y="245"/>
                    <a:pt x="326" y="270"/>
                  </a:cubicBezTo>
                  <a:cubicBezTo>
                    <a:pt x="276" y="420"/>
                    <a:pt x="0" y="1724"/>
                    <a:pt x="627" y="2325"/>
                  </a:cubicBezTo>
                  <a:cubicBezTo>
                    <a:pt x="652" y="2451"/>
                    <a:pt x="526" y="2902"/>
                    <a:pt x="451" y="3228"/>
                  </a:cubicBezTo>
                  <a:cubicBezTo>
                    <a:pt x="226" y="3979"/>
                    <a:pt x="50" y="4706"/>
                    <a:pt x="476" y="4932"/>
                  </a:cubicBezTo>
                  <a:cubicBezTo>
                    <a:pt x="526" y="4957"/>
                    <a:pt x="577" y="4957"/>
                    <a:pt x="652" y="4957"/>
                  </a:cubicBezTo>
                  <a:cubicBezTo>
                    <a:pt x="702" y="4957"/>
                    <a:pt x="752" y="4957"/>
                    <a:pt x="802" y="4932"/>
                  </a:cubicBezTo>
                  <a:cubicBezTo>
                    <a:pt x="1303" y="4706"/>
                    <a:pt x="1805" y="3353"/>
                    <a:pt x="1980" y="2801"/>
                  </a:cubicBezTo>
                  <a:cubicBezTo>
                    <a:pt x="2306" y="2726"/>
                    <a:pt x="3108" y="2451"/>
                    <a:pt x="3634" y="1523"/>
                  </a:cubicBezTo>
                  <a:cubicBezTo>
                    <a:pt x="3659" y="1448"/>
                    <a:pt x="3659" y="1373"/>
                    <a:pt x="3609" y="1323"/>
                  </a:cubicBezTo>
                  <a:lnTo>
                    <a:pt x="3559" y="1248"/>
                  </a:lnTo>
                  <a:cubicBezTo>
                    <a:pt x="3534" y="1222"/>
                    <a:pt x="3509" y="1197"/>
                    <a:pt x="3484" y="1172"/>
                  </a:cubicBezTo>
                  <a:lnTo>
                    <a:pt x="702" y="45"/>
                  </a:lnTo>
                  <a:lnTo>
                    <a:pt x="627" y="19"/>
                  </a:lnTo>
                  <a:cubicBezTo>
                    <a:pt x="602" y="7"/>
                    <a:pt x="577" y="1"/>
                    <a:pt x="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109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4"/>
          <p:cNvSpPr/>
          <p:nvPr/>
        </p:nvSpPr>
        <p:spPr>
          <a:xfrm>
            <a:off x="9351901" y="5754377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Google Shape;533;p14"/>
          <p:cNvSpPr/>
          <p:nvPr/>
        </p:nvSpPr>
        <p:spPr>
          <a:xfrm>
            <a:off x="4830865" y="-203266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" name="Google Shape;534;p14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" name="Google Shape;535;p14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" name="Google Shape;536;p14"/>
          <p:cNvSpPr txBox="1">
            <a:spLocks noGrp="1"/>
          </p:cNvSpPr>
          <p:nvPr>
            <p:ph type="title"/>
          </p:nvPr>
        </p:nvSpPr>
        <p:spPr>
          <a:xfrm>
            <a:off x="2777367" y="4124033"/>
            <a:ext cx="74740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37" name="Google Shape;537;p14"/>
          <p:cNvSpPr txBox="1">
            <a:spLocks noGrp="1"/>
          </p:cNvSpPr>
          <p:nvPr>
            <p:ph type="title" idx="2"/>
          </p:nvPr>
        </p:nvSpPr>
        <p:spPr>
          <a:xfrm>
            <a:off x="2777367" y="2097151"/>
            <a:ext cx="7474000" cy="202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467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Baloo 2"/>
              <a:buNone/>
              <a:defRPr sz="3333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grpSp>
        <p:nvGrpSpPr>
          <p:cNvPr id="538" name="Google Shape;538;p14"/>
          <p:cNvGrpSpPr/>
          <p:nvPr/>
        </p:nvGrpSpPr>
        <p:grpSpPr>
          <a:xfrm rot="1397574">
            <a:off x="10657075" y="962119"/>
            <a:ext cx="1505397" cy="1362948"/>
            <a:chOff x="2547775" y="3588375"/>
            <a:chExt cx="827700" cy="749400"/>
          </a:xfrm>
        </p:grpSpPr>
        <p:sp>
          <p:nvSpPr>
            <p:cNvPr id="539" name="Google Shape;539;p14"/>
            <p:cNvSpPr/>
            <p:nvPr/>
          </p:nvSpPr>
          <p:spPr>
            <a:xfrm>
              <a:off x="2553400" y="3652300"/>
              <a:ext cx="222450" cy="653400"/>
            </a:xfrm>
            <a:custGeom>
              <a:avLst/>
              <a:gdLst/>
              <a:ahLst/>
              <a:cxnLst/>
              <a:rect l="l" t="t" r="r" b="b"/>
              <a:pathLst>
                <a:path w="8898" h="26136" extrusionOk="0">
                  <a:moveTo>
                    <a:pt x="8898" y="0"/>
                  </a:moveTo>
                  <a:cubicBezTo>
                    <a:pt x="5339" y="2206"/>
                    <a:pt x="2883" y="5915"/>
                    <a:pt x="1554" y="9900"/>
                  </a:cubicBezTo>
                  <a:cubicBezTo>
                    <a:pt x="251" y="13860"/>
                    <a:pt x="1" y="18121"/>
                    <a:pt x="176" y="22306"/>
                  </a:cubicBezTo>
                  <a:cubicBezTo>
                    <a:pt x="226" y="23534"/>
                    <a:pt x="402" y="24888"/>
                    <a:pt x="1354" y="25614"/>
                  </a:cubicBezTo>
                  <a:cubicBezTo>
                    <a:pt x="1807" y="25985"/>
                    <a:pt x="2396" y="26136"/>
                    <a:pt x="2982" y="26136"/>
                  </a:cubicBezTo>
                  <a:cubicBezTo>
                    <a:pt x="3108" y="26136"/>
                    <a:pt x="3234" y="26129"/>
                    <a:pt x="3359" y="26116"/>
                  </a:cubicBezTo>
                  <a:cubicBezTo>
                    <a:pt x="4061" y="26015"/>
                    <a:pt x="4712" y="25715"/>
                    <a:pt x="5314" y="25364"/>
                  </a:cubicBezTo>
                  <a:lnTo>
                    <a:pt x="4412" y="23785"/>
                  </a:lnTo>
                  <a:cubicBezTo>
                    <a:pt x="4198" y="23999"/>
                    <a:pt x="3920" y="24092"/>
                    <a:pt x="3629" y="24092"/>
                  </a:cubicBezTo>
                  <a:cubicBezTo>
                    <a:pt x="3102" y="24092"/>
                    <a:pt x="2529" y="23786"/>
                    <a:pt x="2206" y="23334"/>
                  </a:cubicBezTo>
                  <a:cubicBezTo>
                    <a:pt x="1730" y="22632"/>
                    <a:pt x="1705" y="21730"/>
                    <a:pt x="1705" y="20877"/>
                  </a:cubicBezTo>
                  <a:cubicBezTo>
                    <a:pt x="1730" y="17669"/>
                    <a:pt x="1930" y="14436"/>
                    <a:pt x="2757" y="11354"/>
                  </a:cubicBezTo>
                  <a:cubicBezTo>
                    <a:pt x="3585" y="8246"/>
                    <a:pt x="5063" y="5263"/>
                    <a:pt x="7319" y="3008"/>
                  </a:cubicBezTo>
                  <a:lnTo>
                    <a:pt x="88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2547775" y="3647850"/>
              <a:ext cx="233100" cy="662375"/>
            </a:xfrm>
            <a:custGeom>
              <a:avLst/>
              <a:gdLst/>
              <a:ahLst/>
              <a:cxnLst/>
              <a:rect l="l" t="t" r="r" b="b"/>
              <a:pathLst>
                <a:path w="9324" h="26495" extrusionOk="0">
                  <a:moveTo>
                    <a:pt x="8672" y="679"/>
                  </a:moveTo>
                  <a:lnTo>
                    <a:pt x="7419" y="3085"/>
                  </a:lnTo>
                  <a:cubicBezTo>
                    <a:pt x="5313" y="5191"/>
                    <a:pt x="3709" y="8098"/>
                    <a:pt x="2807" y="11481"/>
                  </a:cubicBezTo>
                  <a:cubicBezTo>
                    <a:pt x="2105" y="14163"/>
                    <a:pt x="1779" y="17096"/>
                    <a:pt x="1754" y="21055"/>
                  </a:cubicBezTo>
                  <a:cubicBezTo>
                    <a:pt x="1754" y="21958"/>
                    <a:pt x="1805" y="22885"/>
                    <a:pt x="2306" y="23612"/>
                  </a:cubicBezTo>
                  <a:cubicBezTo>
                    <a:pt x="2607" y="24063"/>
                    <a:pt x="3133" y="24389"/>
                    <a:pt x="3684" y="24439"/>
                  </a:cubicBezTo>
                  <a:cubicBezTo>
                    <a:pt x="3725" y="24442"/>
                    <a:pt x="3766" y="24444"/>
                    <a:pt x="3806" y="24444"/>
                  </a:cubicBezTo>
                  <a:cubicBezTo>
                    <a:pt x="4090" y="24444"/>
                    <a:pt x="4367" y="24367"/>
                    <a:pt x="4587" y="24213"/>
                  </a:cubicBezTo>
                  <a:lnTo>
                    <a:pt x="5313" y="25467"/>
                  </a:lnTo>
                  <a:cubicBezTo>
                    <a:pt x="4687" y="25842"/>
                    <a:pt x="4110" y="26043"/>
                    <a:pt x="3559" y="26118"/>
                  </a:cubicBezTo>
                  <a:cubicBezTo>
                    <a:pt x="3428" y="26137"/>
                    <a:pt x="3297" y="26146"/>
                    <a:pt x="3168" y="26146"/>
                  </a:cubicBezTo>
                  <a:cubicBezTo>
                    <a:pt x="2603" y="26146"/>
                    <a:pt x="2067" y="25973"/>
                    <a:pt x="1679" y="25667"/>
                  </a:cubicBezTo>
                  <a:cubicBezTo>
                    <a:pt x="802" y="24965"/>
                    <a:pt x="627" y="23737"/>
                    <a:pt x="576" y="22484"/>
                  </a:cubicBezTo>
                  <a:cubicBezTo>
                    <a:pt x="351" y="17522"/>
                    <a:pt x="802" y="13612"/>
                    <a:pt x="1955" y="10128"/>
                  </a:cubicBezTo>
                  <a:cubicBezTo>
                    <a:pt x="3283" y="6093"/>
                    <a:pt x="5664" y="2760"/>
                    <a:pt x="8672" y="679"/>
                  </a:cubicBezTo>
                  <a:close/>
                  <a:moveTo>
                    <a:pt x="9109" y="0"/>
                  </a:moveTo>
                  <a:cubicBezTo>
                    <a:pt x="9080" y="0"/>
                    <a:pt x="9051" y="9"/>
                    <a:pt x="9023" y="28"/>
                  </a:cubicBezTo>
                  <a:cubicBezTo>
                    <a:pt x="5689" y="2108"/>
                    <a:pt x="3058" y="5667"/>
                    <a:pt x="1629" y="10003"/>
                  </a:cubicBezTo>
                  <a:cubicBezTo>
                    <a:pt x="451" y="13537"/>
                    <a:pt x="0" y="17497"/>
                    <a:pt x="226" y="22509"/>
                  </a:cubicBezTo>
                  <a:cubicBezTo>
                    <a:pt x="301" y="23837"/>
                    <a:pt x="476" y="25166"/>
                    <a:pt x="1454" y="25943"/>
                  </a:cubicBezTo>
                  <a:cubicBezTo>
                    <a:pt x="1930" y="26294"/>
                    <a:pt x="2531" y="26494"/>
                    <a:pt x="3183" y="26494"/>
                  </a:cubicBezTo>
                  <a:cubicBezTo>
                    <a:pt x="3333" y="26494"/>
                    <a:pt x="3459" y="26469"/>
                    <a:pt x="3609" y="26469"/>
                  </a:cubicBezTo>
                  <a:cubicBezTo>
                    <a:pt x="4236" y="26394"/>
                    <a:pt x="4912" y="26118"/>
                    <a:pt x="5639" y="25692"/>
                  </a:cubicBezTo>
                  <a:cubicBezTo>
                    <a:pt x="5714" y="25642"/>
                    <a:pt x="5739" y="25517"/>
                    <a:pt x="5689" y="25441"/>
                  </a:cubicBezTo>
                  <a:lnTo>
                    <a:pt x="4787" y="23862"/>
                  </a:lnTo>
                  <a:cubicBezTo>
                    <a:pt x="4762" y="23812"/>
                    <a:pt x="4712" y="23787"/>
                    <a:pt x="4662" y="23787"/>
                  </a:cubicBezTo>
                  <a:cubicBezTo>
                    <a:pt x="4612" y="23787"/>
                    <a:pt x="4561" y="23787"/>
                    <a:pt x="4511" y="23837"/>
                  </a:cubicBezTo>
                  <a:cubicBezTo>
                    <a:pt x="4308" y="24041"/>
                    <a:pt x="4055" y="24096"/>
                    <a:pt x="3846" y="24096"/>
                  </a:cubicBezTo>
                  <a:cubicBezTo>
                    <a:pt x="3798" y="24096"/>
                    <a:pt x="3752" y="24093"/>
                    <a:pt x="3709" y="24088"/>
                  </a:cubicBezTo>
                  <a:cubicBezTo>
                    <a:pt x="3283" y="24038"/>
                    <a:pt x="2832" y="23787"/>
                    <a:pt x="2581" y="23411"/>
                  </a:cubicBezTo>
                  <a:cubicBezTo>
                    <a:pt x="2130" y="22760"/>
                    <a:pt x="2105" y="21933"/>
                    <a:pt x="2105" y="21055"/>
                  </a:cubicBezTo>
                  <a:cubicBezTo>
                    <a:pt x="2130" y="17146"/>
                    <a:pt x="2456" y="14213"/>
                    <a:pt x="3158" y="11582"/>
                  </a:cubicBezTo>
                  <a:cubicBezTo>
                    <a:pt x="4035" y="8223"/>
                    <a:pt x="5614" y="5366"/>
                    <a:pt x="7669" y="3311"/>
                  </a:cubicBezTo>
                  <a:cubicBezTo>
                    <a:pt x="7694" y="3311"/>
                    <a:pt x="7694" y="3286"/>
                    <a:pt x="7694" y="3261"/>
                  </a:cubicBezTo>
                  <a:lnTo>
                    <a:pt x="9273" y="253"/>
                  </a:lnTo>
                  <a:cubicBezTo>
                    <a:pt x="9323" y="178"/>
                    <a:pt x="9298" y="103"/>
                    <a:pt x="9248" y="53"/>
                  </a:cubicBezTo>
                  <a:cubicBezTo>
                    <a:pt x="9202" y="22"/>
                    <a:pt x="9155" y="0"/>
                    <a:pt x="9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3176200" y="3676725"/>
              <a:ext cx="193650" cy="642150"/>
            </a:xfrm>
            <a:custGeom>
              <a:avLst/>
              <a:gdLst/>
              <a:ahLst/>
              <a:cxnLst/>
              <a:rect l="l" t="t" r="r" b="b"/>
              <a:pathLst>
                <a:path w="7746" h="25686" extrusionOk="0">
                  <a:moveTo>
                    <a:pt x="1" y="1"/>
                  </a:moveTo>
                  <a:lnTo>
                    <a:pt x="878" y="2306"/>
                  </a:lnTo>
                  <a:cubicBezTo>
                    <a:pt x="3134" y="4562"/>
                    <a:pt x="4161" y="7795"/>
                    <a:pt x="4988" y="10903"/>
                  </a:cubicBezTo>
                  <a:cubicBezTo>
                    <a:pt x="5816" y="13986"/>
                    <a:pt x="6016" y="17219"/>
                    <a:pt x="6041" y="20427"/>
                  </a:cubicBezTo>
                  <a:cubicBezTo>
                    <a:pt x="6041" y="21279"/>
                    <a:pt x="6016" y="22181"/>
                    <a:pt x="5540" y="22883"/>
                  </a:cubicBezTo>
                  <a:cubicBezTo>
                    <a:pt x="5233" y="23335"/>
                    <a:pt x="4657" y="23630"/>
                    <a:pt x="4125" y="23630"/>
                  </a:cubicBezTo>
                  <a:cubicBezTo>
                    <a:pt x="3830" y="23630"/>
                    <a:pt x="3549" y="23540"/>
                    <a:pt x="3334" y="23334"/>
                  </a:cubicBezTo>
                  <a:lnTo>
                    <a:pt x="2432" y="24913"/>
                  </a:lnTo>
                  <a:cubicBezTo>
                    <a:pt x="3034" y="25264"/>
                    <a:pt x="3685" y="25565"/>
                    <a:pt x="4387" y="25665"/>
                  </a:cubicBezTo>
                  <a:cubicBezTo>
                    <a:pt x="4512" y="25678"/>
                    <a:pt x="4638" y="25685"/>
                    <a:pt x="4764" y="25685"/>
                  </a:cubicBezTo>
                  <a:cubicBezTo>
                    <a:pt x="5350" y="25685"/>
                    <a:pt x="5939" y="25535"/>
                    <a:pt x="6392" y="25164"/>
                  </a:cubicBezTo>
                  <a:cubicBezTo>
                    <a:pt x="7344" y="24412"/>
                    <a:pt x="7520" y="23058"/>
                    <a:pt x="7570" y="21855"/>
                  </a:cubicBezTo>
                  <a:cubicBezTo>
                    <a:pt x="7745" y="17670"/>
                    <a:pt x="7520" y="13409"/>
                    <a:pt x="6192" y="9424"/>
                  </a:cubicBezTo>
                  <a:cubicBezTo>
                    <a:pt x="4863" y="5464"/>
                    <a:pt x="3560" y="22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3171200" y="3672250"/>
              <a:ext cx="204275" cy="651125"/>
            </a:xfrm>
            <a:custGeom>
              <a:avLst/>
              <a:gdLst/>
              <a:ahLst/>
              <a:cxnLst/>
              <a:rect l="l" t="t" r="r" b="b"/>
              <a:pathLst>
                <a:path w="8171" h="26045" extrusionOk="0">
                  <a:moveTo>
                    <a:pt x="552" y="606"/>
                  </a:moveTo>
                  <a:lnTo>
                    <a:pt x="552" y="606"/>
                  </a:lnTo>
                  <a:cubicBezTo>
                    <a:pt x="3760" y="2811"/>
                    <a:pt x="4963" y="5894"/>
                    <a:pt x="6216" y="9678"/>
                  </a:cubicBezTo>
                  <a:cubicBezTo>
                    <a:pt x="7369" y="13162"/>
                    <a:pt x="7820" y="17072"/>
                    <a:pt x="7595" y="22034"/>
                  </a:cubicBezTo>
                  <a:cubicBezTo>
                    <a:pt x="7544" y="23288"/>
                    <a:pt x="7369" y="24516"/>
                    <a:pt x="6492" y="25217"/>
                  </a:cubicBezTo>
                  <a:cubicBezTo>
                    <a:pt x="6095" y="25531"/>
                    <a:pt x="5541" y="25687"/>
                    <a:pt x="4962" y="25687"/>
                  </a:cubicBezTo>
                  <a:cubicBezTo>
                    <a:pt x="4846" y="25687"/>
                    <a:pt x="4729" y="25681"/>
                    <a:pt x="4612" y="25668"/>
                  </a:cubicBezTo>
                  <a:cubicBezTo>
                    <a:pt x="4061" y="25593"/>
                    <a:pt x="3484" y="25393"/>
                    <a:pt x="2858" y="25017"/>
                  </a:cubicBezTo>
                  <a:lnTo>
                    <a:pt x="3584" y="23764"/>
                  </a:lnTo>
                  <a:cubicBezTo>
                    <a:pt x="3804" y="23917"/>
                    <a:pt x="4081" y="23994"/>
                    <a:pt x="4365" y="23994"/>
                  </a:cubicBezTo>
                  <a:cubicBezTo>
                    <a:pt x="4405" y="23994"/>
                    <a:pt x="4446" y="23992"/>
                    <a:pt x="4487" y="23989"/>
                  </a:cubicBezTo>
                  <a:cubicBezTo>
                    <a:pt x="5038" y="23914"/>
                    <a:pt x="5564" y="23613"/>
                    <a:pt x="5865" y="23162"/>
                  </a:cubicBezTo>
                  <a:cubicBezTo>
                    <a:pt x="6366" y="22435"/>
                    <a:pt x="6417" y="21508"/>
                    <a:pt x="6417" y="20606"/>
                  </a:cubicBezTo>
                  <a:cubicBezTo>
                    <a:pt x="6392" y="16646"/>
                    <a:pt x="6066" y="13688"/>
                    <a:pt x="5364" y="11032"/>
                  </a:cubicBezTo>
                  <a:cubicBezTo>
                    <a:pt x="4562" y="8074"/>
                    <a:pt x="3534" y="4716"/>
                    <a:pt x="1204" y="2385"/>
                  </a:cubicBezTo>
                  <a:lnTo>
                    <a:pt x="552" y="606"/>
                  </a:lnTo>
                  <a:close/>
                  <a:moveTo>
                    <a:pt x="206" y="0"/>
                  </a:moveTo>
                  <a:cubicBezTo>
                    <a:pt x="162" y="0"/>
                    <a:pt x="119" y="15"/>
                    <a:pt x="76" y="29"/>
                  </a:cubicBezTo>
                  <a:cubicBezTo>
                    <a:pt x="26" y="79"/>
                    <a:pt x="0" y="155"/>
                    <a:pt x="26" y="230"/>
                  </a:cubicBezTo>
                  <a:lnTo>
                    <a:pt x="903" y="2561"/>
                  </a:lnTo>
                  <a:cubicBezTo>
                    <a:pt x="903" y="2586"/>
                    <a:pt x="928" y="2586"/>
                    <a:pt x="953" y="2611"/>
                  </a:cubicBezTo>
                  <a:cubicBezTo>
                    <a:pt x="3234" y="4866"/>
                    <a:pt x="4236" y="8200"/>
                    <a:pt x="5013" y="11107"/>
                  </a:cubicBezTo>
                  <a:cubicBezTo>
                    <a:pt x="5715" y="13764"/>
                    <a:pt x="6041" y="16696"/>
                    <a:pt x="6066" y="20606"/>
                  </a:cubicBezTo>
                  <a:cubicBezTo>
                    <a:pt x="6066" y="21483"/>
                    <a:pt x="6041" y="22310"/>
                    <a:pt x="5589" y="22962"/>
                  </a:cubicBezTo>
                  <a:cubicBezTo>
                    <a:pt x="5339" y="23338"/>
                    <a:pt x="4888" y="23588"/>
                    <a:pt x="4462" y="23638"/>
                  </a:cubicBezTo>
                  <a:cubicBezTo>
                    <a:pt x="4419" y="23643"/>
                    <a:pt x="4373" y="23646"/>
                    <a:pt x="4325" y="23646"/>
                  </a:cubicBezTo>
                  <a:cubicBezTo>
                    <a:pt x="4116" y="23646"/>
                    <a:pt x="3863" y="23591"/>
                    <a:pt x="3660" y="23388"/>
                  </a:cubicBezTo>
                  <a:cubicBezTo>
                    <a:pt x="3623" y="23351"/>
                    <a:pt x="3586" y="23328"/>
                    <a:pt x="3550" y="23328"/>
                  </a:cubicBezTo>
                  <a:cubicBezTo>
                    <a:pt x="3536" y="23328"/>
                    <a:pt x="3523" y="23331"/>
                    <a:pt x="3509" y="23338"/>
                  </a:cubicBezTo>
                  <a:cubicBezTo>
                    <a:pt x="3459" y="23338"/>
                    <a:pt x="3409" y="23363"/>
                    <a:pt x="3384" y="23413"/>
                  </a:cubicBezTo>
                  <a:lnTo>
                    <a:pt x="2482" y="24992"/>
                  </a:lnTo>
                  <a:cubicBezTo>
                    <a:pt x="2432" y="25067"/>
                    <a:pt x="2457" y="25167"/>
                    <a:pt x="2532" y="25217"/>
                  </a:cubicBezTo>
                  <a:cubicBezTo>
                    <a:pt x="3259" y="25668"/>
                    <a:pt x="3935" y="25919"/>
                    <a:pt x="4562" y="26019"/>
                  </a:cubicBezTo>
                  <a:cubicBezTo>
                    <a:pt x="4712" y="26019"/>
                    <a:pt x="4863" y="26044"/>
                    <a:pt x="4988" y="26044"/>
                  </a:cubicBezTo>
                  <a:cubicBezTo>
                    <a:pt x="5640" y="26044"/>
                    <a:pt x="6241" y="25844"/>
                    <a:pt x="6717" y="25493"/>
                  </a:cubicBezTo>
                  <a:cubicBezTo>
                    <a:pt x="7695" y="24716"/>
                    <a:pt x="7870" y="23363"/>
                    <a:pt x="7945" y="22034"/>
                  </a:cubicBezTo>
                  <a:cubicBezTo>
                    <a:pt x="8171" y="17047"/>
                    <a:pt x="7720" y="13087"/>
                    <a:pt x="6567" y="9553"/>
                  </a:cubicBezTo>
                  <a:cubicBezTo>
                    <a:pt x="5264" y="5693"/>
                    <a:pt x="3910" y="2285"/>
                    <a:pt x="301" y="29"/>
                  </a:cubicBezTo>
                  <a:cubicBezTo>
                    <a:pt x="269" y="8"/>
                    <a:pt x="23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2653025" y="3593375"/>
              <a:ext cx="629725" cy="740375"/>
            </a:xfrm>
            <a:custGeom>
              <a:avLst/>
              <a:gdLst/>
              <a:ahLst/>
              <a:cxnLst/>
              <a:rect l="l" t="t" r="r" b="b"/>
              <a:pathLst>
                <a:path w="25189" h="29615" extrusionOk="0">
                  <a:moveTo>
                    <a:pt x="15592" y="0"/>
                  </a:moveTo>
                  <a:cubicBezTo>
                    <a:pt x="14085" y="0"/>
                    <a:pt x="12628" y="269"/>
                    <a:pt x="11129" y="269"/>
                  </a:cubicBezTo>
                  <a:cubicBezTo>
                    <a:pt x="10921" y="269"/>
                    <a:pt x="10712" y="264"/>
                    <a:pt x="10502" y="252"/>
                  </a:cubicBezTo>
                  <a:cubicBezTo>
                    <a:pt x="10294" y="237"/>
                    <a:pt x="10088" y="229"/>
                    <a:pt x="9885" y="229"/>
                  </a:cubicBezTo>
                  <a:cubicBezTo>
                    <a:pt x="8077" y="229"/>
                    <a:pt x="6455" y="843"/>
                    <a:pt x="5239" y="2307"/>
                  </a:cubicBezTo>
                  <a:cubicBezTo>
                    <a:pt x="3785" y="4061"/>
                    <a:pt x="3234" y="6342"/>
                    <a:pt x="2707" y="8548"/>
                  </a:cubicBezTo>
                  <a:cubicBezTo>
                    <a:pt x="1605" y="13285"/>
                    <a:pt x="552" y="18046"/>
                    <a:pt x="151" y="22884"/>
                  </a:cubicBezTo>
                  <a:cubicBezTo>
                    <a:pt x="26" y="24262"/>
                    <a:pt x="1" y="25741"/>
                    <a:pt x="702" y="26944"/>
                  </a:cubicBezTo>
                  <a:cubicBezTo>
                    <a:pt x="1329" y="28021"/>
                    <a:pt x="2482" y="28723"/>
                    <a:pt x="3685" y="29049"/>
                  </a:cubicBezTo>
                  <a:cubicBezTo>
                    <a:pt x="4888" y="29400"/>
                    <a:pt x="6166" y="29425"/>
                    <a:pt x="7419" y="29450"/>
                  </a:cubicBezTo>
                  <a:lnTo>
                    <a:pt x="15966" y="29600"/>
                  </a:lnTo>
                  <a:cubicBezTo>
                    <a:pt x="16362" y="29607"/>
                    <a:pt x="16758" y="29614"/>
                    <a:pt x="17153" y="29614"/>
                  </a:cubicBezTo>
                  <a:cubicBezTo>
                    <a:pt x="18183" y="29614"/>
                    <a:pt x="19205" y="29567"/>
                    <a:pt x="20201" y="29350"/>
                  </a:cubicBezTo>
                  <a:cubicBezTo>
                    <a:pt x="21580" y="29049"/>
                    <a:pt x="22958" y="28397"/>
                    <a:pt x="23835" y="27295"/>
                  </a:cubicBezTo>
                  <a:cubicBezTo>
                    <a:pt x="24988" y="25841"/>
                    <a:pt x="25189" y="23861"/>
                    <a:pt x="25164" y="22006"/>
                  </a:cubicBezTo>
                  <a:cubicBezTo>
                    <a:pt x="25063" y="16317"/>
                    <a:pt x="23334" y="10828"/>
                    <a:pt x="21630" y="5390"/>
                  </a:cubicBezTo>
                  <a:cubicBezTo>
                    <a:pt x="21154" y="3861"/>
                    <a:pt x="20602" y="2257"/>
                    <a:pt x="19399" y="1229"/>
                  </a:cubicBezTo>
                  <a:cubicBezTo>
                    <a:pt x="18397" y="377"/>
                    <a:pt x="17068" y="26"/>
                    <a:pt x="15765" y="1"/>
                  </a:cubicBezTo>
                  <a:cubicBezTo>
                    <a:pt x="15707" y="0"/>
                    <a:pt x="15650" y="0"/>
                    <a:pt x="15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2648025" y="3589000"/>
              <a:ext cx="639125" cy="748775"/>
            </a:xfrm>
            <a:custGeom>
              <a:avLst/>
              <a:gdLst/>
              <a:ahLst/>
              <a:cxnLst/>
              <a:rect l="l" t="t" r="r" b="b"/>
              <a:pathLst>
                <a:path w="25565" h="29951" extrusionOk="0">
                  <a:moveTo>
                    <a:pt x="15965" y="352"/>
                  </a:moveTo>
                  <a:cubicBezTo>
                    <a:pt x="16943" y="377"/>
                    <a:pt x="18371" y="602"/>
                    <a:pt x="19474" y="1530"/>
                  </a:cubicBezTo>
                  <a:cubicBezTo>
                    <a:pt x="20702" y="2557"/>
                    <a:pt x="21228" y="4261"/>
                    <a:pt x="21654" y="5640"/>
                  </a:cubicBezTo>
                  <a:cubicBezTo>
                    <a:pt x="23359" y="10978"/>
                    <a:pt x="25088" y="16492"/>
                    <a:pt x="25188" y="22181"/>
                  </a:cubicBezTo>
                  <a:cubicBezTo>
                    <a:pt x="25213" y="23810"/>
                    <a:pt x="25088" y="25891"/>
                    <a:pt x="23885" y="27369"/>
                  </a:cubicBezTo>
                  <a:cubicBezTo>
                    <a:pt x="22907" y="28597"/>
                    <a:pt x="21429" y="29124"/>
                    <a:pt x="20376" y="29349"/>
                  </a:cubicBezTo>
                  <a:cubicBezTo>
                    <a:pt x="19380" y="29567"/>
                    <a:pt x="18358" y="29614"/>
                    <a:pt x="17338" y="29614"/>
                  </a:cubicBezTo>
                  <a:cubicBezTo>
                    <a:pt x="16946" y="29614"/>
                    <a:pt x="16555" y="29607"/>
                    <a:pt x="16166" y="29600"/>
                  </a:cubicBezTo>
                  <a:lnTo>
                    <a:pt x="7619" y="29450"/>
                  </a:lnTo>
                  <a:cubicBezTo>
                    <a:pt x="6391" y="29425"/>
                    <a:pt x="5138" y="29399"/>
                    <a:pt x="3935" y="29074"/>
                  </a:cubicBezTo>
                  <a:cubicBezTo>
                    <a:pt x="2632" y="28698"/>
                    <a:pt x="1604" y="27971"/>
                    <a:pt x="1053" y="27019"/>
                  </a:cubicBezTo>
                  <a:cubicBezTo>
                    <a:pt x="351" y="25841"/>
                    <a:pt x="426" y="24362"/>
                    <a:pt x="526" y="23059"/>
                  </a:cubicBezTo>
                  <a:cubicBezTo>
                    <a:pt x="902" y="18322"/>
                    <a:pt x="1955" y="13585"/>
                    <a:pt x="3083" y="8773"/>
                  </a:cubicBezTo>
                  <a:cubicBezTo>
                    <a:pt x="3534" y="6793"/>
                    <a:pt x="4110" y="4362"/>
                    <a:pt x="5564" y="2582"/>
                  </a:cubicBezTo>
                  <a:cubicBezTo>
                    <a:pt x="6692" y="1254"/>
                    <a:pt x="8221" y="577"/>
                    <a:pt x="10125" y="577"/>
                  </a:cubicBezTo>
                  <a:lnTo>
                    <a:pt x="10702" y="577"/>
                  </a:lnTo>
                  <a:cubicBezTo>
                    <a:pt x="10979" y="599"/>
                    <a:pt x="11256" y="608"/>
                    <a:pt x="11533" y="608"/>
                  </a:cubicBezTo>
                  <a:cubicBezTo>
                    <a:pt x="12231" y="608"/>
                    <a:pt x="12927" y="549"/>
                    <a:pt x="13609" y="477"/>
                  </a:cubicBezTo>
                  <a:cubicBezTo>
                    <a:pt x="14361" y="427"/>
                    <a:pt x="15163" y="352"/>
                    <a:pt x="15965" y="352"/>
                  </a:cubicBezTo>
                  <a:close/>
                  <a:moveTo>
                    <a:pt x="15965" y="1"/>
                  </a:moveTo>
                  <a:cubicBezTo>
                    <a:pt x="15138" y="1"/>
                    <a:pt x="14336" y="76"/>
                    <a:pt x="13584" y="151"/>
                  </a:cubicBezTo>
                  <a:cubicBezTo>
                    <a:pt x="12846" y="209"/>
                    <a:pt x="12109" y="268"/>
                    <a:pt x="11359" y="268"/>
                  </a:cubicBezTo>
                  <a:cubicBezTo>
                    <a:pt x="11141" y="268"/>
                    <a:pt x="10922" y="263"/>
                    <a:pt x="10702" y="251"/>
                  </a:cubicBezTo>
                  <a:cubicBezTo>
                    <a:pt x="10510" y="239"/>
                    <a:pt x="10321" y="232"/>
                    <a:pt x="10135" y="232"/>
                  </a:cubicBezTo>
                  <a:cubicBezTo>
                    <a:pt x="8153" y="232"/>
                    <a:pt x="6482" y="961"/>
                    <a:pt x="5313" y="2382"/>
                  </a:cubicBezTo>
                  <a:cubicBezTo>
                    <a:pt x="3785" y="4186"/>
                    <a:pt x="3208" y="6693"/>
                    <a:pt x="2732" y="8698"/>
                  </a:cubicBezTo>
                  <a:cubicBezTo>
                    <a:pt x="1604" y="13535"/>
                    <a:pt x="577" y="18247"/>
                    <a:pt x="175" y="23034"/>
                  </a:cubicBezTo>
                  <a:cubicBezTo>
                    <a:pt x="75" y="24387"/>
                    <a:pt x="0" y="25941"/>
                    <a:pt x="752" y="27194"/>
                  </a:cubicBezTo>
                  <a:cubicBezTo>
                    <a:pt x="1328" y="28222"/>
                    <a:pt x="2431" y="28998"/>
                    <a:pt x="3835" y="29399"/>
                  </a:cubicBezTo>
                  <a:cubicBezTo>
                    <a:pt x="5088" y="29750"/>
                    <a:pt x="6366" y="29775"/>
                    <a:pt x="7619" y="29800"/>
                  </a:cubicBezTo>
                  <a:lnTo>
                    <a:pt x="16166" y="29951"/>
                  </a:lnTo>
                  <a:lnTo>
                    <a:pt x="17344" y="29951"/>
                  </a:lnTo>
                  <a:cubicBezTo>
                    <a:pt x="18371" y="29951"/>
                    <a:pt x="19424" y="29926"/>
                    <a:pt x="20451" y="29700"/>
                  </a:cubicBezTo>
                  <a:cubicBezTo>
                    <a:pt x="21554" y="29450"/>
                    <a:pt x="23108" y="28898"/>
                    <a:pt x="24161" y="27595"/>
                  </a:cubicBezTo>
                  <a:cubicBezTo>
                    <a:pt x="25439" y="26016"/>
                    <a:pt x="25564" y="23861"/>
                    <a:pt x="25539" y="22181"/>
                  </a:cubicBezTo>
                  <a:cubicBezTo>
                    <a:pt x="25439" y="16417"/>
                    <a:pt x="23684" y="10878"/>
                    <a:pt x="22005" y="5515"/>
                  </a:cubicBezTo>
                  <a:cubicBezTo>
                    <a:pt x="21554" y="4111"/>
                    <a:pt x="21003" y="2357"/>
                    <a:pt x="19699" y="1254"/>
                  </a:cubicBezTo>
                  <a:cubicBezTo>
                    <a:pt x="18521" y="251"/>
                    <a:pt x="17018" y="26"/>
                    <a:pt x="15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2653025" y="3970600"/>
              <a:ext cx="629100" cy="363150"/>
            </a:xfrm>
            <a:custGeom>
              <a:avLst/>
              <a:gdLst/>
              <a:ahLst/>
              <a:cxnLst/>
              <a:rect l="l" t="t" r="r" b="b"/>
              <a:pathLst>
                <a:path w="25164" h="14526" extrusionOk="0">
                  <a:moveTo>
                    <a:pt x="1279" y="0"/>
                  </a:moveTo>
                  <a:cubicBezTo>
                    <a:pt x="778" y="2582"/>
                    <a:pt x="351" y="5163"/>
                    <a:pt x="151" y="7795"/>
                  </a:cubicBezTo>
                  <a:cubicBezTo>
                    <a:pt x="26" y="9173"/>
                    <a:pt x="1" y="10652"/>
                    <a:pt x="702" y="11855"/>
                  </a:cubicBezTo>
                  <a:cubicBezTo>
                    <a:pt x="1329" y="12932"/>
                    <a:pt x="2482" y="13634"/>
                    <a:pt x="3685" y="13960"/>
                  </a:cubicBezTo>
                  <a:cubicBezTo>
                    <a:pt x="4888" y="14311"/>
                    <a:pt x="6166" y="14336"/>
                    <a:pt x="7419" y="14361"/>
                  </a:cubicBezTo>
                  <a:lnTo>
                    <a:pt x="15966" y="14511"/>
                  </a:lnTo>
                  <a:cubicBezTo>
                    <a:pt x="16362" y="14518"/>
                    <a:pt x="16758" y="14525"/>
                    <a:pt x="17153" y="14525"/>
                  </a:cubicBezTo>
                  <a:cubicBezTo>
                    <a:pt x="18183" y="14525"/>
                    <a:pt x="19205" y="14478"/>
                    <a:pt x="20201" y="14261"/>
                  </a:cubicBezTo>
                  <a:cubicBezTo>
                    <a:pt x="21580" y="13960"/>
                    <a:pt x="22958" y="13308"/>
                    <a:pt x="23835" y="12206"/>
                  </a:cubicBezTo>
                  <a:cubicBezTo>
                    <a:pt x="24863" y="10927"/>
                    <a:pt x="25139" y="9248"/>
                    <a:pt x="25164" y="7594"/>
                  </a:cubicBezTo>
                  <a:lnTo>
                    <a:pt x="25164" y="7594"/>
                  </a:lnTo>
                  <a:cubicBezTo>
                    <a:pt x="22670" y="8048"/>
                    <a:pt x="20406" y="8251"/>
                    <a:pt x="18351" y="8251"/>
                  </a:cubicBezTo>
                  <a:cubicBezTo>
                    <a:pt x="8942" y="8251"/>
                    <a:pt x="3912" y="3991"/>
                    <a:pt x="1279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2648025" y="3965975"/>
              <a:ext cx="638500" cy="371800"/>
            </a:xfrm>
            <a:custGeom>
              <a:avLst/>
              <a:gdLst/>
              <a:ahLst/>
              <a:cxnLst/>
              <a:rect l="l" t="t" r="r" b="b"/>
              <a:pathLst>
                <a:path w="25540" h="14872" extrusionOk="0">
                  <a:moveTo>
                    <a:pt x="1579" y="611"/>
                  </a:moveTo>
                  <a:cubicBezTo>
                    <a:pt x="4286" y="4546"/>
                    <a:pt x="9323" y="8606"/>
                    <a:pt x="18547" y="8606"/>
                  </a:cubicBezTo>
                  <a:cubicBezTo>
                    <a:pt x="20552" y="8606"/>
                    <a:pt x="22757" y="8406"/>
                    <a:pt x="25188" y="7980"/>
                  </a:cubicBezTo>
                  <a:lnTo>
                    <a:pt x="25188" y="7980"/>
                  </a:lnTo>
                  <a:cubicBezTo>
                    <a:pt x="25113" y="9909"/>
                    <a:pt x="24712" y="11288"/>
                    <a:pt x="23885" y="12290"/>
                  </a:cubicBezTo>
                  <a:cubicBezTo>
                    <a:pt x="22907" y="13518"/>
                    <a:pt x="21429" y="14045"/>
                    <a:pt x="20376" y="14270"/>
                  </a:cubicBezTo>
                  <a:cubicBezTo>
                    <a:pt x="19380" y="14488"/>
                    <a:pt x="18358" y="14535"/>
                    <a:pt x="17338" y="14535"/>
                  </a:cubicBezTo>
                  <a:cubicBezTo>
                    <a:pt x="16946" y="14535"/>
                    <a:pt x="16555" y="14528"/>
                    <a:pt x="16166" y="14521"/>
                  </a:cubicBezTo>
                  <a:lnTo>
                    <a:pt x="7619" y="14371"/>
                  </a:lnTo>
                  <a:cubicBezTo>
                    <a:pt x="6391" y="14346"/>
                    <a:pt x="5138" y="14320"/>
                    <a:pt x="3935" y="13995"/>
                  </a:cubicBezTo>
                  <a:cubicBezTo>
                    <a:pt x="2632" y="13619"/>
                    <a:pt x="1604" y="12892"/>
                    <a:pt x="1053" y="11940"/>
                  </a:cubicBezTo>
                  <a:cubicBezTo>
                    <a:pt x="351" y="10762"/>
                    <a:pt x="426" y="9283"/>
                    <a:pt x="526" y="7980"/>
                  </a:cubicBezTo>
                  <a:cubicBezTo>
                    <a:pt x="702" y="5749"/>
                    <a:pt x="1053" y="3343"/>
                    <a:pt x="1579" y="611"/>
                  </a:cubicBezTo>
                  <a:close/>
                  <a:moveTo>
                    <a:pt x="1495" y="0"/>
                  </a:moveTo>
                  <a:cubicBezTo>
                    <a:pt x="1480" y="0"/>
                    <a:pt x="1466" y="3"/>
                    <a:pt x="1454" y="10"/>
                  </a:cubicBezTo>
                  <a:cubicBezTo>
                    <a:pt x="1379" y="10"/>
                    <a:pt x="1328" y="60"/>
                    <a:pt x="1303" y="135"/>
                  </a:cubicBezTo>
                  <a:cubicBezTo>
                    <a:pt x="727" y="3042"/>
                    <a:pt x="376" y="5599"/>
                    <a:pt x="175" y="7955"/>
                  </a:cubicBezTo>
                  <a:cubicBezTo>
                    <a:pt x="75" y="9308"/>
                    <a:pt x="0" y="10862"/>
                    <a:pt x="752" y="12115"/>
                  </a:cubicBezTo>
                  <a:cubicBezTo>
                    <a:pt x="1328" y="13143"/>
                    <a:pt x="2431" y="13919"/>
                    <a:pt x="3835" y="14320"/>
                  </a:cubicBezTo>
                  <a:cubicBezTo>
                    <a:pt x="5088" y="14671"/>
                    <a:pt x="6366" y="14696"/>
                    <a:pt x="7619" y="14721"/>
                  </a:cubicBezTo>
                  <a:lnTo>
                    <a:pt x="16166" y="14872"/>
                  </a:lnTo>
                  <a:lnTo>
                    <a:pt x="17344" y="14872"/>
                  </a:lnTo>
                  <a:cubicBezTo>
                    <a:pt x="18371" y="14872"/>
                    <a:pt x="19424" y="14847"/>
                    <a:pt x="20451" y="14621"/>
                  </a:cubicBezTo>
                  <a:cubicBezTo>
                    <a:pt x="21554" y="14371"/>
                    <a:pt x="23108" y="13819"/>
                    <a:pt x="24161" y="12516"/>
                  </a:cubicBezTo>
                  <a:cubicBezTo>
                    <a:pt x="25063" y="11388"/>
                    <a:pt x="25489" y="9884"/>
                    <a:pt x="25539" y="7779"/>
                  </a:cubicBezTo>
                  <a:cubicBezTo>
                    <a:pt x="25539" y="7729"/>
                    <a:pt x="25514" y="7679"/>
                    <a:pt x="25464" y="7629"/>
                  </a:cubicBezTo>
                  <a:cubicBezTo>
                    <a:pt x="25446" y="7611"/>
                    <a:pt x="25403" y="7593"/>
                    <a:pt x="25362" y="7593"/>
                  </a:cubicBezTo>
                  <a:cubicBezTo>
                    <a:pt x="25345" y="7593"/>
                    <a:pt x="25328" y="7596"/>
                    <a:pt x="25313" y="7604"/>
                  </a:cubicBezTo>
                  <a:cubicBezTo>
                    <a:pt x="22838" y="8053"/>
                    <a:pt x="20592" y="8254"/>
                    <a:pt x="18553" y="8254"/>
                  </a:cubicBezTo>
                  <a:cubicBezTo>
                    <a:pt x="9218" y="8254"/>
                    <a:pt x="4242" y="4034"/>
                    <a:pt x="1629" y="85"/>
                  </a:cubicBezTo>
                  <a:cubicBezTo>
                    <a:pt x="1592" y="28"/>
                    <a:pt x="1540" y="0"/>
                    <a:pt x="1495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2784600" y="3592775"/>
              <a:ext cx="341500" cy="342975"/>
            </a:xfrm>
            <a:custGeom>
              <a:avLst/>
              <a:gdLst/>
              <a:ahLst/>
              <a:cxnLst/>
              <a:rect l="l" t="t" r="r" b="b"/>
              <a:pathLst>
                <a:path w="13660" h="13719" extrusionOk="0">
                  <a:moveTo>
                    <a:pt x="11906" y="0"/>
                  </a:moveTo>
                  <a:lnTo>
                    <a:pt x="2181" y="176"/>
                  </a:lnTo>
                  <a:lnTo>
                    <a:pt x="2231" y="752"/>
                  </a:lnTo>
                  <a:cubicBezTo>
                    <a:pt x="1028" y="4136"/>
                    <a:pt x="301" y="7669"/>
                    <a:pt x="51" y="11253"/>
                  </a:cubicBezTo>
                  <a:cubicBezTo>
                    <a:pt x="1" y="11980"/>
                    <a:pt x="26" y="12832"/>
                    <a:pt x="577" y="13334"/>
                  </a:cubicBezTo>
                  <a:cubicBezTo>
                    <a:pt x="958" y="13654"/>
                    <a:pt x="1500" y="13719"/>
                    <a:pt x="2022" y="13719"/>
                  </a:cubicBezTo>
                  <a:cubicBezTo>
                    <a:pt x="2152" y="13719"/>
                    <a:pt x="2281" y="13715"/>
                    <a:pt x="2407" y="13710"/>
                  </a:cubicBezTo>
                  <a:cubicBezTo>
                    <a:pt x="5389" y="13559"/>
                    <a:pt x="8347" y="13409"/>
                    <a:pt x="11329" y="13258"/>
                  </a:cubicBezTo>
                  <a:cubicBezTo>
                    <a:pt x="11956" y="13208"/>
                    <a:pt x="12683" y="13158"/>
                    <a:pt x="13134" y="12707"/>
                  </a:cubicBezTo>
                  <a:cubicBezTo>
                    <a:pt x="13660" y="12156"/>
                    <a:pt x="13610" y="11253"/>
                    <a:pt x="13510" y="10476"/>
                  </a:cubicBezTo>
                  <a:cubicBezTo>
                    <a:pt x="13058" y="7193"/>
                    <a:pt x="12582" y="3910"/>
                    <a:pt x="12081" y="652"/>
                  </a:cubicBezTo>
                  <a:lnTo>
                    <a:pt x="119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780225" y="3588375"/>
              <a:ext cx="349650" cy="351525"/>
            </a:xfrm>
            <a:custGeom>
              <a:avLst/>
              <a:gdLst/>
              <a:ahLst/>
              <a:cxnLst/>
              <a:rect l="l" t="t" r="r" b="b"/>
              <a:pathLst>
                <a:path w="13986" h="14061" extrusionOk="0">
                  <a:moveTo>
                    <a:pt x="12081" y="1"/>
                  </a:moveTo>
                  <a:lnTo>
                    <a:pt x="2331" y="176"/>
                  </a:lnTo>
                  <a:cubicBezTo>
                    <a:pt x="2256" y="176"/>
                    <a:pt x="2181" y="251"/>
                    <a:pt x="2181" y="352"/>
                  </a:cubicBezTo>
                  <a:cubicBezTo>
                    <a:pt x="2181" y="452"/>
                    <a:pt x="2256" y="527"/>
                    <a:pt x="2356" y="527"/>
                  </a:cubicBezTo>
                  <a:lnTo>
                    <a:pt x="11930" y="352"/>
                  </a:lnTo>
                  <a:lnTo>
                    <a:pt x="12081" y="853"/>
                  </a:lnTo>
                  <a:cubicBezTo>
                    <a:pt x="12582" y="4111"/>
                    <a:pt x="13083" y="7419"/>
                    <a:pt x="13509" y="10678"/>
                  </a:cubicBezTo>
                  <a:cubicBezTo>
                    <a:pt x="13609" y="11404"/>
                    <a:pt x="13660" y="12256"/>
                    <a:pt x="13183" y="12758"/>
                  </a:cubicBezTo>
                  <a:cubicBezTo>
                    <a:pt x="12782" y="13159"/>
                    <a:pt x="12156" y="13209"/>
                    <a:pt x="11504" y="13259"/>
                  </a:cubicBezTo>
                  <a:lnTo>
                    <a:pt x="2582" y="13710"/>
                  </a:lnTo>
                  <a:cubicBezTo>
                    <a:pt x="2450" y="13715"/>
                    <a:pt x="2316" y="13720"/>
                    <a:pt x="2184" y="13720"/>
                  </a:cubicBezTo>
                  <a:cubicBezTo>
                    <a:pt x="1690" y="13720"/>
                    <a:pt x="1214" y="13661"/>
                    <a:pt x="878" y="13384"/>
                  </a:cubicBezTo>
                  <a:cubicBezTo>
                    <a:pt x="376" y="12933"/>
                    <a:pt x="351" y="12156"/>
                    <a:pt x="401" y="11429"/>
                  </a:cubicBezTo>
                  <a:cubicBezTo>
                    <a:pt x="652" y="7870"/>
                    <a:pt x="1379" y="4362"/>
                    <a:pt x="2557" y="978"/>
                  </a:cubicBezTo>
                  <a:cubicBezTo>
                    <a:pt x="2607" y="878"/>
                    <a:pt x="2557" y="803"/>
                    <a:pt x="2456" y="753"/>
                  </a:cubicBezTo>
                  <a:cubicBezTo>
                    <a:pt x="2443" y="748"/>
                    <a:pt x="2429" y="746"/>
                    <a:pt x="2415" y="746"/>
                  </a:cubicBezTo>
                  <a:cubicBezTo>
                    <a:pt x="2347" y="746"/>
                    <a:pt x="2272" y="791"/>
                    <a:pt x="2231" y="853"/>
                  </a:cubicBezTo>
                  <a:cubicBezTo>
                    <a:pt x="1028" y="4261"/>
                    <a:pt x="301" y="7820"/>
                    <a:pt x="50" y="11404"/>
                  </a:cubicBezTo>
                  <a:cubicBezTo>
                    <a:pt x="0" y="12206"/>
                    <a:pt x="25" y="13109"/>
                    <a:pt x="652" y="13635"/>
                  </a:cubicBezTo>
                  <a:cubicBezTo>
                    <a:pt x="1053" y="13986"/>
                    <a:pt x="1579" y="14061"/>
                    <a:pt x="2131" y="14061"/>
                  </a:cubicBezTo>
                  <a:lnTo>
                    <a:pt x="2582" y="14061"/>
                  </a:lnTo>
                  <a:lnTo>
                    <a:pt x="11504" y="13610"/>
                  </a:lnTo>
                  <a:cubicBezTo>
                    <a:pt x="12206" y="13560"/>
                    <a:pt x="12933" y="13485"/>
                    <a:pt x="13409" y="13008"/>
                  </a:cubicBezTo>
                  <a:cubicBezTo>
                    <a:pt x="13985" y="12407"/>
                    <a:pt x="13960" y="11505"/>
                    <a:pt x="13860" y="10627"/>
                  </a:cubicBezTo>
                  <a:cubicBezTo>
                    <a:pt x="13409" y="7369"/>
                    <a:pt x="12933" y="4061"/>
                    <a:pt x="12431" y="803"/>
                  </a:cubicBezTo>
                  <a:cubicBezTo>
                    <a:pt x="12431" y="778"/>
                    <a:pt x="12431" y="778"/>
                    <a:pt x="12406" y="778"/>
                  </a:cubicBezTo>
                  <a:lnTo>
                    <a:pt x="12231" y="126"/>
                  </a:lnTo>
                  <a:cubicBezTo>
                    <a:pt x="12231" y="51"/>
                    <a:pt x="12156" y="1"/>
                    <a:pt x="1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2829100" y="3848675"/>
              <a:ext cx="45125" cy="204025"/>
            </a:xfrm>
            <a:custGeom>
              <a:avLst/>
              <a:gdLst/>
              <a:ahLst/>
              <a:cxnLst/>
              <a:rect l="l" t="t" r="r" b="b"/>
              <a:pathLst>
                <a:path w="1805" h="8161" extrusionOk="0">
                  <a:moveTo>
                    <a:pt x="1185" y="1"/>
                  </a:moveTo>
                  <a:cubicBezTo>
                    <a:pt x="973" y="1"/>
                    <a:pt x="747" y="205"/>
                    <a:pt x="602" y="692"/>
                  </a:cubicBezTo>
                  <a:cubicBezTo>
                    <a:pt x="276" y="1794"/>
                    <a:pt x="201" y="3073"/>
                    <a:pt x="100" y="4200"/>
                  </a:cubicBezTo>
                  <a:cubicBezTo>
                    <a:pt x="0" y="5529"/>
                    <a:pt x="0" y="6882"/>
                    <a:pt x="326" y="8160"/>
                  </a:cubicBezTo>
                  <a:cubicBezTo>
                    <a:pt x="827" y="8110"/>
                    <a:pt x="1303" y="8060"/>
                    <a:pt x="1805" y="7985"/>
                  </a:cubicBezTo>
                  <a:lnTo>
                    <a:pt x="1805" y="7985"/>
                  </a:lnTo>
                  <a:cubicBezTo>
                    <a:pt x="1801" y="7985"/>
                    <a:pt x="1798" y="7985"/>
                    <a:pt x="1794" y="7985"/>
                  </a:cubicBezTo>
                  <a:cubicBezTo>
                    <a:pt x="1209" y="7985"/>
                    <a:pt x="1705" y="1541"/>
                    <a:pt x="1730" y="1017"/>
                  </a:cubicBezTo>
                  <a:cubicBezTo>
                    <a:pt x="1759" y="414"/>
                    <a:pt x="1486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2824075" y="3844475"/>
              <a:ext cx="55175" cy="212600"/>
            </a:xfrm>
            <a:custGeom>
              <a:avLst/>
              <a:gdLst/>
              <a:ahLst/>
              <a:cxnLst/>
              <a:rect l="l" t="t" r="r" b="b"/>
              <a:pathLst>
                <a:path w="2207" h="8504" extrusionOk="0">
                  <a:moveTo>
                    <a:pt x="1404" y="333"/>
                  </a:moveTo>
                  <a:cubicBezTo>
                    <a:pt x="1404" y="333"/>
                    <a:pt x="1404" y="358"/>
                    <a:pt x="1429" y="358"/>
                  </a:cubicBezTo>
                  <a:cubicBezTo>
                    <a:pt x="1605" y="383"/>
                    <a:pt x="1780" y="709"/>
                    <a:pt x="1755" y="1160"/>
                  </a:cubicBezTo>
                  <a:cubicBezTo>
                    <a:pt x="1755" y="1210"/>
                    <a:pt x="1755" y="1311"/>
                    <a:pt x="1730" y="1436"/>
                  </a:cubicBezTo>
                  <a:cubicBezTo>
                    <a:pt x="1429" y="5997"/>
                    <a:pt x="1530" y="7501"/>
                    <a:pt x="1680" y="8028"/>
                  </a:cubicBezTo>
                  <a:lnTo>
                    <a:pt x="652" y="8153"/>
                  </a:lnTo>
                  <a:cubicBezTo>
                    <a:pt x="402" y="7050"/>
                    <a:pt x="352" y="5847"/>
                    <a:pt x="477" y="4368"/>
                  </a:cubicBezTo>
                  <a:lnTo>
                    <a:pt x="502" y="3992"/>
                  </a:lnTo>
                  <a:cubicBezTo>
                    <a:pt x="602" y="2940"/>
                    <a:pt x="677" y="1862"/>
                    <a:pt x="978" y="910"/>
                  </a:cubicBezTo>
                  <a:cubicBezTo>
                    <a:pt x="1078" y="559"/>
                    <a:pt x="1229" y="333"/>
                    <a:pt x="1404" y="333"/>
                  </a:cubicBezTo>
                  <a:close/>
                  <a:moveTo>
                    <a:pt x="1404" y="1"/>
                  </a:moveTo>
                  <a:cubicBezTo>
                    <a:pt x="1224" y="1"/>
                    <a:pt x="862" y="105"/>
                    <a:pt x="627" y="809"/>
                  </a:cubicBezTo>
                  <a:cubicBezTo>
                    <a:pt x="327" y="1787"/>
                    <a:pt x="251" y="2965"/>
                    <a:pt x="151" y="3967"/>
                  </a:cubicBezTo>
                  <a:lnTo>
                    <a:pt x="126" y="4343"/>
                  </a:lnTo>
                  <a:cubicBezTo>
                    <a:pt x="1" y="5922"/>
                    <a:pt x="76" y="7200"/>
                    <a:pt x="352" y="8378"/>
                  </a:cubicBezTo>
                  <a:cubicBezTo>
                    <a:pt x="377" y="8454"/>
                    <a:pt x="452" y="8504"/>
                    <a:pt x="527" y="8504"/>
                  </a:cubicBezTo>
                  <a:lnTo>
                    <a:pt x="552" y="8504"/>
                  </a:lnTo>
                  <a:lnTo>
                    <a:pt x="2031" y="8328"/>
                  </a:lnTo>
                  <a:cubicBezTo>
                    <a:pt x="2131" y="8328"/>
                    <a:pt x="2206" y="8228"/>
                    <a:pt x="2181" y="8128"/>
                  </a:cubicBezTo>
                  <a:cubicBezTo>
                    <a:pt x="2181" y="8053"/>
                    <a:pt x="2106" y="8002"/>
                    <a:pt x="2056" y="7977"/>
                  </a:cubicBezTo>
                  <a:cubicBezTo>
                    <a:pt x="1956" y="7827"/>
                    <a:pt x="1730" y="6900"/>
                    <a:pt x="2081" y="1461"/>
                  </a:cubicBezTo>
                  <a:cubicBezTo>
                    <a:pt x="2106" y="1336"/>
                    <a:pt x="2106" y="1236"/>
                    <a:pt x="2106" y="1185"/>
                  </a:cubicBezTo>
                  <a:cubicBezTo>
                    <a:pt x="2131" y="584"/>
                    <a:pt x="1880" y="83"/>
                    <a:pt x="1479" y="7"/>
                  </a:cubicBezTo>
                  <a:cubicBezTo>
                    <a:pt x="1461" y="4"/>
                    <a:pt x="1435" y="1"/>
                    <a:pt x="1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3018950" y="3844350"/>
              <a:ext cx="51400" cy="192275"/>
            </a:xfrm>
            <a:custGeom>
              <a:avLst/>
              <a:gdLst/>
              <a:ahLst/>
              <a:cxnLst/>
              <a:rect l="l" t="t" r="r" b="b"/>
              <a:pathLst>
                <a:path w="2056" h="7691" extrusionOk="0">
                  <a:moveTo>
                    <a:pt x="791" y="0"/>
                  </a:moveTo>
                  <a:cubicBezTo>
                    <a:pt x="635" y="0"/>
                    <a:pt x="482" y="62"/>
                    <a:pt x="351" y="213"/>
                  </a:cubicBezTo>
                  <a:cubicBezTo>
                    <a:pt x="0" y="614"/>
                    <a:pt x="401" y="1767"/>
                    <a:pt x="426" y="2268"/>
                  </a:cubicBezTo>
                  <a:cubicBezTo>
                    <a:pt x="552" y="4048"/>
                    <a:pt x="451" y="5852"/>
                    <a:pt x="75" y="7606"/>
                  </a:cubicBezTo>
                  <a:cubicBezTo>
                    <a:pt x="286" y="7651"/>
                    <a:pt x="515" y="7690"/>
                    <a:pt x="734" y="7690"/>
                  </a:cubicBezTo>
                  <a:cubicBezTo>
                    <a:pt x="1012" y="7690"/>
                    <a:pt x="1272" y="7627"/>
                    <a:pt x="1454" y="7431"/>
                  </a:cubicBezTo>
                  <a:cubicBezTo>
                    <a:pt x="1629" y="7205"/>
                    <a:pt x="1679" y="6930"/>
                    <a:pt x="1704" y="6629"/>
                  </a:cubicBezTo>
                  <a:cubicBezTo>
                    <a:pt x="1880" y="5075"/>
                    <a:pt x="2055" y="3521"/>
                    <a:pt x="2030" y="1942"/>
                  </a:cubicBezTo>
                  <a:cubicBezTo>
                    <a:pt x="2005" y="1566"/>
                    <a:pt x="1980" y="1190"/>
                    <a:pt x="1855" y="840"/>
                  </a:cubicBezTo>
                  <a:cubicBezTo>
                    <a:pt x="1707" y="488"/>
                    <a:pt x="1231" y="0"/>
                    <a:pt x="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3016425" y="3839950"/>
              <a:ext cx="58300" cy="200850"/>
            </a:xfrm>
            <a:custGeom>
              <a:avLst/>
              <a:gdLst/>
              <a:ahLst/>
              <a:cxnLst/>
              <a:rect l="l" t="t" r="r" b="b"/>
              <a:pathLst>
                <a:path w="2332" h="8034" extrusionOk="0">
                  <a:moveTo>
                    <a:pt x="903" y="358"/>
                  </a:moveTo>
                  <a:cubicBezTo>
                    <a:pt x="928" y="358"/>
                    <a:pt x="953" y="360"/>
                    <a:pt x="978" y="364"/>
                  </a:cubicBezTo>
                  <a:cubicBezTo>
                    <a:pt x="1304" y="414"/>
                    <a:pt x="1680" y="790"/>
                    <a:pt x="1780" y="1091"/>
                  </a:cubicBezTo>
                  <a:cubicBezTo>
                    <a:pt x="1931" y="1417"/>
                    <a:pt x="1931" y="1767"/>
                    <a:pt x="1956" y="2118"/>
                  </a:cubicBezTo>
                  <a:cubicBezTo>
                    <a:pt x="1981" y="3647"/>
                    <a:pt x="1831" y="5201"/>
                    <a:pt x="1630" y="6805"/>
                  </a:cubicBezTo>
                  <a:cubicBezTo>
                    <a:pt x="1605" y="7081"/>
                    <a:pt x="1555" y="7331"/>
                    <a:pt x="1404" y="7482"/>
                  </a:cubicBezTo>
                  <a:cubicBezTo>
                    <a:pt x="1275" y="7644"/>
                    <a:pt x="1051" y="7701"/>
                    <a:pt x="808" y="7701"/>
                  </a:cubicBezTo>
                  <a:cubicBezTo>
                    <a:pt x="674" y="7701"/>
                    <a:pt x="535" y="7684"/>
                    <a:pt x="402" y="7657"/>
                  </a:cubicBezTo>
                  <a:cubicBezTo>
                    <a:pt x="728" y="5928"/>
                    <a:pt x="828" y="4173"/>
                    <a:pt x="703" y="2419"/>
                  </a:cubicBezTo>
                  <a:cubicBezTo>
                    <a:pt x="703" y="2269"/>
                    <a:pt x="653" y="2093"/>
                    <a:pt x="602" y="1893"/>
                  </a:cubicBezTo>
                  <a:cubicBezTo>
                    <a:pt x="527" y="1417"/>
                    <a:pt x="377" y="740"/>
                    <a:pt x="577" y="514"/>
                  </a:cubicBezTo>
                  <a:cubicBezTo>
                    <a:pt x="661" y="410"/>
                    <a:pt x="779" y="358"/>
                    <a:pt x="903" y="358"/>
                  </a:cubicBezTo>
                  <a:close/>
                  <a:moveTo>
                    <a:pt x="891" y="0"/>
                  </a:moveTo>
                  <a:cubicBezTo>
                    <a:pt x="670" y="0"/>
                    <a:pt x="468" y="101"/>
                    <a:pt x="302" y="289"/>
                  </a:cubicBezTo>
                  <a:cubicBezTo>
                    <a:pt x="1" y="640"/>
                    <a:pt x="151" y="1366"/>
                    <a:pt x="277" y="1943"/>
                  </a:cubicBezTo>
                  <a:cubicBezTo>
                    <a:pt x="302" y="2143"/>
                    <a:pt x="352" y="2319"/>
                    <a:pt x="352" y="2444"/>
                  </a:cubicBezTo>
                  <a:cubicBezTo>
                    <a:pt x="477" y="4224"/>
                    <a:pt x="377" y="6028"/>
                    <a:pt x="26" y="7757"/>
                  </a:cubicBezTo>
                  <a:cubicBezTo>
                    <a:pt x="1" y="7858"/>
                    <a:pt x="51" y="7933"/>
                    <a:pt x="151" y="7958"/>
                  </a:cubicBezTo>
                  <a:cubicBezTo>
                    <a:pt x="352" y="8008"/>
                    <a:pt x="577" y="8033"/>
                    <a:pt x="803" y="8033"/>
                  </a:cubicBezTo>
                  <a:cubicBezTo>
                    <a:pt x="1129" y="8033"/>
                    <a:pt x="1455" y="7958"/>
                    <a:pt x="1680" y="7707"/>
                  </a:cubicBezTo>
                  <a:cubicBezTo>
                    <a:pt x="1906" y="7457"/>
                    <a:pt x="1956" y="7106"/>
                    <a:pt x="1981" y="6830"/>
                  </a:cubicBezTo>
                  <a:cubicBezTo>
                    <a:pt x="2156" y="5226"/>
                    <a:pt x="2332" y="3672"/>
                    <a:pt x="2282" y="2118"/>
                  </a:cubicBezTo>
                  <a:cubicBezTo>
                    <a:pt x="2282" y="1742"/>
                    <a:pt x="2257" y="1341"/>
                    <a:pt x="2106" y="965"/>
                  </a:cubicBezTo>
                  <a:cubicBezTo>
                    <a:pt x="1956" y="564"/>
                    <a:pt x="1505" y="88"/>
                    <a:pt x="1029" y="13"/>
                  </a:cubicBezTo>
                  <a:cubicBezTo>
                    <a:pt x="982" y="5"/>
                    <a:pt x="936" y="0"/>
                    <a:pt x="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2816550" y="3949275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extrusionOk="0">
                  <a:moveTo>
                    <a:pt x="2206" y="527"/>
                  </a:moveTo>
                  <a:lnTo>
                    <a:pt x="2206" y="2156"/>
                  </a:lnTo>
                  <a:lnTo>
                    <a:pt x="527" y="2156"/>
                  </a:lnTo>
                  <a:lnTo>
                    <a:pt x="527" y="527"/>
                  </a:lnTo>
                  <a:close/>
                  <a:moveTo>
                    <a:pt x="252" y="1"/>
                  </a:moveTo>
                  <a:cubicBezTo>
                    <a:pt x="101" y="1"/>
                    <a:pt x="1" y="126"/>
                    <a:pt x="1" y="277"/>
                  </a:cubicBezTo>
                  <a:lnTo>
                    <a:pt x="1" y="2407"/>
                  </a:lnTo>
                  <a:cubicBezTo>
                    <a:pt x="1" y="2557"/>
                    <a:pt x="101" y="2658"/>
                    <a:pt x="252" y="2658"/>
                  </a:cubicBezTo>
                  <a:lnTo>
                    <a:pt x="2457" y="2658"/>
                  </a:lnTo>
                  <a:cubicBezTo>
                    <a:pt x="2607" y="2658"/>
                    <a:pt x="2708" y="2557"/>
                    <a:pt x="2708" y="2407"/>
                  </a:cubicBezTo>
                  <a:lnTo>
                    <a:pt x="2708" y="277"/>
                  </a:lnTo>
                  <a:cubicBezTo>
                    <a:pt x="2708" y="126"/>
                    <a:pt x="260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2812175" y="3944900"/>
              <a:ext cx="76475" cy="75225"/>
            </a:xfrm>
            <a:custGeom>
              <a:avLst/>
              <a:gdLst/>
              <a:ahLst/>
              <a:cxnLst/>
              <a:rect l="l" t="t" r="r" b="b"/>
              <a:pathLst>
                <a:path w="3059" h="3009" extrusionOk="0">
                  <a:moveTo>
                    <a:pt x="2206" y="878"/>
                  </a:moveTo>
                  <a:lnTo>
                    <a:pt x="2206" y="2156"/>
                  </a:lnTo>
                  <a:lnTo>
                    <a:pt x="878" y="2156"/>
                  </a:lnTo>
                  <a:lnTo>
                    <a:pt x="878" y="878"/>
                  </a:lnTo>
                  <a:close/>
                  <a:moveTo>
                    <a:pt x="702" y="527"/>
                  </a:moveTo>
                  <a:cubicBezTo>
                    <a:pt x="602" y="527"/>
                    <a:pt x="527" y="602"/>
                    <a:pt x="527" y="702"/>
                  </a:cubicBezTo>
                  <a:lnTo>
                    <a:pt x="527" y="2331"/>
                  </a:lnTo>
                  <a:cubicBezTo>
                    <a:pt x="527" y="2407"/>
                    <a:pt x="602" y="2507"/>
                    <a:pt x="702" y="2507"/>
                  </a:cubicBezTo>
                  <a:lnTo>
                    <a:pt x="2381" y="2507"/>
                  </a:lnTo>
                  <a:cubicBezTo>
                    <a:pt x="2457" y="2507"/>
                    <a:pt x="2557" y="2407"/>
                    <a:pt x="2557" y="2331"/>
                  </a:cubicBezTo>
                  <a:lnTo>
                    <a:pt x="2557" y="702"/>
                  </a:lnTo>
                  <a:cubicBezTo>
                    <a:pt x="2557" y="602"/>
                    <a:pt x="2457" y="527"/>
                    <a:pt x="2381" y="527"/>
                  </a:cubicBezTo>
                  <a:close/>
                  <a:moveTo>
                    <a:pt x="2632" y="351"/>
                  </a:moveTo>
                  <a:cubicBezTo>
                    <a:pt x="2682" y="351"/>
                    <a:pt x="2707" y="401"/>
                    <a:pt x="2707" y="452"/>
                  </a:cubicBezTo>
                  <a:lnTo>
                    <a:pt x="2707" y="2582"/>
                  </a:lnTo>
                  <a:cubicBezTo>
                    <a:pt x="2707" y="2632"/>
                    <a:pt x="2682" y="2682"/>
                    <a:pt x="2632" y="2682"/>
                  </a:cubicBezTo>
                  <a:lnTo>
                    <a:pt x="427" y="2682"/>
                  </a:lnTo>
                  <a:cubicBezTo>
                    <a:pt x="376" y="2682"/>
                    <a:pt x="351" y="2632"/>
                    <a:pt x="351" y="2582"/>
                  </a:cubicBezTo>
                  <a:lnTo>
                    <a:pt x="351" y="452"/>
                  </a:lnTo>
                  <a:cubicBezTo>
                    <a:pt x="351" y="401"/>
                    <a:pt x="376" y="351"/>
                    <a:pt x="427" y="351"/>
                  </a:cubicBezTo>
                  <a:close/>
                  <a:moveTo>
                    <a:pt x="427" y="0"/>
                  </a:moveTo>
                  <a:cubicBezTo>
                    <a:pt x="201" y="0"/>
                    <a:pt x="1" y="201"/>
                    <a:pt x="1" y="452"/>
                  </a:cubicBezTo>
                  <a:lnTo>
                    <a:pt x="1" y="2582"/>
                  </a:lnTo>
                  <a:cubicBezTo>
                    <a:pt x="1" y="2833"/>
                    <a:pt x="201" y="3008"/>
                    <a:pt x="427" y="3008"/>
                  </a:cubicBezTo>
                  <a:lnTo>
                    <a:pt x="2632" y="3008"/>
                  </a:lnTo>
                  <a:cubicBezTo>
                    <a:pt x="2883" y="3008"/>
                    <a:pt x="3058" y="2833"/>
                    <a:pt x="3058" y="2582"/>
                  </a:cubicBezTo>
                  <a:lnTo>
                    <a:pt x="3058" y="452"/>
                  </a:lnTo>
                  <a:cubicBezTo>
                    <a:pt x="3058" y="201"/>
                    <a:pt x="2883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3016425" y="3939250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extrusionOk="0">
                  <a:moveTo>
                    <a:pt x="2181" y="527"/>
                  </a:moveTo>
                  <a:lnTo>
                    <a:pt x="2181" y="2131"/>
                  </a:lnTo>
                  <a:lnTo>
                    <a:pt x="502" y="2131"/>
                  </a:lnTo>
                  <a:lnTo>
                    <a:pt x="502" y="527"/>
                  </a:lnTo>
                  <a:close/>
                  <a:moveTo>
                    <a:pt x="252" y="1"/>
                  </a:moveTo>
                  <a:cubicBezTo>
                    <a:pt x="101" y="1"/>
                    <a:pt x="1" y="126"/>
                    <a:pt x="1" y="252"/>
                  </a:cubicBezTo>
                  <a:lnTo>
                    <a:pt x="1" y="2407"/>
                  </a:lnTo>
                  <a:cubicBezTo>
                    <a:pt x="1" y="2557"/>
                    <a:pt x="101" y="2658"/>
                    <a:pt x="252" y="2658"/>
                  </a:cubicBezTo>
                  <a:lnTo>
                    <a:pt x="2457" y="2658"/>
                  </a:lnTo>
                  <a:cubicBezTo>
                    <a:pt x="2608" y="2658"/>
                    <a:pt x="2708" y="2557"/>
                    <a:pt x="2708" y="2407"/>
                  </a:cubicBezTo>
                  <a:lnTo>
                    <a:pt x="2708" y="252"/>
                  </a:lnTo>
                  <a:cubicBezTo>
                    <a:pt x="2708" y="126"/>
                    <a:pt x="2608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3012050" y="3934875"/>
              <a:ext cx="76475" cy="75200"/>
            </a:xfrm>
            <a:custGeom>
              <a:avLst/>
              <a:gdLst/>
              <a:ahLst/>
              <a:cxnLst/>
              <a:rect l="l" t="t" r="r" b="b"/>
              <a:pathLst>
                <a:path w="3059" h="3008" extrusionOk="0">
                  <a:moveTo>
                    <a:pt x="2181" y="878"/>
                  </a:moveTo>
                  <a:lnTo>
                    <a:pt x="2181" y="2156"/>
                  </a:lnTo>
                  <a:lnTo>
                    <a:pt x="853" y="2156"/>
                  </a:lnTo>
                  <a:lnTo>
                    <a:pt x="853" y="878"/>
                  </a:lnTo>
                  <a:close/>
                  <a:moveTo>
                    <a:pt x="677" y="527"/>
                  </a:moveTo>
                  <a:cubicBezTo>
                    <a:pt x="602" y="527"/>
                    <a:pt x="502" y="602"/>
                    <a:pt x="502" y="702"/>
                  </a:cubicBezTo>
                  <a:lnTo>
                    <a:pt x="502" y="2306"/>
                  </a:lnTo>
                  <a:cubicBezTo>
                    <a:pt x="502" y="2407"/>
                    <a:pt x="602" y="2482"/>
                    <a:pt x="677" y="2482"/>
                  </a:cubicBezTo>
                  <a:lnTo>
                    <a:pt x="2356" y="2482"/>
                  </a:lnTo>
                  <a:cubicBezTo>
                    <a:pt x="2457" y="2482"/>
                    <a:pt x="2532" y="2407"/>
                    <a:pt x="2532" y="2306"/>
                  </a:cubicBezTo>
                  <a:lnTo>
                    <a:pt x="2532" y="702"/>
                  </a:lnTo>
                  <a:cubicBezTo>
                    <a:pt x="2532" y="602"/>
                    <a:pt x="2457" y="527"/>
                    <a:pt x="2356" y="527"/>
                  </a:cubicBezTo>
                  <a:close/>
                  <a:moveTo>
                    <a:pt x="2632" y="351"/>
                  </a:moveTo>
                  <a:cubicBezTo>
                    <a:pt x="2682" y="351"/>
                    <a:pt x="2707" y="401"/>
                    <a:pt x="2707" y="427"/>
                  </a:cubicBezTo>
                  <a:lnTo>
                    <a:pt x="2707" y="2582"/>
                  </a:lnTo>
                  <a:cubicBezTo>
                    <a:pt x="2707" y="2632"/>
                    <a:pt x="2682" y="2657"/>
                    <a:pt x="2632" y="2657"/>
                  </a:cubicBezTo>
                  <a:lnTo>
                    <a:pt x="427" y="2657"/>
                  </a:lnTo>
                  <a:cubicBezTo>
                    <a:pt x="376" y="2657"/>
                    <a:pt x="351" y="2632"/>
                    <a:pt x="351" y="2582"/>
                  </a:cubicBezTo>
                  <a:lnTo>
                    <a:pt x="351" y="427"/>
                  </a:lnTo>
                  <a:cubicBezTo>
                    <a:pt x="351" y="401"/>
                    <a:pt x="376" y="351"/>
                    <a:pt x="427" y="351"/>
                  </a:cubicBezTo>
                  <a:close/>
                  <a:moveTo>
                    <a:pt x="427" y="0"/>
                  </a:moveTo>
                  <a:cubicBezTo>
                    <a:pt x="176" y="0"/>
                    <a:pt x="1" y="201"/>
                    <a:pt x="1" y="427"/>
                  </a:cubicBezTo>
                  <a:lnTo>
                    <a:pt x="1" y="2582"/>
                  </a:lnTo>
                  <a:cubicBezTo>
                    <a:pt x="1" y="2808"/>
                    <a:pt x="176" y="3008"/>
                    <a:pt x="427" y="3008"/>
                  </a:cubicBezTo>
                  <a:lnTo>
                    <a:pt x="2632" y="3008"/>
                  </a:lnTo>
                  <a:cubicBezTo>
                    <a:pt x="2858" y="3008"/>
                    <a:pt x="3058" y="2808"/>
                    <a:pt x="3058" y="2582"/>
                  </a:cubicBezTo>
                  <a:lnTo>
                    <a:pt x="3058" y="427"/>
                  </a:lnTo>
                  <a:cubicBezTo>
                    <a:pt x="3058" y="201"/>
                    <a:pt x="2858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2745750" y="4061875"/>
              <a:ext cx="469325" cy="239325"/>
            </a:xfrm>
            <a:custGeom>
              <a:avLst/>
              <a:gdLst/>
              <a:ahLst/>
              <a:cxnLst/>
              <a:rect l="l" t="t" r="r" b="b"/>
              <a:pathLst>
                <a:path w="18773" h="9573" extrusionOk="0">
                  <a:moveTo>
                    <a:pt x="17044" y="1"/>
                  </a:moveTo>
                  <a:cubicBezTo>
                    <a:pt x="16971" y="1"/>
                    <a:pt x="16896" y="3"/>
                    <a:pt x="16818" y="8"/>
                  </a:cubicBezTo>
                  <a:cubicBezTo>
                    <a:pt x="16123" y="71"/>
                    <a:pt x="15498" y="170"/>
                    <a:pt x="14810" y="170"/>
                  </a:cubicBezTo>
                  <a:cubicBezTo>
                    <a:pt x="14680" y="170"/>
                    <a:pt x="14548" y="167"/>
                    <a:pt x="14412" y="159"/>
                  </a:cubicBezTo>
                  <a:cubicBezTo>
                    <a:pt x="13372" y="104"/>
                    <a:pt x="12332" y="78"/>
                    <a:pt x="11294" y="78"/>
                  </a:cubicBezTo>
                  <a:cubicBezTo>
                    <a:pt x="9931" y="78"/>
                    <a:pt x="8571" y="123"/>
                    <a:pt x="7219" y="209"/>
                  </a:cubicBezTo>
                  <a:cubicBezTo>
                    <a:pt x="5866" y="284"/>
                    <a:pt x="4512" y="409"/>
                    <a:pt x="3184" y="585"/>
                  </a:cubicBezTo>
                  <a:cubicBezTo>
                    <a:pt x="2432" y="660"/>
                    <a:pt x="1605" y="810"/>
                    <a:pt x="1079" y="1337"/>
                  </a:cubicBezTo>
                  <a:cubicBezTo>
                    <a:pt x="602" y="1863"/>
                    <a:pt x="452" y="2590"/>
                    <a:pt x="352" y="3291"/>
                  </a:cubicBezTo>
                  <a:cubicBezTo>
                    <a:pt x="176" y="4319"/>
                    <a:pt x="1" y="5372"/>
                    <a:pt x="26" y="6424"/>
                  </a:cubicBezTo>
                  <a:cubicBezTo>
                    <a:pt x="51" y="7026"/>
                    <a:pt x="151" y="7677"/>
                    <a:pt x="502" y="8179"/>
                  </a:cubicBezTo>
                  <a:cubicBezTo>
                    <a:pt x="1053" y="8931"/>
                    <a:pt x="2031" y="9231"/>
                    <a:pt x="2933" y="9382"/>
                  </a:cubicBezTo>
                  <a:cubicBezTo>
                    <a:pt x="3838" y="9530"/>
                    <a:pt x="4751" y="9573"/>
                    <a:pt x="5668" y="9573"/>
                  </a:cubicBezTo>
                  <a:cubicBezTo>
                    <a:pt x="6301" y="9573"/>
                    <a:pt x="6935" y="9553"/>
                    <a:pt x="7570" y="9532"/>
                  </a:cubicBezTo>
                  <a:cubicBezTo>
                    <a:pt x="9976" y="9432"/>
                    <a:pt x="12382" y="9357"/>
                    <a:pt x="14788" y="9281"/>
                  </a:cubicBezTo>
                  <a:cubicBezTo>
                    <a:pt x="15941" y="9231"/>
                    <a:pt x="17269" y="9131"/>
                    <a:pt x="18021" y="8229"/>
                  </a:cubicBezTo>
                  <a:cubicBezTo>
                    <a:pt x="18547" y="7602"/>
                    <a:pt x="18648" y="6700"/>
                    <a:pt x="18698" y="5873"/>
                  </a:cubicBezTo>
                  <a:cubicBezTo>
                    <a:pt x="18773" y="4419"/>
                    <a:pt x="18748" y="2991"/>
                    <a:pt x="18623" y="1537"/>
                  </a:cubicBezTo>
                  <a:cubicBezTo>
                    <a:pt x="18529" y="486"/>
                    <a:pt x="18044" y="1"/>
                    <a:pt x="17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2741375" y="4057525"/>
              <a:ext cx="478100" cy="247675"/>
            </a:xfrm>
            <a:custGeom>
              <a:avLst/>
              <a:gdLst/>
              <a:ahLst/>
              <a:cxnLst/>
              <a:rect l="l" t="t" r="r" b="b"/>
              <a:pathLst>
                <a:path w="19124" h="9907" extrusionOk="0">
                  <a:moveTo>
                    <a:pt x="17248" y="349"/>
                  </a:moveTo>
                  <a:cubicBezTo>
                    <a:pt x="18121" y="349"/>
                    <a:pt x="18553" y="765"/>
                    <a:pt x="18622" y="1736"/>
                  </a:cubicBezTo>
                  <a:cubicBezTo>
                    <a:pt x="18747" y="3165"/>
                    <a:pt x="18798" y="4593"/>
                    <a:pt x="18697" y="6022"/>
                  </a:cubicBezTo>
                  <a:cubicBezTo>
                    <a:pt x="18672" y="6799"/>
                    <a:pt x="18572" y="7676"/>
                    <a:pt x="18046" y="8303"/>
                  </a:cubicBezTo>
                  <a:cubicBezTo>
                    <a:pt x="17369" y="9130"/>
                    <a:pt x="16141" y="9230"/>
                    <a:pt x="14963" y="9280"/>
                  </a:cubicBezTo>
                  <a:lnTo>
                    <a:pt x="7745" y="9531"/>
                  </a:lnTo>
                  <a:cubicBezTo>
                    <a:pt x="7121" y="9551"/>
                    <a:pt x="6492" y="9572"/>
                    <a:pt x="5863" y="9572"/>
                  </a:cubicBezTo>
                  <a:cubicBezTo>
                    <a:pt x="4951" y="9572"/>
                    <a:pt x="4038" y="9529"/>
                    <a:pt x="3133" y="9380"/>
                  </a:cubicBezTo>
                  <a:cubicBezTo>
                    <a:pt x="1980" y="9205"/>
                    <a:pt x="1228" y="8829"/>
                    <a:pt x="827" y="8252"/>
                  </a:cubicBezTo>
                  <a:cubicBezTo>
                    <a:pt x="552" y="7851"/>
                    <a:pt x="401" y="7325"/>
                    <a:pt x="376" y="6598"/>
                  </a:cubicBezTo>
                  <a:cubicBezTo>
                    <a:pt x="351" y="5546"/>
                    <a:pt x="527" y="4493"/>
                    <a:pt x="677" y="3491"/>
                  </a:cubicBezTo>
                  <a:cubicBezTo>
                    <a:pt x="802" y="2739"/>
                    <a:pt x="953" y="2087"/>
                    <a:pt x="1379" y="1636"/>
                  </a:cubicBezTo>
                  <a:cubicBezTo>
                    <a:pt x="1855" y="1135"/>
                    <a:pt x="2632" y="1009"/>
                    <a:pt x="3359" y="909"/>
                  </a:cubicBezTo>
                  <a:cubicBezTo>
                    <a:pt x="4712" y="759"/>
                    <a:pt x="6066" y="633"/>
                    <a:pt x="7394" y="533"/>
                  </a:cubicBezTo>
                  <a:cubicBezTo>
                    <a:pt x="8702" y="464"/>
                    <a:pt x="10026" y="426"/>
                    <a:pt x="11348" y="426"/>
                  </a:cubicBezTo>
                  <a:cubicBezTo>
                    <a:pt x="12432" y="426"/>
                    <a:pt x="13514" y="452"/>
                    <a:pt x="14587" y="508"/>
                  </a:cubicBezTo>
                  <a:cubicBezTo>
                    <a:pt x="14727" y="520"/>
                    <a:pt x="14862" y="525"/>
                    <a:pt x="14996" y="525"/>
                  </a:cubicBezTo>
                  <a:cubicBezTo>
                    <a:pt x="15436" y="525"/>
                    <a:pt x="15849" y="471"/>
                    <a:pt x="16291" y="433"/>
                  </a:cubicBezTo>
                  <a:cubicBezTo>
                    <a:pt x="16517" y="408"/>
                    <a:pt x="16767" y="383"/>
                    <a:pt x="17018" y="358"/>
                  </a:cubicBezTo>
                  <a:cubicBezTo>
                    <a:pt x="17098" y="352"/>
                    <a:pt x="17175" y="349"/>
                    <a:pt x="17248" y="349"/>
                  </a:cubicBezTo>
                  <a:close/>
                  <a:moveTo>
                    <a:pt x="17186" y="0"/>
                  </a:moveTo>
                  <a:cubicBezTo>
                    <a:pt x="17116" y="0"/>
                    <a:pt x="17043" y="2"/>
                    <a:pt x="16968" y="7"/>
                  </a:cubicBezTo>
                  <a:cubicBezTo>
                    <a:pt x="16717" y="32"/>
                    <a:pt x="16492" y="57"/>
                    <a:pt x="16241" y="82"/>
                  </a:cubicBezTo>
                  <a:cubicBezTo>
                    <a:pt x="15844" y="136"/>
                    <a:pt x="15472" y="177"/>
                    <a:pt x="15071" y="177"/>
                  </a:cubicBezTo>
                  <a:cubicBezTo>
                    <a:pt x="14915" y="177"/>
                    <a:pt x="14755" y="171"/>
                    <a:pt x="14587" y="157"/>
                  </a:cubicBezTo>
                  <a:cubicBezTo>
                    <a:pt x="13558" y="103"/>
                    <a:pt x="12519" y="77"/>
                    <a:pt x="11478" y="77"/>
                  </a:cubicBezTo>
                  <a:cubicBezTo>
                    <a:pt x="10109" y="77"/>
                    <a:pt x="8735" y="122"/>
                    <a:pt x="7369" y="207"/>
                  </a:cubicBezTo>
                  <a:cubicBezTo>
                    <a:pt x="6015" y="282"/>
                    <a:pt x="4662" y="408"/>
                    <a:pt x="3334" y="583"/>
                  </a:cubicBezTo>
                  <a:cubicBezTo>
                    <a:pt x="2532" y="683"/>
                    <a:pt x="1705" y="834"/>
                    <a:pt x="1128" y="1410"/>
                  </a:cubicBezTo>
                  <a:cubicBezTo>
                    <a:pt x="577" y="1962"/>
                    <a:pt x="452" y="2764"/>
                    <a:pt x="351" y="3415"/>
                  </a:cubicBezTo>
                  <a:cubicBezTo>
                    <a:pt x="176" y="4468"/>
                    <a:pt x="0" y="5521"/>
                    <a:pt x="25" y="6598"/>
                  </a:cubicBezTo>
                  <a:cubicBezTo>
                    <a:pt x="76" y="7400"/>
                    <a:pt x="226" y="8002"/>
                    <a:pt x="552" y="8453"/>
                  </a:cubicBezTo>
                  <a:cubicBezTo>
                    <a:pt x="1003" y="9105"/>
                    <a:pt x="1830" y="9531"/>
                    <a:pt x="3083" y="9731"/>
                  </a:cubicBezTo>
                  <a:cubicBezTo>
                    <a:pt x="3985" y="9882"/>
                    <a:pt x="4888" y="9907"/>
                    <a:pt x="5790" y="9907"/>
                  </a:cubicBezTo>
                  <a:cubicBezTo>
                    <a:pt x="6442" y="9907"/>
                    <a:pt x="7118" y="9882"/>
                    <a:pt x="7745" y="9882"/>
                  </a:cubicBezTo>
                  <a:lnTo>
                    <a:pt x="14963" y="9631"/>
                  </a:lnTo>
                  <a:cubicBezTo>
                    <a:pt x="16166" y="9581"/>
                    <a:pt x="17519" y="9455"/>
                    <a:pt x="18321" y="8528"/>
                  </a:cubicBezTo>
                  <a:cubicBezTo>
                    <a:pt x="18898" y="7826"/>
                    <a:pt x="18998" y="6874"/>
                    <a:pt x="19048" y="6047"/>
                  </a:cubicBezTo>
                  <a:cubicBezTo>
                    <a:pt x="19123" y="4593"/>
                    <a:pt x="19098" y="3140"/>
                    <a:pt x="18973" y="1711"/>
                  </a:cubicBezTo>
                  <a:cubicBezTo>
                    <a:pt x="18879" y="556"/>
                    <a:pt x="18297" y="0"/>
                    <a:pt x="17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2745750" y="4109050"/>
              <a:ext cx="468075" cy="192150"/>
            </a:xfrm>
            <a:custGeom>
              <a:avLst/>
              <a:gdLst/>
              <a:ahLst/>
              <a:cxnLst/>
              <a:rect l="l" t="t" r="r" b="b"/>
              <a:pathLst>
                <a:path w="18723" h="7686" extrusionOk="0">
                  <a:moveTo>
                    <a:pt x="703" y="1"/>
                  </a:moveTo>
                  <a:cubicBezTo>
                    <a:pt x="502" y="427"/>
                    <a:pt x="427" y="928"/>
                    <a:pt x="352" y="1404"/>
                  </a:cubicBezTo>
                  <a:cubicBezTo>
                    <a:pt x="176" y="2432"/>
                    <a:pt x="1" y="3485"/>
                    <a:pt x="26" y="4537"/>
                  </a:cubicBezTo>
                  <a:cubicBezTo>
                    <a:pt x="51" y="5139"/>
                    <a:pt x="151" y="5790"/>
                    <a:pt x="502" y="6292"/>
                  </a:cubicBezTo>
                  <a:cubicBezTo>
                    <a:pt x="1053" y="7044"/>
                    <a:pt x="2031" y="7344"/>
                    <a:pt x="2933" y="7495"/>
                  </a:cubicBezTo>
                  <a:cubicBezTo>
                    <a:pt x="3838" y="7643"/>
                    <a:pt x="4751" y="7686"/>
                    <a:pt x="5668" y="7686"/>
                  </a:cubicBezTo>
                  <a:cubicBezTo>
                    <a:pt x="6301" y="7686"/>
                    <a:pt x="6935" y="7666"/>
                    <a:pt x="7570" y="7645"/>
                  </a:cubicBezTo>
                  <a:cubicBezTo>
                    <a:pt x="9976" y="7545"/>
                    <a:pt x="12382" y="7470"/>
                    <a:pt x="14788" y="7394"/>
                  </a:cubicBezTo>
                  <a:cubicBezTo>
                    <a:pt x="15941" y="7344"/>
                    <a:pt x="17269" y="7244"/>
                    <a:pt x="18021" y="6342"/>
                  </a:cubicBezTo>
                  <a:cubicBezTo>
                    <a:pt x="18547" y="5715"/>
                    <a:pt x="18648" y="4813"/>
                    <a:pt x="18698" y="3986"/>
                  </a:cubicBezTo>
                  <a:cubicBezTo>
                    <a:pt x="18723" y="3836"/>
                    <a:pt x="18723" y="3710"/>
                    <a:pt x="18723" y="3585"/>
                  </a:cubicBezTo>
                  <a:lnTo>
                    <a:pt x="18723" y="3585"/>
                  </a:lnTo>
                  <a:cubicBezTo>
                    <a:pt x="16239" y="4368"/>
                    <a:pt x="14015" y="4689"/>
                    <a:pt x="12037" y="4689"/>
                  </a:cubicBezTo>
                  <a:cubicBezTo>
                    <a:pt x="6231" y="4689"/>
                    <a:pt x="2553" y="1926"/>
                    <a:pt x="703" y="1"/>
                  </a:cubicBezTo>
                  <a:close/>
                </a:path>
              </a:pathLst>
            </a:custGeom>
            <a:solidFill>
              <a:srgbClr val="CB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2741375" y="4104675"/>
              <a:ext cx="476850" cy="200525"/>
            </a:xfrm>
            <a:custGeom>
              <a:avLst/>
              <a:gdLst/>
              <a:ahLst/>
              <a:cxnLst/>
              <a:rect l="l" t="t" r="r" b="b"/>
              <a:pathLst>
                <a:path w="19074" h="8021" extrusionOk="0">
                  <a:moveTo>
                    <a:pt x="953" y="502"/>
                  </a:moveTo>
                  <a:cubicBezTo>
                    <a:pt x="2928" y="2458"/>
                    <a:pt x="6566" y="5038"/>
                    <a:pt x="12185" y="5038"/>
                  </a:cubicBezTo>
                  <a:cubicBezTo>
                    <a:pt x="14124" y="5038"/>
                    <a:pt x="16299" y="4731"/>
                    <a:pt x="18722" y="3985"/>
                  </a:cubicBezTo>
                  <a:lnTo>
                    <a:pt x="18722" y="3985"/>
                  </a:lnTo>
                  <a:cubicBezTo>
                    <a:pt x="18722" y="4036"/>
                    <a:pt x="18722" y="4086"/>
                    <a:pt x="18697" y="4136"/>
                  </a:cubicBezTo>
                  <a:cubicBezTo>
                    <a:pt x="18672" y="4913"/>
                    <a:pt x="18572" y="5790"/>
                    <a:pt x="18046" y="6417"/>
                  </a:cubicBezTo>
                  <a:cubicBezTo>
                    <a:pt x="17369" y="7244"/>
                    <a:pt x="16141" y="7344"/>
                    <a:pt x="14963" y="7394"/>
                  </a:cubicBezTo>
                  <a:lnTo>
                    <a:pt x="7745" y="7645"/>
                  </a:lnTo>
                  <a:cubicBezTo>
                    <a:pt x="7121" y="7665"/>
                    <a:pt x="6492" y="7686"/>
                    <a:pt x="5863" y="7686"/>
                  </a:cubicBezTo>
                  <a:cubicBezTo>
                    <a:pt x="4951" y="7686"/>
                    <a:pt x="4038" y="7643"/>
                    <a:pt x="3133" y="7494"/>
                  </a:cubicBezTo>
                  <a:cubicBezTo>
                    <a:pt x="1980" y="7319"/>
                    <a:pt x="1228" y="6943"/>
                    <a:pt x="827" y="6366"/>
                  </a:cubicBezTo>
                  <a:cubicBezTo>
                    <a:pt x="552" y="5965"/>
                    <a:pt x="401" y="5439"/>
                    <a:pt x="376" y="4712"/>
                  </a:cubicBezTo>
                  <a:cubicBezTo>
                    <a:pt x="351" y="3660"/>
                    <a:pt x="527" y="2607"/>
                    <a:pt x="677" y="1605"/>
                  </a:cubicBezTo>
                  <a:cubicBezTo>
                    <a:pt x="752" y="1204"/>
                    <a:pt x="827" y="828"/>
                    <a:pt x="953" y="502"/>
                  </a:cubicBezTo>
                  <a:close/>
                  <a:moveTo>
                    <a:pt x="853" y="0"/>
                  </a:moveTo>
                  <a:cubicBezTo>
                    <a:pt x="802" y="26"/>
                    <a:pt x="752" y="51"/>
                    <a:pt x="727" y="101"/>
                  </a:cubicBezTo>
                  <a:cubicBezTo>
                    <a:pt x="527" y="552"/>
                    <a:pt x="426" y="1053"/>
                    <a:pt x="351" y="1529"/>
                  </a:cubicBezTo>
                  <a:cubicBezTo>
                    <a:pt x="176" y="2582"/>
                    <a:pt x="0" y="3635"/>
                    <a:pt x="25" y="4712"/>
                  </a:cubicBezTo>
                  <a:cubicBezTo>
                    <a:pt x="76" y="5514"/>
                    <a:pt x="226" y="6116"/>
                    <a:pt x="552" y="6567"/>
                  </a:cubicBezTo>
                  <a:cubicBezTo>
                    <a:pt x="1003" y="7219"/>
                    <a:pt x="1830" y="7645"/>
                    <a:pt x="3083" y="7845"/>
                  </a:cubicBezTo>
                  <a:cubicBezTo>
                    <a:pt x="3985" y="7996"/>
                    <a:pt x="4888" y="8021"/>
                    <a:pt x="5790" y="8021"/>
                  </a:cubicBezTo>
                  <a:cubicBezTo>
                    <a:pt x="6442" y="8021"/>
                    <a:pt x="7118" y="7996"/>
                    <a:pt x="7745" y="7996"/>
                  </a:cubicBezTo>
                  <a:lnTo>
                    <a:pt x="14963" y="7745"/>
                  </a:lnTo>
                  <a:cubicBezTo>
                    <a:pt x="16166" y="7695"/>
                    <a:pt x="17519" y="7569"/>
                    <a:pt x="18321" y="6642"/>
                  </a:cubicBezTo>
                  <a:cubicBezTo>
                    <a:pt x="18898" y="5940"/>
                    <a:pt x="18998" y="4988"/>
                    <a:pt x="19048" y="4161"/>
                  </a:cubicBezTo>
                  <a:cubicBezTo>
                    <a:pt x="19073" y="4036"/>
                    <a:pt x="19073" y="3910"/>
                    <a:pt x="19073" y="3785"/>
                  </a:cubicBezTo>
                  <a:lnTo>
                    <a:pt x="19073" y="3760"/>
                  </a:lnTo>
                  <a:cubicBezTo>
                    <a:pt x="19073" y="3710"/>
                    <a:pt x="19048" y="3635"/>
                    <a:pt x="18998" y="3610"/>
                  </a:cubicBezTo>
                  <a:cubicBezTo>
                    <a:pt x="18963" y="3592"/>
                    <a:pt x="18927" y="3574"/>
                    <a:pt x="18892" y="3574"/>
                  </a:cubicBezTo>
                  <a:cubicBezTo>
                    <a:pt x="18877" y="3574"/>
                    <a:pt x="18862" y="3577"/>
                    <a:pt x="18848" y="3584"/>
                  </a:cubicBezTo>
                  <a:cubicBezTo>
                    <a:pt x="16372" y="4371"/>
                    <a:pt x="14157" y="4693"/>
                    <a:pt x="12190" y="4693"/>
                  </a:cubicBezTo>
                  <a:cubicBezTo>
                    <a:pt x="6506" y="4693"/>
                    <a:pt x="2883" y="2005"/>
                    <a:pt x="1003" y="51"/>
                  </a:cubicBezTo>
                  <a:cubicBezTo>
                    <a:pt x="978" y="26"/>
                    <a:pt x="928" y="0"/>
                    <a:pt x="853" y="0"/>
                  </a:cubicBezTo>
                  <a:close/>
                </a:path>
              </a:pathLst>
            </a:custGeom>
            <a:solidFill>
              <a:srgbClr val="CB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2702525" y="4107475"/>
              <a:ext cx="62675" cy="60000"/>
            </a:xfrm>
            <a:custGeom>
              <a:avLst/>
              <a:gdLst/>
              <a:ahLst/>
              <a:cxnLst/>
              <a:rect l="l" t="t" r="r" b="b"/>
              <a:pathLst>
                <a:path w="2507" h="2400" extrusionOk="0">
                  <a:moveTo>
                    <a:pt x="2187" y="0"/>
                  </a:moveTo>
                  <a:cubicBezTo>
                    <a:pt x="1734" y="0"/>
                    <a:pt x="254" y="1567"/>
                    <a:pt x="1" y="1843"/>
                  </a:cubicBezTo>
                  <a:cubicBezTo>
                    <a:pt x="251" y="1868"/>
                    <a:pt x="126" y="2395"/>
                    <a:pt x="376" y="2395"/>
                  </a:cubicBezTo>
                  <a:cubicBezTo>
                    <a:pt x="390" y="2398"/>
                    <a:pt x="403" y="2400"/>
                    <a:pt x="415" y="2400"/>
                  </a:cubicBezTo>
                  <a:cubicBezTo>
                    <a:pt x="496" y="2400"/>
                    <a:pt x="559" y="2335"/>
                    <a:pt x="602" y="2269"/>
                  </a:cubicBezTo>
                  <a:cubicBezTo>
                    <a:pt x="828" y="1969"/>
                    <a:pt x="2507" y="289"/>
                    <a:pt x="2281" y="39"/>
                  </a:cubicBezTo>
                  <a:cubicBezTo>
                    <a:pt x="2259" y="12"/>
                    <a:pt x="2227" y="0"/>
                    <a:pt x="2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2697525" y="4103425"/>
              <a:ext cx="70825" cy="68325"/>
            </a:xfrm>
            <a:custGeom>
              <a:avLst/>
              <a:gdLst/>
              <a:ahLst/>
              <a:cxnLst/>
              <a:rect l="l" t="t" r="r" b="b"/>
              <a:pathLst>
                <a:path w="2833" h="2733" extrusionOk="0">
                  <a:moveTo>
                    <a:pt x="2306" y="376"/>
                  </a:moveTo>
                  <a:lnTo>
                    <a:pt x="2306" y="376"/>
                  </a:lnTo>
                  <a:cubicBezTo>
                    <a:pt x="2130" y="702"/>
                    <a:pt x="1353" y="1554"/>
                    <a:pt x="1053" y="1880"/>
                  </a:cubicBezTo>
                  <a:cubicBezTo>
                    <a:pt x="852" y="2081"/>
                    <a:pt x="727" y="2231"/>
                    <a:pt x="652" y="2306"/>
                  </a:cubicBezTo>
                  <a:cubicBezTo>
                    <a:pt x="627" y="2356"/>
                    <a:pt x="602" y="2381"/>
                    <a:pt x="602" y="2381"/>
                  </a:cubicBezTo>
                  <a:cubicBezTo>
                    <a:pt x="576" y="2356"/>
                    <a:pt x="576" y="2281"/>
                    <a:pt x="551" y="2256"/>
                  </a:cubicBezTo>
                  <a:cubicBezTo>
                    <a:pt x="526" y="2156"/>
                    <a:pt x="501" y="2056"/>
                    <a:pt x="451" y="1980"/>
                  </a:cubicBezTo>
                  <a:cubicBezTo>
                    <a:pt x="1629" y="752"/>
                    <a:pt x="2130" y="451"/>
                    <a:pt x="2306" y="376"/>
                  </a:cubicBezTo>
                  <a:close/>
                  <a:moveTo>
                    <a:pt x="2406" y="0"/>
                  </a:moveTo>
                  <a:cubicBezTo>
                    <a:pt x="2256" y="0"/>
                    <a:pt x="1855" y="0"/>
                    <a:pt x="75" y="1880"/>
                  </a:cubicBezTo>
                  <a:cubicBezTo>
                    <a:pt x="25" y="1930"/>
                    <a:pt x="0" y="2005"/>
                    <a:pt x="25" y="2056"/>
                  </a:cubicBezTo>
                  <a:cubicBezTo>
                    <a:pt x="50" y="2131"/>
                    <a:pt x="100" y="2156"/>
                    <a:pt x="175" y="2181"/>
                  </a:cubicBezTo>
                  <a:cubicBezTo>
                    <a:pt x="175" y="2206"/>
                    <a:pt x="201" y="2281"/>
                    <a:pt x="226" y="2331"/>
                  </a:cubicBezTo>
                  <a:cubicBezTo>
                    <a:pt x="251" y="2482"/>
                    <a:pt x="301" y="2732"/>
                    <a:pt x="551" y="2732"/>
                  </a:cubicBezTo>
                  <a:lnTo>
                    <a:pt x="576" y="2732"/>
                  </a:lnTo>
                  <a:cubicBezTo>
                    <a:pt x="777" y="2732"/>
                    <a:pt x="877" y="2582"/>
                    <a:pt x="927" y="2532"/>
                  </a:cubicBezTo>
                  <a:cubicBezTo>
                    <a:pt x="977" y="2457"/>
                    <a:pt x="1128" y="2306"/>
                    <a:pt x="1303" y="2106"/>
                  </a:cubicBezTo>
                  <a:cubicBezTo>
                    <a:pt x="2581" y="752"/>
                    <a:pt x="2832" y="326"/>
                    <a:pt x="2632" y="101"/>
                  </a:cubicBezTo>
                  <a:cubicBezTo>
                    <a:pt x="2581" y="50"/>
                    <a:pt x="2506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2876700" y="4089000"/>
              <a:ext cx="217450" cy="182375"/>
            </a:xfrm>
            <a:custGeom>
              <a:avLst/>
              <a:gdLst/>
              <a:ahLst/>
              <a:cxnLst/>
              <a:rect l="l" t="t" r="r" b="b"/>
              <a:pathLst>
                <a:path w="8698" h="7295" extrusionOk="0">
                  <a:moveTo>
                    <a:pt x="4362" y="1"/>
                  </a:moveTo>
                  <a:cubicBezTo>
                    <a:pt x="1956" y="1"/>
                    <a:pt x="1" y="1630"/>
                    <a:pt x="1" y="3635"/>
                  </a:cubicBezTo>
                  <a:cubicBezTo>
                    <a:pt x="1" y="5640"/>
                    <a:pt x="1956" y="7294"/>
                    <a:pt x="4362" y="7294"/>
                  </a:cubicBezTo>
                  <a:cubicBezTo>
                    <a:pt x="6743" y="7294"/>
                    <a:pt x="8698" y="5640"/>
                    <a:pt x="8698" y="3635"/>
                  </a:cubicBezTo>
                  <a:cubicBezTo>
                    <a:pt x="8698" y="1630"/>
                    <a:pt x="6743" y="1"/>
                    <a:pt x="4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2872325" y="4084625"/>
              <a:ext cx="226225" cy="191125"/>
            </a:xfrm>
            <a:custGeom>
              <a:avLst/>
              <a:gdLst/>
              <a:ahLst/>
              <a:cxnLst/>
              <a:rect l="l" t="t" r="r" b="b"/>
              <a:pathLst>
                <a:path w="9049" h="7645" extrusionOk="0">
                  <a:moveTo>
                    <a:pt x="4537" y="326"/>
                  </a:moveTo>
                  <a:cubicBezTo>
                    <a:pt x="6818" y="326"/>
                    <a:pt x="8697" y="1905"/>
                    <a:pt x="8697" y="3810"/>
                  </a:cubicBezTo>
                  <a:cubicBezTo>
                    <a:pt x="8697" y="5715"/>
                    <a:pt x="6818" y="7294"/>
                    <a:pt x="4537" y="7294"/>
                  </a:cubicBezTo>
                  <a:cubicBezTo>
                    <a:pt x="2231" y="7294"/>
                    <a:pt x="351" y="5715"/>
                    <a:pt x="351" y="3810"/>
                  </a:cubicBezTo>
                  <a:cubicBezTo>
                    <a:pt x="351" y="1905"/>
                    <a:pt x="2231" y="326"/>
                    <a:pt x="4537" y="326"/>
                  </a:cubicBezTo>
                  <a:close/>
                  <a:moveTo>
                    <a:pt x="4537" y="0"/>
                  </a:moveTo>
                  <a:cubicBezTo>
                    <a:pt x="2031" y="0"/>
                    <a:pt x="1" y="1705"/>
                    <a:pt x="1" y="3810"/>
                  </a:cubicBezTo>
                  <a:cubicBezTo>
                    <a:pt x="1" y="5915"/>
                    <a:pt x="2031" y="7645"/>
                    <a:pt x="4537" y="7645"/>
                  </a:cubicBezTo>
                  <a:cubicBezTo>
                    <a:pt x="7018" y="7645"/>
                    <a:pt x="9048" y="5915"/>
                    <a:pt x="9048" y="3810"/>
                  </a:cubicBezTo>
                  <a:cubicBezTo>
                    <a:pt x="9048" y="1705"/>
                    <a:pt x="7018" y="0"/>
                    <a:pt x="4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2935600" y="4138500"/>
              <a:ext cx="19450" cy="31375"/>
            </a:xfrm>
            <a:custGeom>
              <a:avLst/>
              <a:gdLst/>
              <a:ahLst/>
              <a:cxnLst/>
              <a:rect l="l" t="t" r="r" b="b"/>
              <a:pathLst>
                <a:path w="778" h="1255" extrusionOk="0">
                  <a:moveTo>
                    <a:pt x="377" y="1"/>
                  </a:moveTo>
                  <a:cubicBezTo>
                    <a:pt x="176" y="1"/>
                    <a:pt x="1" y="277"/>
                    <a:pt x="1" y="627"/>
                  </a:cubicBezTo>
                  <a:cubicBezTo>
                    <a:pt x="1" y="978"/>
                    <a:pt x="176" y="1254"/>
                    <a:pt x="377" y="1254"/>
                  </a:cubicBezTo>
                  <a:cubicBezTo>
                    <a:pt x="602" y="1254"/>
                    <a:pt x="778" y="978"/>
                    <a:pt x="778" y="627"/>
                  </a:cubicBezTo>
                  <a:cubicBezTo>
                    <a:pt x="778" y="277"/>
                    <a:pt x="60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2931225" y="4134125"/>
              <a:ext cx="28225" cy="40125"/>
            </a:xfrm>
            <a:custGeom>
              <a:avLst/>
              <a:gdLst/>
              <a:ahLst/>
              <a:cxnLst/>
              <a:rect l="l" t="t" r="r" b="b"/>
              <a:pathLst>
                <a:path w="1129" h="1605" extrusionOk="0">
                  <a:moveTo>
                    <a:pt x="552" y="351"/>
                  </a:moveTo>
                  <a:cubicBezTo>
                    <a:pt x="652" y="351"/>
                    <a:pt x="777" y="527"/>
                    <a:pt x="777" y="802"/>
                  </a:cubicBezTo>
                  <a:cubicBezTo>
                    <a:pt x="777" y="1078"/>
                    <a:pt x="652" y="1279"/>
                    <a:pt x="552" y="1279"/>
                  </a:cubicBezTo>
                  <a:cubicBezTo>
                    <a:pt x="477" y="1279"/>
                    <a:pt x="351" y="1078"/>
                    <a:pt x="351" y="802"/>
                  </a:cubicBezTo>
                  <a:cubicBezTo>
                    <a:pt x="351" y="527"/>
                    <a:pt x="477" y="351"/>
                    <a:pt x="552" y="351"/>
                  </a:cubicBezTo>
                  <a:close/>
                  <a:moveTo>
                    <a:pt x="552" y="0"/>
                  </a:moveTo>
                  <a:cubicBezTo>
                    <a:pt x="251" y="0"/>
                    <a:pt x="0" y="351"/>
                    <a:pt x="0" y="802"/>
                  </a:cubicBezTo>
                  <a:cubicBezTo>
                    <a:pt x="0" y="1254"/>
                    <a:pt x="251" y="1604"/>
                    <a:pt x="552" y="1604"/>
                  </a:cubicBezTo>
                  <a:cubicBezTo>
                    <a:pt x="878" y="1604"/>
                    <a:pt x="1128" y="1254"/>
                    <a:pt x="1128" y="802"/>
                  </a:cubicBezTo>
                  <a:cubicBezTo>
                    <a:pt x="1128" y="351"/>
                    <a:pt x="878" y="0"/>
                    <a:pt x="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3016425" y="4139125"/>
              <a:ext cx="19450" cy="31375"/>
            </a:xfrm>
            <a:custGeom>
              <a:avLst/>
              <a:gdLst/>
              <a:ahLst/>
              <a:cxnLst/>
              <a:rect l="l" t="t" r="r" b="b"/>
              <a:pathLst>
                <a:path w="778" h="1255" extrusionOk="0">
                  <a:moveTo>
                    <a:pt x="377" y="1"/>
                  </a:moveTo>
                  <a:cubicBezTo>
                    <a:pt x="176" y="1"/>
                    <a:pt x="1" y="277"/>
                    <a:pt x="1" y="628"/>
                  </a:cubicBezTo>
                  <a:cubicBezTo>
                    <a:pt x="1" y="978"/>
                    <a:pt x="176" y="1254"/>
                    <a:pt x="377" y="1254"/>
                  </a:cubicBezTo>
                  <a:cubicBezTo>
                    <a:pt x="602" y="1254"/>
                    <a:pt x="778" y="978"/>
                    <a:pt x="778" y="628"/>
                  </a:cubicBezTo>
                  <a:cubicBezTo>
                    <a:pt x="778" y="277"/>
                    <a:pt x="60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3012050" y="4134750"/>
              <a:ext cx="28225" cy="40125"/>
            </a:xfrm>
            <a:custGeom>
              <a:avLst/>
              <a:gdLst/>
              <a:ahLst/>
              <a:cxnLst/>
              <a:rect l="l" t="t" r="r" b="b"/>
              <a:pathLst>
                <a:path w="1129" h="1605" extrusionOk="0">
                  <a:moveTo>
                    <a:pt x="552" y="351"/>
                  </a:moveTo>
                  <a:cubicBezTo>
                    <a:pt x="652" y="351"/>
                    <a:pt x="777" y="527"/>
                    <a:pt x="777" y="803"/>
                  </a:cubicBezTo>
                  <a:cubicBezTo>
                    <a:pt x="777" y="1078"/>
                    <a:pt x="652" y="1254"/>
                    <a:pt x="552" y="1254"/>
                  </a:cubicBezTo>
                  <a:cubicBezTo>
                    <a:pt x="477" y="1254"/>
                    <a:pt x="351" y="1078"/>
                    <a:pt x="351" y="803"/>
                  </a:cubicBezTo>
                  <a:cubicBezTo>
                    <a:pt x="351" y="527"/>
                    <a:pt x="477" y="351"/>
                    <a:pt x="552" y="351"/>
                  </a:cubicBezTo>
                  <a:close/>
                  <a:moveTo>
                    <a:pt x="552" y="1"/>
                  </a:moveTo>
                  <a:cubicBezTo>
                    <a:pt x="251" y="1"/>
                    <a:pt x="1" y="351"/>
                    <a:pt x="1" y="803"/>
                  </a:cubicBezTo>
                  <a:cubicBezTo>
                    <a:pt x="1" y="1254"/>
                    <a:pt x="251" y="1605"/>
                    <a:pt x="552" y="1605"/>
                  </a:cubicBezTo>
                  <a:cubicBezTo>
                    <a:pt x="878" y="1605"/>
                    <a:pt x="1128" y="1254"/>
                    <a:pt x="1128" y="803"/>
                  </a:cubicBezTo>
                  <a:cubicBezTo>
                    <a:pt x="1128" y="351"/>
                    <a:pt x="878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2908050" y="4169050"/>
              <a:ext cx="152900" cy="60975"/>
            </a:xfrm>
            <a:custGeom>
              <a:avLst/>
              <a:gdLst/>
              <a:ahLst/>
              <a:cxnLst/>
              <a:rect l="l" t="t" r="r" b="b"/>
              <a:pathLst>
                <a:path w="6116" h="2439" extrusionOk="0">
                  <a:moveTo>
                    <a:pt x="201" y="0"/>
                  </a:moveTo>
                  <a:cubicBezTo>
                    <a:pt x="185" y="0"/>
                    <a:pt x="168" y="3"/>
                    <a:pt x="150" y="7"/>
                  </a:cubicBezTo>
                  <a:cubicBezTo>
                    <a:pt x="50" y="32"/>
                    <a:pt x="0" y="132"/>
                    <a:pt x="25" y="233"/>
                  </a:cubicBezTo>
                  <a:cubicBezTo>
                    <a:pt x="426" y="1511"/>
                    <a:pt x="1704" y="2438"/>
                    <a:pt x="3033" y="2438"/>
                  </a:cubicBezTo>
                  <a:lnTo>
                    <a:pt x="3058" y="2438"/>
                  </a:lnTo>
                  <a:cubicBezTo>
                    <a:pt x="4386" y="2438"/>
                    <a:pt x="5664" y="1536"/>
                    <a:pt x="6090" y="258"/>
                  </a:cubicBezTo>
                  <a:cubicBezTo>
                    <a:pt x="6115" y="182"/>
                    <a:pt x="6065" y="82"/>
                    <a:pt x="5965" y="57"/>
                  </a:cubicBezTo>
                  <a:cubicBezTo>
                    <a:pt x="5945" y="44"/>
                    <a:pt x="5923" y="37"/>
                    <a:pt x="5901" y="37"/>
                  </a:cubicBezTo>
                  <a:cubicBezTo>
                    <a:pt x="5842" y="37"/>
                    <a:pt x="5783" y="84"/>
                    <a:pt x="5765" y="157"/>
                  </a:cubicBezTo>
                  <a:cubicBezTo>
                    <a:pt x="5389" y="1285"/>
                    <a:pt x="4261" y="2087"/>
                    <a:pt x="3058" y="2087"/>
                  </a:cubicBezTo>
                  <a:cubicBezTo>
                    <a:pt x="1855" y="2087"/>
                    <a:pt x="727" y="1260"/>
                    <a:pt x="376" y="107"/>
                  </a:cubicBezTo>
                  <a:cubicBezTo>
                    <a:pt x="335" y="45"/>
                    <a:pt x="277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2899275" y="4166075"/>
              <a:ext cx="26325" cy="19450"/>
            </a:xfrm>
            <a:custGeom>
              <a:avLst/>
              <a:gdLst/>
              <a:ahLst/>
              <a:cxnLst/>
              <a:rect l="l" t="t" r="r" b="b"/>
              <a:pathLst>
                <a:path w="1053" h="778" extrusionOk="0">
                  <a:moveTo>
                    <a:pt x="902" y="1"/>
                  </a:moveTo>
                  <a:cubicBezTo>
                    <a:pt x="552" y="1"/>
                    <a:pt x="201" y="201"/>
                    <a:pt x="50" y="527"/>
                  </a:cubicBezTo>
                  <a:cubicBezTo>
                    <a:pt x="0" y="602"/>
                    <a:pt x="50" y="702"/>
                    <a:pt x="126" y="753"/>
                  </a:cubicBezTo>
                  <a:cubicBezTo>
                    <a:pt x="151" y="753"/>
                    <a:pt x="176" y="778"/>
                    <a:pt x="201" y="778"/>
                  </a:cubicBezTo>
                  <a:cubicBezTo>
                    <a:pt x="276" y="778"/>
                    <a:pt x="326" y="727"/>
                    <a:pt x="351" y="677"/>
                  </a:cubicBezTo>
                  <a:cubicBezTo>
                    <a:pt x="451" y="477"/>
                    <a:pt x="677" y="352"/>
                    <a:pt x="877" y="352"/>
                  </a:cubicBezTo>
                  <a:cubicBezTo>
                    <a:pt x="978" y="352"/>
                    <a:pt x="1053" y="276"/>
                    <a:pt x="1053" y="201"/>
                  </a:cubicBezTo>
                  <a:cubicBezTo>
                    <a:pt x="1053" y="101"/>
                    <a:pt x="978" y="26"/>
                    <a:pt x="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3045250" y="4166575"/>
              <a:ext cx="22600" cy="15825"/>
            </a:xfrm>
            <a:custGeom>
              <a:avLst/>
              <a:gdLst/>
              <a:ahLst/>
              <a:cxnLst/>
              <a:rect l="l" t="t" r="r" b="b"/>
              <a:pathLst>
                <a:path w="904" h="633" extrusionOk="0">
                  <a:moveTo>
                    <a:pt x="138" y="1"/>
                  </a:moveTo>
                  <a:cubicBezTo>
                    <a:pt x="58" y="1"/>
                    <a:pt x="1" y="69"/>
                    <a:pt x="1" y="156"/>
                  </a:cubicBezTo>
                  <a:cubicBezTo>
                    <a:pt x="1" y="256"/>
                    <a:pt x="76" y="332"/>
                    <a:pt x="151" y="332"/>
                  </a:cubicBezTo>
                  <a:cubicBezTo>
                    <a:pt x="327" y="357"/>
                    <a:pt x="477" y="432"/>
                    <a:pt x="577" y="557"/>
                  </a:cubicBezTo>
                  <a:cubicBezTo>
                    <a:pt x="602" y="607"/>
                    <a:pt x="652" y="632"/>
                    <a:pt x="728" y="632"/>
                  </a:cubicBezTo>
                  <a:cubicBezTo>
                    <a:pt x="753" y="632"/>
                    <a:pt x="778" y="632"/>
                    <a:pt x="828" y="607"/>
                  </a:cubicBezTo>
                  <a:cubicBezTo>
                    <a:pt x="903" y="557"/>
                    <a:pt x="903" y="432"/>
                    <a:pt x="853" y="357"/>
                  </a:cubicBezTo>
                  <a:cubicBezTo>
                    <a:pt x="703" y="156"/>
                    <a:pt x="452" y="6"/>
                    <a:pt x="176" y="6"/>
                  </a:cubicBezTo>
                  <a:cubicBezTo>
                    <a:pt x="163" y="2"/>
                    <a:pt x="150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2784600" y="3706175"/>
              <a:ext cx="341500" cy="229575"/>
            </a:xfrm>
            <a:custGeom>
              <a:avLst/>
              <a:gdLst/>
              <a:ahLst/>
              <a:cxnLst/>
              <a:rect l="l" t="t" r="r" b="b"/>
              <a:pathLst>
                <a:path w="13660" h="9183" extrusionOk="0">
                  <a:moveTo>
                    <a:pt x="1104" y="1"/>
                  </a:moveTo>
                  <a:cubicBezTo>
                    <a:pt x="552" y="2206"/>
                    <a:pt x="201" y="4437"/>
                    <a:pt x="51" y="6717"/>
                  </a:cubicBezTo>
                  <a:cubicBezTo>
                    <a:pt x="1" y="7444"/>
                    <a:pt x="26" y="8296"/>
                    <a:pt x="577" y="8798"/>
                  </a:cubicBezTo>
                  <a:cubicBezTo>
                    <a:pt x="958" y="9118"/>
                    <a:pt x="1500" y="9183"/>
                    <a:pt x="2022" y="9183"/>
                  </a:cubicBezTo>
                  <a:cubicBezTo>
                    <a:pt x="2152" y="9183"/>
                    <a:pt x="2281" y="9179"/>
                    <a:pt x="2407" y="9174"/>
                  </a:cubicBezTo>
                  <a:cubicBezTo>
                    <a:pt x="5389" y="9023"/>
                    <a:pt x="8347" y="8873"/>
                    <a:pt x="11329" y="8722"/>
                  </a:cubicBezTo>
                  <a:cubicBezTo>
                    <a:pt x="11956" y="8672"/>
                    <a:pt x="12683" y="8622"/>
                    <a:pt x="13134" y="8171"/>
                  </a:cubicBezTo>
                  <a:cubicBezTo>
                    <a:pt x="13660" y="7620"/>
                    <a:pt x="13610" y="6717"/>
                    <a:pt x="13510" y="5940"/>
                  </a:cubicBezTo>
                  <a:cubicBezTo>
                    <a:pt x="13459" y="5640"/>
                    <a:pt x="13434" y="5339"/>
                    <a:pt x="13384" y="5038"/>
                  </a:cubicBezTo>
                  <a:cubicBezTo>
                    <a:pt x="12666" y="5147"/>
                    <a:pt x="11976" y="5197"/>
                    <a:pt x="11316" y="5197"/>
                  </a:cubicBezTo>
                  <a:cubicBezTo>
                    <a:pt x="6199" y="5197"/>
                    <a:pt x="2835" y="2176"/>
                    <a:pt x="1104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2780225" y="3701800"/>
              <a:ext cx="349650" cy="238100"/>
            </a:xfrm>
            <a:custGeom>
              <a:avLst/>
              <a:gdLst/>
              <a:ahLst/>
              <a:cxnLst/>
              <a:rect l="l" t="t" r="r" b="b"/>
              <a:pathLst>
                <a:path w="13986" h="9524" extrusionOk="0">
                  <a:moveTo>
                    <a:pt x="1354" y="552"/>
                  </a:moveTo>
                  <a:cubicBezTo>
                    <a:pt x="3108" y="2607"/>
                    <a:pt x="6467" y="5564"/>
                    <a:pt x="11529" y="5564"/>
                  </a:cubicBezTo>
                  <a:cubicBezTo>
                    <a:pt x="12131" y="5564"/>
                    <a:pt x="12757" y="5514"/>
                    <a:pt x="13409" y="5414"/>
                  </a:cubicBezTo>
                  <a:lnTo>
                    <a:pt x="13434" y="5589"/>
                  </a:lnTo>
                  <a:cubicBezTo>
                    <a:pt x="13459" y="5765"/>
                    <a:pt x="13484" y="5965"/>
                    <a:pt x="13509" y="6141"/>
                  </a:cubicBezTo>
                  <a:cubicBezTo>
                    <a:pt x="13609" y="6867"/>
                    <a:pt x="13660" y="7719"/>
                    <a:pt x="13183" y="8221"/>
                  </a:cubicBezTo>
                  <a:cubicBezTo>
                    <a:pt x="12782" y="8622"/>
                    <a:pt x="12156" y="8672"/>
                    <a:pt x="11504" y="8722"/>
                  </a:cubicBezTo>
                  <a:lnTo>
                    <a:pt x="2582" y="9173"/>
                  </a:lnTo>
                  <a:cubicBezTo>
                    <a:pt x="2450" y="9178"/>
                    <a:pt x="2316" y="9183"/>
                    <a:pt x="2184" y="9183"/>
                  </a:cubicBezTo>
                  <a:cubicBezTo>
                    <a:pt x="1690" y="9183"/>
                    <a:pt x="1214" y="9124"/>
                    <a:pt x="878" y="8847"/>
                  </a:cubicBezTo>
                  <a:cubicBezTo>
                    <a:pt x="376" y="8396"/>
                    <a:pt x="351" y="7619"/>
                    <a:pt x="401" y="6892"/>
                  </a:cubicBezTo>
                  <a:cubicBezTo>
                    <a:pt x="552" y="4762"/>
                    <a:pt x="878" y="2632"/>
                    <a:pt x="1354" y="552"/>
                  </a:cubicBezTo>
                  <a:close/>
                  <a:moveTo>
                    <a:pt x="1228" y="0"/>
                  </a:moveTo>
                  <a:cubicBezTo>
                    <a:pt x="1178" y="25"/>
                    <a:pt x="1128" y="75"/>
                    <a:pt x="1103" y="125"/>
                  </a:cubicBezTo>
                  <a:cubicBezTo>
                    <a:pt x="552" y="2331"/>
                    <a:pt x="201" y="4612"/>
                    <a:pt x="50" y="6867"/>
                  </a:cubicBezTo>
                  <a:cubicBezTo>
                    <a:pt x="0" y="7669"/>
                    <a:pt x="25" y="8572"/>
                    <a:pt x="652" y="9098"/>
                  </a:cubicBezTo>
                  <a:cubicBezTo>
                    <a:pt x="1053" y="9449"/>
                    <a:pt x="1579" y="9524"/>
                    <a:pt x="2131" y="9524"/>
                  </a:cubicBezTo>
                  <a:lnTo>
                    <a:pt x="2582" y="9524"/>
                  </a:lnTo>
                  <a:lnTo>
                    <a:pt x="11504" y="9073"/>
                  </a:lnTo>
                  <a:cubicBezTo>
                    <a:pt x="12206" y="9023"/>
                    <a:pt x="12933" y="8948"/>
                    <a:pt x="13409" y="8471"/>
                  </a:cubicBezTo>
                  <a:cubicBezTo>
                    <a:pt x="13985" y="7870"/>
                    <a:pt x="13960" y="6968"/>
                    <a:pt x="13860" y="6090"/>
                  </a:cubicBezTo>
                  <a:cubicBezTo>
                    <a:pt x="13835" y="5915"/>
                    <a:pt x="13810" y="5739"/>
                    <a:pt x="13785" y="5539"/>
                  </a:cubicBezTo>
                  <a:lnTo>
                    <a:pt x="13735" y="5213"/>
                  </a:lnTo>
                  <a:cubicBezTo>
                    <a:pt x="13735" y="5163"/>
                    <a:pt x="13710" y="5113"/>
                    <a:pt x="13660" y="5088"/>
                  </a:cubicBezTo>
                  <a:cubicBezTo>
                    <a:pt x="13642" y="5070"/>
                    <a:pt x="13612" y="5052"/>
                    <a:pt x="13578" y="5052"/>
                  </a:cubicBezTo>
                  <a:cubicBezTo>
                    <a:pt x="13564" y="5052"/>
                    <a:pt x="13549" y="5055"/>
                    <a:pt x="13534" y="5063"/>
                  </a:cubicBezTo>
                  <a:cubicBezTo>
                    <a:pt x="12847" y="5164"/>
                    <a:pt x="12187" y="5210"/>
                    <a:pt x="11555" y="5210"/>
                  </a:cubicBezTo>
                  <a:cubicBezTo>
                    <a:pt x="6377" y="5210"/>
                    <a:pt x="3034" y="2085"/>
                    <a:pt x="1404" y="75"/>
                  </a:cubicBezTo>
                  <a:cubicBezTo>
                    <a:pt x="1379" y="25"/>
                    <a:pt x="1304" y="0"/>
                    <a:pt x="1228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4" name="Google Shape;574;p14"/>
          <p:cNvGrpSpPr/>
          <p:nvPr/>
        </p:nvGrpSpPr>
        <p:grpSpPr>
          <a:xfrm>
            <a:off x="1902043" y="293013"/>
            <a:ext cx="990059" cy="853987"/>
            <a:chOff x="2897400" y="3205150"/>
            <a:chExt cx="256900" cy="221600"/>
          </a:xfrm>
        </p:grpSpPr>
        <p:sp>
          <p:nvSpPr>
            <p:cNvPr id="575" name="Google Shape;575;p14"/>
            <p:cNvSpPr/>
            <p:nvPr/>
          </p:nvSpPr>
          <p:spPr>
            <a:xfrm>
              <a:off x="2904900" y="3232450"/>
              <a:ext cx="219325" cy="169250"/>
            </a:xfrm>
            <a:custGeom>
              <a:avLst/>
              <a:gdLst/>
              <a:ahLst/>
              <a:cxnLst/>
              <a:rect l="l" t="t" r="r" b="b"/>
              <a:pathLst>
                <a:path w="8773" h="6770" extrusionOk="0">
                  <a:moveTo>
                    <a:pt x="7996" y="328"/>
                  </a:moveTo>
                  <a:cubicBezTo>
                    <a:pt x="8121" y="328"/>
                    <a:pt x="8196" y="353"/>
                    <a:pt x="8246" y="403"/>
                  </a:cubicBezTo>
                  <a:cubicBezTo>
                    <a:pt x="8372" y="553"/>
                    <a:pt x="8272" y="980"/>
                    <a:pt x="7645" y="1782"/>
                  </a:cubicBezTo>
                  <a:cubicBezTo>
                    <a:pt x="7069" y="2533"/>
                    <a:pt x="6191" y="3386"/>
                    <a:pt x="5189" y="4188"/>
                  </a:cubicBezTo>
                  <a:cubicBezTo>
                    <a:pt x="3260" y="5739"/>
                    <a:pt x="1700" y="6448"/>
                    <a:pt x="1080" y="6448"/>
                  </a:cubicBezTo>
                  <a:cubicBezTo>
                    <a:pt x="958" y="6448"/>
                    <a:pt x="873" y="6421"/>
                    <a:pt x="828" y="6368"/>
                  </a:cubicBezTo>
                  <a:cubicBezTo>
                    <a:pt x="552" y="6017"/>
                    <a:pt x="1580" y="4413"/>
                    <a:pt x="3886" y="2584"/>
                  </a:cubicBezTo>
                  <a:cubicBezTo>
                    <a:pt x="5815" y="1055"/>
                    <a:pt x="7369" y="328"/>
                    <a:pt x="7996" y="328"/>
                  </a:cubicBezTo>
                  <a:close/>
                  <a:moveTo>
                    <a:pt x="7995" y="0"/>
                  </a:moveTo>
                  <a:cubicBezTo>
                    <a:pt x="7055" y="0"/>
                    <a:pt x="5273" y="1041"/>
                    <a:pt x="3685" y="2308"/>
                  </a:cubicBezTo>
                  <a:cubicBezTo>
                    <a:pt x="1705" y="3912"/>
                    <a:pt x="1" y="5867"/>
                    <a:pt x="552" y="6569"/>
                  </a:cubicBezTo>
                  <a:cubicBezTo>
                    <a:pt x="677" y="6719"/>
                    <a:pt x="853" y="6769"/>
                    <a:pt x="1079" y="6769"/>
                  </a:cubicBezTo>
                  <a:cubicBezTo>
                    <a:pt x="2031" y="6769"/>
                    <a:pt x="3810" y="5741"/>
                    <a:pt x="5389" y="4463"/>
                  </a:cubicBezTo>
                  <a:cubicBezTo>
                    <a:pt x="6442" y="3636"/>
                    <a:pt x="7344" y="2759"/>
                    <a:pt x="7921" y="1982"/>
                  </a:cubicBezTo>
                  <a:cubicBezTo>
                    <a:pt x="8572" y="1130"/>
                    <a:pt x="8773" y="528"/>
                    <a:pt x="8522" y="203"/>
                  </a:cubicBezTo>
                  <a:cubicBezTo>
                    <a:pt x="8408" y="64"/>
                    <a:pt x="8227" y="0"/>
                    <a:pt x="7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2941250" y="3207475"/>
              <a:ext cx="164175" cy="219275"/>
            </a:xfrm>
            <a:custGeom>
              <a:avLst/>
              <a:gdLst/>
              <a:ahLst/>
              <a:cxnLst/>
              <a:rect l="l" t="t" r="r" b="b"/>
              <a:pathLst>
                <a:path w="6567" h="8771" extrusionOk="0">
                  <a:moveTo>
                    <a:pt x="652" y="324"/>
                  </a:moveTo>
                  <a:cubicBezTo>
                    <a:pt x="1153" y="324"/>
                    <a:pt x="2507" y="1552"/>
                    <a:pt x="3960" y="3833"/>
                  </a:cubicBezTo>
                  <a:cubicBezTo>
                    <a:pt x="5539" y="6339"/>
                    <a:pt x="5990" y="8194"/>
                    <a:pt x="5615" y="8420"/>
                  </a:cubicBezTo>
                  <a:cubicBezTo>
                    <a:pt x="5587" y="8438"/>
                    <a:pt x="5552" y="8446"/>
                    <a:pt x="5510" y="8446"/>
                  </a:cubicBezTo>
                  <a:cubicBezTo>
                    <a:pt x="5029" y="8446"/>
                    <a:pt x="3660" y="7244"/>
                    <a:pt x="2206" y="4936"/>
                  </a:cubicBezTo>
                  <a:cubicBezTo>
                    <a:pt x="1504" y="3833"/>
                    <a:pt x="978" y="2730"/>
                    <a:pt x="677" y="1828"/>
                  </a:cubicBezTo>
                  <a:cubicBezTo>
                    <a:pt x="351" y="901"/>
                    <a:pt x="401" y="450"/>
                    <a:pt x="552" y="349"/>
                  </a:cubicBezTo>
                  <a:cubicBezTo>
                    <a:pt x="577" y="349"/>
                    <a:pt x="627" y="324"/>
                    <a:pt x="652" y="324"/>
                  </a:cubicBezTo>
                  <a:close/>
                  <a:moveTo>
                    <a:pt x="645" y="0"/>
                  </a:moveTo>
                  <a:cubicBezTo>
                    <a:pt x="545" y="0"/>
                    <a:pt x="455" y="24"/>
                    <a:pt x="376" y="74"/>
                  </a:cubicBezTo>
                  <a:cubicBezTo>
                    <a:pt x="26" y="299"/>
                    <a:pt x="0" y="926"/>
                    <a:pt x="351" y="1953"/>
                  </a:cubicBezTo>
                  <a:cubicBezTo>
                    <a:pt x="652" y="2856"/>
                    <a:pt x="1203" y="3984"/>
                    <a:pt x="1930" y="5111"/>
                  </a:cubicBezTo>
                  <a:cubicBezTo>
                    <a:pt x="3133" y="7041"/>
                    <a:pt x="4662" y="8771"/>
                    <a:pt x="5514" y="8771"/>
                  </a:cubicBezTo>
                  <a:cubicBezTo>
                    <a:pt x="5640" y="8771"/>
                    <a:pt x="5715" y="8745"/>
                    <a:pt x="5790" y="8695"/>
                  </a:cubicBezTo>
                  <a:cubicBezTo>
                    <a:pt x="6567" y="8219"/>
                    <a:pt x="5589" y="5788"/>
                    <a:pt x="4236" y="3658"/>
                  </a:cubicBezTo>
                  <a:cubicBezTo>
                    <a:pt x="3047" y="1728"/>
                    <a:pt x="1497" y="0"/>
                    <a:pt x="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2897400" y="3279250"/>
              <a:ext cx="256900" cy="81075"/>
            </a:xfrm>
            <a:custGeom>
              <a:avLst/>
              <a:gdLst/>
              <a:ahLst/>
              <a:cxnLst/>
              <a:rect l="l" t="t" r="r" b="b"/>
              <a:pathLst>
                <a:path w="10276" h="3243" extrusionOk="0">
                  <a:moveTo>
                    <a:pt x="2627" y="344"/>
                  </a:moveTo>
                  <a:cubicBezTo>
                    <a:pt x="3373" y="344"/>
                    <a:pt x="4288" y="414"/>
                    <a:pt x="5338" y="586"/>
                  </a:cubicBezTo>
                  <a:cubicBezTo>
                    <a:pt x="6617" y="812"/>
                    <a:pt x="7820" y="1138"/>
                    <a:pt x="8672" y="1514"/>
                  </a:cubicBezTo>
                  <a:cubicBezTo>
                    <a:pt x="9599" y="1915"/>
                    <a:pt x="9900" y="2240"/>
                    <a:pt x="9875" y="2416"/>
                  </a:cubicBezTo>
                  <a:cubicBezTo>
                    <a:pt x="9828" y="2683"/>
                    <a:pt x="9059" y="2892"/>
                    <a:pt x="7773" y="2892"/>
                  </a:cubicBezTo>
                  <a:cubicBezTo>
                    <a:pt x="7012" y="2892"/>
                    <a:pt x="6069" y="2819"/>
                    <a:pt x="4988" y="2641"/>
                  </a:cubicBezTo>
                  <a:cubicBezTo>
                    <a:pt x="2080" y="2140"/>
                    <a:pt x="401" y="1263"/>
                    <a:pt x="476" y="837"/>
                  </a:cubicBezTo>
                  <a:cubicBezTo>
                    <a:pt x="524" y="565"/>
                    <a:pt x="1309" y="344"/>
                    <a:pt x="2627" y="344"/>
                  </a:cubicBezTo>
                  <a:close/>
                  <a:moveTo>
                    <a:pt x="2575" y="0"/>
                  </a:moveTo>
                  <a:cubicBezTo>
                    <a:pt x="1244" y="0"/>
                    <a:pt x="242" y="227"/>
                    <a:pt x="150" y="762"/>
                  </a:cubicBezTo>
                  <a:cubicBezTo>
                    <a:pt x="0" y="1664"/>
                    <a:pt x="2456" y="2541"/>
                    <a:pt x="4937" y="2967"/>
                  </a:cubicBezTo>
                  <a:cubicBezTo>
                    <a:pt x="5915" y="3143"/>
                    <a:pt x="6917" y="3243"/>
                    <a:pt x="7770" y="3243"/>
                  </a:cubicBezTo>
                  <a:cubicBezTo>
                    <a:pt x="9098" y="3243"/>
                    <a:pt x="10100" y="2992"/>
                    <a:pt x="10201" y="2466"/>
                  </a:cubicBezTo>
                  <a:cubicBezTo>
                    <a:pt x="10276" y="2040"/>
                    <a:pt x="9800" y="1614"/>
                    <a:pt x="8822" y="1213"/>
                  </a:cubicBezTo>
                  <a:cubicBezTo>
                    <a:pt x="7920" y="812"/>
                    <a:pt x="6717" y="486"/>
                    <a:pt x="5389" y="260"/>
                  </a:cubicBezTo>
                  <a:cubicBezTo>
                    <a:pt x="4418" y="94"/>
                    <a:pt x="3429" y="0"/>
                    <a:pt x="2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2966300" y="3209150"/>
              <a:ext cx="32625" cy="32300"/>
            </a:xfrm>
            <a:custGeom>
              <a:avLst/>
              <a:gdLst/>
              <a:ahLst/>
              <a:cxnLst/>
              <a:rect l="l" t="t" r="r" b="b"/>
              <a:pathLst>
                <a:path w="1305" h="1292" extrusionOk="0">
                  <a:moveTo>
                    <a:pt x="670" y="0"/>
                  </a:moveTo>
                  <a:cubicBezTo>
                    <a:pt x="377" y="0"/>
                    <a:pt x="120" y="237"/>
                    <a:pt x="51" y="558"/>
                  </a:cubicBezTo>
                  <a:cubicBezTo>
                    <a:pt x="1" y="909"/>
                    <a:pt x="227" y="1235"/>
                    <a:pt x="552" y="1285"/>
                  </a:cubicBezTo>
                  <a:cubicBezTo>
                    <a:pt x="583" y="1290"/>
                    <a:pt x="613" y="1292"/>
                    <a:pt x="643" y="1292"/>
                  </a:cubicBezTo>
                  <a:cubicBezTo>
                    <a:pt x="932" y="1292"/>
                    <a:pt x="1186" y="1077"/>
                    <a:pt x="1254" y="759"/>
                  </a:cubicBezTo>
                  <a:cubicBezTo>
                    <a:pt x="1304" y="408"/>
                    <a:pt x="1079" y="82"/>
                    <a:pt x="753" y="7"/>
                  </a:cubicBezTo>
                  <a:cubicBezTo>
                    <a:pt x="725" y="2"/>
                    <a:pt x="697" y="0"/>
                    <a:pt x="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2962550" y="3205150"/>
              <a:ext cx="40125" cy="40525"/>
            </a:xfrm>
            <a:custGeom>
              <a:avLst/>
              <a:gdLst/>
              <a:ahLst/>
              <a:cxnLst/>
              <a:rect l="l" t="t" r="r" b="b"/>
              <a:pathLst>
                <a:path w="1605" h="1621" extrusionOk="0">
                  <a:moveTo>
                    <a:pt x="878" y="342"/>
                  </a:moveTo>
                  <a:cubicBezTo>
                    <a:pt x="1003" y="367"/>
                    <a:pt x="1078" y="417"/>
                    <a:pt x="1153" y="518"/>
                  </a:cubicBezTo>
                  <a:cubicBezTo>
                    <a:pt x="1229" y="643"/>
                    <a:pt x="1254" y="768"/>
                    <a:pt x="1229" y="894"/>
                  </a:cubicBezTo>
                  <a:cubicBezTo>
                    <a:pt x="1204" y="1019"/>
                    <a:pt x="1128" y="1119"/>
                    <a:pt x="1053" y="1194"/>
                  </a:cubicBezTo>
                  <a:cubicBezTo>
                    <a:pt x="953" y="1270"/>
                    <a:pt x="828" y="1295"/>
                    <a:pt x="727" y="1295"/>
                  </a:cubicBezTo>
                  <a:cubicBezTo>
                    <a:pt x="602" y="1270"/>
                    <a:pt x="502" y="1194"/>
                    <a:pt x="452" y="1094"/>
                  </a:cubicBezTo>
                  <a:cubicBezTo>
                    <a:pt x="377" y="994"/>
                    <a:pt x="351" y="869"/>
                    <a:pt x="377" y="743"/>
                  </a:cubicBezTo>
                  <a:cubicBezTo>
                    <a:pt x="402" y="618"/>
                    <a:pt x="452" y="493"/>
                    <a:pt x="552" y="417"/>
                  </a:cubicBezTo>
                  <a:cubicBezTo>
                    <a:pt x="627" y="367"/>
                    <a:pt x="727" y="342"/>
                    <a:pt x="803" y="342"/>
                  </a:cubicBezTo>
                  <a:close/>
                  <a:moveTo>
                    <a:pt x="800" y="1"/>
                  </a:moveTo>
                  <a:cubicBezTo>
                    <a:pt x="643" y="1"/>
                    <a:pt x="489" y="68"/>
                    <a:pt x="351" y="167"/>
                  </a:cubicBezTo>
                  <a:cubicBezTo>
                    <a:pt x="176" y="292"/>
                    <a:pt x="76" y="468"/>
                    <a:pt x="51" y="693"/>
                  </a:cubicBezTo>
                  <a:cubicBezTo>
                    <a:pt x="1" y="894"/>
                    <a:pt x="51" y="1119"/>
                    <a:pt x="151" y="1295"/>
                  </a:cubicBezTo>
                  <a:cubicBezTo>
                    <a:pt x="276" y="1470"/>
                    <a:pt x="452" y="1570"/>
                    <a:pt x="652" y="1620"/>
                  </a:cubicBezTo>
                  <a:lnTo>
                    <a:pt x="778" y="1620"/>
                  </a:lnTo>
                  <a:cubicBezTo>
                    <a:pt x="953" y="1620"/>
                    <a:pt x="1103" y="1570"/>
                    <a:pt x="1254" y="1470"/>
                  </a:cubicBezTo>
                  <a:cubicBezTo>
                    <a:pt x="1404" y="1345"/>
                    <a:pt x="1529" y="1144"/>
                    <a:pt x="1554" y="944"/>
                  </a:cubicBezTo>
                  <a:cubicBezTo>
                    <a:pt x="1605" y="718"/>
                    <a:pt x="1554" y="518"/>
                    <a:pt x="1429" y="342"/>
                  </a:cubicBezTo>
                  <a:cubicBezTo>
                    <a:pt x="1329" y="167"/>
                    <a:pt x="1128" y="41"/>
                    <a:pt x="928" y="16"/>
                  </a:cubicBezTo>
                  <a:cubicBezTo>
                    <a:pt x="885" y="6"/>
                    <a:pt x="842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1271362" y="4644337"/>
            <a:ext cx="1622569" cy="2107073"/>
            <a:chOff x="953521" y="3483252"/>
            <a:chExt cx="1216927" cy="1580305"/>
          </a:xfrm>
        </p:grpSpPr>
        <p:grpSp>
          <p:nvGrpSpPr>
            <p:cNvPr id="581" name="Google Shape;581;p14"/>
            <p:cNvGrpSpPr/>
            <p:nvPr/>
          </p:nvGrpSpPr>
          <p:grpSpPr>
            <a:xfrm rot="-939298">
              <a:off x="1114404" y="3652055"/>
              <a:ext cx="894168" cy="1315257"/>
              <a:chOff x="1406150" y="2438000"/>
              <a:chExt cx="606550" cy="892250"/>
            </a:xfrm>
          </p:grpSpPr>
          <p:sp>
            <p:nvSpPr>
              <p:cNvPr id="582" name="Google Shape;582;p14"/>
              <p:cNvSpPr/>
              <p:nvPr/>
            </p:nvSpPr>
            <p:spPr>
              <a:xfrm>
                <a:off x="1696250" y="2469950"/>
                <a:ext cx="87750" cy="6147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4588" extrusionOk="0">
                    <a:moveTo>
                      <a:pt x="76" y="1"/>
                    </a:moveTo>
                    <a:cubicBezTo>
                      <a:pt x="51" y="101"/>
                      <a:pt x="1" y="276"/>
                      <a:pt x="2707" y="24587"/>
                    </a:cubicBezTo>
                    <a:lnTo>
                      <a:pt x="3509" y="24512"/>
                    </a:lnTo>
                    <a:cubicBezTo>
                      <a:pt x="2783" y="17921"/>
                      <a:pt x="878" y="727"/>
                      <a:pt x="878" y="101"/>
                    </a:cubicBezTo>
                    <a:lnTo>
                      <a:pt x="477" y="101"/>
                    </a:lnTo>
                    <a:lnTo>
                      <a:pt x="853" y="201"/>
                    </a:lnTo>
                    <a:lnTo>
                      <a:pt x="853" y="201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4"/>
              <p:cNvSpPr/>
              <p:nvPr/>
            </p:nvSpPr>
            <p:spPr>
              <a:xfrm>
                <a:off x="1490750" y="2499400"/>
                <a:ext cx="521950" cy="521950"/>
              </a:xfrm>
              <a:custGeom>
                <a:avLst/>
                <a:gdLst/>
                <a:ahLst/>
                <a:cxnLst/>
                <a:rect l="l" t="t" r="r" b="b"/>
                <a:pathLst>
                  <a:path w="20878" h="20878" extrusionOk="0">
                    <a:moveTo>
                      <a:pt x="10426" y="1"/>
                    </a:moveTo>
                    <a:cubicBezTo>
                      <a:pt x="4662" y="1"/>
                      <a:pt x="0" y="4662"/>
                      <a:pt x="0" y="10427"/>
                    </a:cubicBezTo>
                    <a:cubicBezTo>
                      <a:pt x="0" y="16191"/>
                      <a:pt x="4662" y="20878"/>
                      <a:pt x="10426" y="20878"/>
                    </a:cubicBezTo>
                    <a:cubicBezTo>
                      <a:pt x="16191" y="20878"/>
                      <a:pt x="20877" y="16191"/>
                      <a:pt x="20877" y="10427"/>
                    </a:cubicBezTo>
                    <a:cubicBezTo>
                      <a:pt x="20877" y="4662"/>
                      <a:pt x="16191" y="1"/>
                      <a:pt x="10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14"/>
              <p:cNvSpPr/>
              <p:nvPr/>
            </p:nvSpPr>
            <p:spPr>
              <a:xfrm>
                <a:off x="1753275" y="2662900"/>
                <a:ext cx="163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708" extrusionOk="0">
                    <a:moveTo>
                      <a:pt x="190" y="1"/>
                    </a:moveTo>
                    <a:cubicBezTo>
                      <a:pt x="185" y="1"/>
                      <a:pt x="181" y="1"/>
                      <a:pt x="176" y="2"/>
                    </a:cubicBezTo>
                    <a:cubicBezTo>
                      <a:pt x="51" y="27"/>
                      <a:pt x="0" y="428"/>
                      <a:pt x="76" y="904"/>
                    </a:cubicBezTo>
                    <a:cubicBezTo>
                      <a:pt x="148" y="1341"/>
                      <a:pt x="315" y="1707"/>
                      <a:pt x="439" y="1707"/>
                    </a:cubicBezTo>
                    <a:cubicBezTo>
                      <a:pt x="444" y="1707"/>
                      <a:pt x="448" y="1707"/>
                      <a:pt x="452" y="1706"/>
                    </a:cubicBezTo>
                    <a:cubicBezTo>
                      <a:pt x="602" y="1681"/>
                      <a:pt x="652" y="1280"/>
                      <a:pt x="577" y="804"/>
                    </a:cubicBezTo>
                    <a:cubicBezTo>
                      <a:pt x="504" y="367"/>
                      <a:pt x="337" y="1"/>
                      <a:pt x="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14"/>
              <p:cNvSpPr/>
              <p:nvPr/>
            </p:nvSpPr>
            <p:spPr>
              <a:xfrm>
                <a:off x="1748875" y="2657775"/>
                <a:ext cx="251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2112" extrusionOk="0">
                    <a:moveTo>
                      <a:pt x="402" y="558"/>
                    </a:moveTo>
                    <a:cubicBezTo>
                      <a:pt x="452" y="683"/>
                      <a:pt x="502" y="834"/>
                      <a:pt x="552" y="1059"/>
                    </a:cubicBezTo>
                    <a:cubicBezTo>
                      <a:pt x="577" y="1260"/>
                      <a:pt x="577" y="1435"/>
                      <a:pt x="577" y="1560"/>
                    </a:cubicBezTo>
                    <a:cubicBezTo>
                      <a:pt x="527" y="1435"/>
                      <a:pt x="477" y="1285"/>
                      <a:pt x="452" y="1059"/>
                    </a:cubicBezTo>
                    <a:cubicBezTo>
                      <a:pt x="402" y="859"/>
                      <a:pt x="402" y="683"/>
                      <a:pt x="402" y="558"/>
                    </a:cubicBezTo>
                    <a:close/>
                    <a:moveTo>
                      <a:pt x="374" y="1"/>
                    </a:moveTo>
                    <a:cubicBezTo>
                      <a:pt x="357" y="1"/>
                      <a:pt x="341" y="3"/>
                      <a:pt x="327" y="7"/>
                    </a:cubicBezTo>
                    <a:cubicBezTo>
                      <a:pt x="201" y="32"/>
                      <a:pt x="51" y="132"/>
                      <a:pt x="26" y="458"/>
                    </a:cubicBezTo>
                    <a:cubicBezTo>
                      <a:pt x="1" y="658"/>
                      <a:pt x="1" y="884"/>
                      <a:pt x="51" y="1134"/>
                    </a:cubicBezTo>
                    <a:cubicBezTo>
                      <a:pt x="76" y="1385"/>
                      <a:pt x="151" y="1611"/>
                      <a:pt x="227" y="1786"/>
                    </a:cubicBezTo>
                    <a:cubicBezTo>
                      <a:pt x="377" y="2062"/>
                      <a:pt x="502" y="2112"/>
                      <a:pt x="628" y="2112"/>
                    </a:cubicBezTo>
                    <a:lnTo>
                      <a:pt x="678" y="2112"/>
                    </a:lnTo>
                    <a:cubicBezTo>
                      <a:pt x="778" y="2087"/>
                      <a:pt x="928" y="2012"/>
                      <a:pt x="978" y="1661"/>
                    </a:cubicBezTo>
                    <a:cubicBezTo>
                      <a:pt x="1003" y="1460"/>
                      <a:pt x="1003" y="1235"/>
                      <a:pt x="953" y="984"/>
                    </a:cubicBezTo>
                    <a:cubicBezTo>
                      <a:pt x="903" y="733"/>
                      <a:pt x="853" y="508"/>
                      <a:pt x="753" y="332"/>
                    </a:cubicBezTo>
                    <a:cubicBezTo>
                      <a:pt x="624" y="75"/>
                      <a:pt x="477" y="1"/>
                      <a:pt x="3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4"/>
              <p:cNvSpPr/>
              <p:nvPr/>
            </p:nvSpPr>
            <p:spPr>
              <a:xfrm>
                <a:off x="1805900" y="2653500"/>
                <a:ext cx="163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708" extrusionOk="0">
                    <a:moveTo>
                      <a:pt x="190" y="1"/>
                    </a:moveTo>
                    <a:cubicBezTo>
                      <a:pt x="186" y="1"/>
                      <a:pt x="181" y="1"/>
                      <a:pt x="176" y="2"/>
                    </a:cubicBezTo>
                    <a:cubicBezTo>
                      <a:pt x="51" y="27"/>
                      <a:pt x="1" y="428"/>
                      <a:pt x="76" y="904"/>
                    </a:cubicBezTo>
                    <a:cubicBezTo>
                      <a:pt x="149" y="1364"/>
                      <a:pt x="315" y="1708"/>
                      <a:pt x="462" y="1708"/>
                    </a:cubicBezTo>
                    <a:cubicBezTo>
                      <a:pt x="467" y="1708"/>
                      <a:pt x="472" y="1707"/>
                      <a:pt x="477" y="1706"/>
                    </a:cubicBezTo>
                    <a:cubicBezTo>
                      <a:pt x="602" y="1681"/>
                      <a:pt x="652" y="1280"/>
                      <a:pt x="577" y="829"/>
                    </a:cubicBezTo>
                    <a:cubicBezTo>
                      <a:pt x="504" y="368"/>
                      <a:pt x="337" y="1"/>
                      <a:pt x="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14"/>
              <p:cNvSpPr/>
              <p:nvPr/>
            </p:nvSpPr>
            <p:spPr>
              <a:xfrm>
                <a:off x="1801525" y="2648375"/>
                <a:ext cx="275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2137" extrusionOk="0">
                    <a:moveTo>
                      <a:pt x="426" y="558"/>
                    </a:moveTo>
                    <a:cubicBezTo>
                      <a:pt x="476" y="683"/>
                      <a:pt x="527" y="859"/>
                      <a:pt x="552" y="1059"/>
                    </a:cubicBezTo>
                    <a:cubicBezTo>
                      <a:pt x="602" y="1260"/>
                      <a:pt x="602" y="1435"/>
                      <a:pt x="577" y="1560"/>
                    </a:cubicBezTo>
                    <a:cubicBezTo>
                      <a:pt x="527" y="1460"/>
                      <a:pt x="476" y="1285"/>
                      <a:pt x="451" y="1084"/>
                    </a:cubicBezTo>
                    <a:cubicBezTo>
                      <a:pt x="401" y="859"/>
                      <a:pt x="401" y="683"/>
                      <a:pt x="426" y="558"/>
                    </a:cubicBezTo>
                    <a:close/>
                    <a:moveTo>
                      <a:pt x="381" y="1"/>
                    </a:moveTo>
                    <a:cubicBezTo>
                      <a:pt x="362" y="1"/>
                      <a:pt x="344" y="3"/>
                      <a:pt x="326" y="7"/>
                    </a:cubicBezTo>
                    <a:cubicBezTo>
                      <a:pt x="201" y="32"/>
                      <a:pt x="50" y="132"/>
                      <a:pt x="25" y="458"/>
                    </a:cubicBezTo>
                    <a:cubicBezTo>
                      <a:pt x="0" y="658"/>
                      <a:pt x="0" y="884"/>
                      <a:pt x="50" y="1134"/>
                    </a:cubicBezTo>
                    <a:cubicBezTo>
                      <a:pt x="75" y="1310"/>
                      <a:pt x="226" y="2137"/>
                      <a:pt x="627" y="2137"/>
                    </a:cubicBezTo>
                    <a:cubicBezTo>
                      <a:pt x="652" y="2137"/>
                      <a:pt x="652" y="2112"/>
                      <a:pt x="677" y="2112"/>
                    </a:cubicBezTo>
                    <a:cubicBezTo>
                      <a:pt x="1103" y="2037"/>
                      <a:pt x="978" y="1159"/>
                      <a:pt x="953" y="984"/>
                    </a:cubicBezTo>
                    <a:cubicBezTo>
                      <a:pt x="902" y="733"/>
                      <a:pt x="852" y="508"/>
                      <a:pt x="752" y="332"/>
                    </a:cubicBezTo>
                    <a:cubicBezTo>
                      <a:pt x="623" y="75"/>
                      <a:pt x="494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14"/>
              <p:cNvSpPr/>
              <p:nvPr/>
            </p:nvSpPr>
            <p:spPr>
              <a:xfrm>
                <a:off x="1719425" y="2670300"/>
                <a:ext cx="1429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3792" extrusionOk="0">
                    <a:moveTo>
                      <a:pt x="5090" y="0"/>
                    </a:moveTo>
                    <a:cubicBezTo>
                      <a:pt x="5073" y="0"/>
                      <a:pt x="5056" y="2"/>
                      <a:pt x="5039" y="7"/>
                    </a:cubicBezTo>
                    <a:cubicBezTo>
                      <a:pt x="4913" y="57"/>
                      <a:pt x="4863" y="182"/>
                      <a:pt x="4913" y="282"/>
                    </a:cubicBezTo>
                    <a:cubicBezTo>
                      <a:pt x="4913" y="282"/>
                      <a:pt x="5264" y="1360"/>
                      <a:pt x="4813" y="2262"/>
                    </a:cubicBezTo>
                    <a:cubicBezTo>
                      <a:pt x="4562" y="2739"/>
                      <a:pt x="4111" y="3089"/>
                      <a:pt x="3485" y="3290"/>
                    </a:cubicBezTo>
                    <a:cubicBezTo>
                      <a:pt x="3255" y="3360"/>
                      <a:pt x="3034" y="3394"/>
                      <a:pt x="2822" y="3394"/>
                    </a:cubicBezTo>
                    <a:cubicBezTo>
                      <a:pt x="2502" y="3394"/>
                      <a:pt x="2203" y="3316"/>
                      <a:pt x="1931" y="3165"/>
                    </a:cubicBezTo>
                    <a:cubicBezTo>
                      <a:pt x="853" y="2588"/>
                      <a:pt x="427" y="1084"/>
                      <a:pt x="427" y="1059"/>
                    </a:cubicBezTo>
                    <a:cubicBezTo>
                      <a:pt x="405" y="972"/>
                      <a:pt x="308" y="904"/>
                      <a:pt x="217" y="904"/>
                    </a:cubicBezTo>
                    <a:cubicBezTo>
                      <a:pt x="203" y="904"/>
                      <a:pt x="190" y="906"/>
                      <a:pt x="176" y="909"/>
                    </a:cubicBezTo>
                    <a:cubicBezTo>
                      <a:pt x="76" y="959"/>
                      <a:pt x="1" y="1059"/>
                      <a:pt x="26" y="1160"/>
                    </a:cubicBezTo>
                    <a:cubicBezTo>
                      <a:pt x="51" y="1235"/>
                      <a:pt x="502" y="2864"/>
                      <a:pt x="1730" y="3516"/>
                    </a:cubicBezTo>
                    <a:cubicBezTo>
                      <a:pt x="2056" y="3691"/>
                      <a:pt x="2432" y="3791"/>
                      <a:pt x="2808" y="3791"/>
                    </a:cubicBezTo>
                    <a:cubicBezTo>
                      <a:pt x="3059" y="3791"/>
                      <a:pt x="3309" y="3741"/>
                      <a:pt x="3585" y="3666"/>
                    </a:cubicBezTo>
                    <a:cubicBezTo>
                      <a:pt x="4337" y="3440"/>
                      <a:pt x="4888" y="3014"/>
                      <a:pt x="5189" y="2438"/>
                    </a:cubicBezTo>
                    <a:cubicBezTo>
                      <a:pt x="5715" y="1385"/>
                      <a:pt x="5314" y="182"/>
                      <a:pt x="5289" y="132"/>
                    </a:cubicBezTo>
                    <a:cubicBezTo>
                      <a:pt x="5248" y="49"/>
                      <a:pt x="5172" y="0"/>
                      <a:pt x="50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14"/>
              <p:cNvSpPr/>
              <p:nvPr/>
            </p:nvSpPr>
            <p:spPr>
              <a:xfrm>
                <a:off x="1753900" y="3087125"/>
                <a:ext cx="3072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6743" extrusionOk="0">
                    <a:moveTo>
                      <a:pt x="0" y="1"/>
                    </a:moveTo>
                    <a:lnTo>
                      <a:pt x="0" y="6742"/>
                    </a:lnTo>
                    <a:lnTo>
                      <a:pt x="1229" y="6742"/>
                    </a:lnTo>
                    <a:lnTo>
                      <a:pt x="12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4"/>
              <p:cNvSpPr/>
              <p:nvPr/>
            </p:nvSpPr>
            <p:spPr>
              <a:xfrm>
                <a:off x="1748875" y="3082125"/>
                <a:ext cx="4077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7143" extrusionOk="0">
                    <a:moveTo>
                      <a:pt x="1229" y="426"/>
                    </a:moveTo>
                    <a:lnTo>
                      <a:pt x="1229" y="6742"/>
                    </a:lnTo>
                    <a:lnTo>
                      <a:pt x="427" y="6742"/>
                    </a:lnTo>
                    <a:lnTo>
                      <a:pt x="427" y="426"/>
                    </a:lnTo>
                    <a:close/>
                    <a:moveTo>
                      <a:pt x="201" y="0"/>
                    </a:moveTo>
                    <a:cubicBezTo>
                      <a:pt x="101" y="0"/>
                      <a:pt x="1" y="100"/>
                      <a:pt x="1" y="201"/>
                    </a:cubicBezTo>
                    <a:lnTo>
                      <a:pt x="1" y="6942"/>
                    </a:lnTo>
                    <a:cubicBezTo>
                      <a:pt x="1" y="7043"/>
                      <a:pt x="101" y="7143"/>
                      <a:pt x="201" y="7143"/>
                    </a:cubicBezTo>
                    <a:lnTo>
                      <a:pt x="1430" y="7143"/>
                    </a:lnTo>
                    <a:cubicBezTo>
                      <a:pt x="1555" y="7143"/>
                      <a:pt x="1630" y="7043"/>
                      <a:pt x="1630" y="6942"/>
                    </a:cubicBezTo>
                    <a:lnTo>
                      <a:pt x="1630" y="201"/>
                    </a:lnTo>
                    <a:cubicBezTo>
                      <a:pt x="1630" y="100"/>
                      <a:pt x="1555" y="0"/>
                      <a:pt x="14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4"/>
              <p:cNvSpPr/>
              <p:nvPr/>
            </p:nvSpPr>
            <p:spPr>
              <a:xfrm>
                <a:off x="1614800" y="3241900"/>
                <a:ext cx="3208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3334" extrusionOk="0">
                    <a:moveTo>
                      <a:pt x="6417" y="0"/>
                    </a:moveTo>
                    <a:cubicBezTo>
                      <a:pt x="2883" y="0"/>
                      <a:pt x="1" y="1479"/>
                      <a:pt x="1" y="3333"/>
                    </a:cubicBezTo>
                    <a:lnTo>
                      <a:pt x="12833" y="3333"/>
                    </a:lnTo>
                    <a:cubicBezTo>
                      <a:pt x="12833" y="1479"/>
                      <a:pt x="9976" y="0"/>
                      <a:pt x="6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4"/>
              <p:cNvSpPr/>
              <p:nvPr/>
            </p:nvSpPr>
            <p:spPr>
              <a:xfrm>
                <a:off x="1609800" y="3236875"/>
                <a:ext cx="330850" cy="93375"/>
              </a:xfrm>
              <a:custGeom>
                <a:avLst/>
                <a:gdLst/>
                <a:ahLst/>
                <a:cxnLst/>
                <a:rect l="l" t="t" r="r" b="b"/>
                <a:pathLst>
                  <a:path w="13234" h="3735" extrusionOk="0">
                    <a:moveTo>
                      <a:pt x="6617" y="402"/>
                    </a:moveTo>
                    <a:cubicBezTo>
                      <a:pt x="9925" y="402"/>
                      <a:pt x="12607" y="1705"/>
                      <a:pt x="12832" y="3334"/>
                    </a:cubicBezTo>
                    <a:lnTo>
                      <a:pt x="426" y="3334"/>
                    </a:lnTo>
                    <a:cubicBezTo>
                      <a:pt x="627" y="1705"/>
                      <a:pt x="3333" y="402"/>
                      <a:pt x="6617" y="402"/>
                    </a:cubicBezTo>
                    <a:close/>
                    <a:moveTo>
                      <a:pt x="6617" y="1"/>
                    </a:moveTo>
                    <a:cubicBezTo>
                      <a:pt x="2907" y="1"/>
                      <a:pt x="0" y="1554"/>
                      <a:pt x="0" y="3534"/>
                    </a:cubicBezTo>
                    <a:cubicBezTo>
                      <a:pt x="0" y="3635"/>
                      <a:pt x="100" y="3735"/>
                      <a:pt x="201" y="3735"/>
                    </a:cubicBezTo>
                    <a:lnTo>
                      <a:pt x="13033" y="3735"/>
                    </a:lnTo>
                    <a:cubicBezTo>
                      <a:pt x="13158" y="3735"/>
                      <a:pt x="13233" y="3635"/>
                      <a:pt x="13233" y="3534"/>
                    </a:cubicBezTo>
                    <a:cubicBezTo>
                      <a:pt x="13233" y="1554"/>
                      <a:pt x="10326" y="1"/>
                      <a:pt x="6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4"/>
              <p:cNvSpPr/>
              <p:nvPr/>
            </p:nvSpPr>
            <p:spPr>
              <a:xfrm>
                <a:off x="1857900" y="2688000"/>
                <a:ext cx="152925" cy="28700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11480" extrusionOk="0">
                    <a:moveTo>
                      <a:pt x="4938" y="1"/>
                    </a:moveTo>
                    <a:cubicBezTo>
                      <a:pt x="3685" y="176"/>
                      <a:pt x="2632" y="1354"/>
                      <a:pt x="2632" y="2632"/>
                    </a:cubicBezTo>
                    <a:cubicBezTo>
                      <a:pt x="2632" y="3660"/>
                      <a:pt x="3184" y="4762"/>
                      <a:pt x="2733" y="5690"/>
                    </a:cubicBezTo>
                    <a:cubicBezTo>
                      <a:pt x="2257" y="6617"/>
                      <a:pt x="978" y="6843"/>
                      <a:pt x="402" y="7695"/>
                    </a:cubicBezTo>
                    <a:cubicBezTo>
                      <a:pt x="26" y="8246"/>
                      <a:pt x="1" y="8998"/>
                      <a:pt x="201" y="9650"/>
                    </a:cubicBezTo>
                    <a:cubicBezTo>
                      <a:pt x="377" y="10276"/>
                      <a:pt x="753" y="10853"/>
                      <a:pt x="1129" y="11404"/>
                    </a:cubicBezTo>
                    <a:lnTo>
                      <a:pt x="1555" y="11479"/>
                    </a:lnTo>
                    <a:cubicBezTo>
                      <a:pt x="4312" y="9575"/>
                      <a:pt x="6116" y="6417"/>
                      <a:pt x="6116" y="2833"/>
                    </a:cubicBezTo>
                    <a:cubicBezTo>
                      <a:pt x="6116" y="1855"/>
                      <a:pt x="5966" y="928"/>
                      <a:pt x="5715" y="26"/>
                    </a:cubicBezTo>
                    <a:lnTo>
                      <a:pt x="49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14"/>
              <p:cNvSpPr/>
              <p:nvPr/>
            </p:nvSpPr>
            <p:spPr>
              <a:xfrm>
                <a:off x="1512675" y="2510675"/>
                <a:ext cx="176075" cy="154750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190" extrusionOk="0">
                    <a:moveTo>
                      <a:pt x="6592" y="1"/>
                    </a:moveTo>
                    <a:cubicBezTo>
                      <a:pt x="5614" y="302"/>
                      <a:pt x="4712" y="703"/>
                      <a:pt x="3885" y="1254"/>
                    </a:cubicBezTo>
                    <a:cubicBezTo>
                      <a:pt x="3885" y="1204"/>
                      <a:pt x="3860" y="1179"/>
                      <a:pt x="3860" y="1129"/>
                    </a:cubicBezTo>
                    <a:cubicBezTo>
                      <a:pt x="2206" y="2206"/>
                      <a:pt x="852" y="3710"/>
                      <a:pt x="0" y="5515"/>
                    </a:cubicBezTo>
                    <a:cubicBezTo>
                      <a:pt x="591" y="5980"/>
                      <a:pt x="1462" y="6189"/>
                      <a:pt x="2258" y="6189"/>
                    </a:cubicBezTo>
                    <a:cubicBezTo>
                      <a:pt x="2578" y="6189"/>
                      <a:pt x="2885" y="6156"/>
                      <a:pt x="3158" y="6091"/>
                    </a:cubicBezTo>
                    <a:cubicBezTo>
                      <a:pt x="3634" y="5991"/>
                      <a:pt x="4111" y="5715"/>
                      <a:pt x="4361" y="5314"/>
                    </a:cubicBezTo>
                    <a:cubicBezTo>
                      <a:pt x="4637" y="4863"/>
                      <a:pt x="4637" y="4261"/>
                      <a:pt x="4963" y="3860"/>
                    </a:cubicBezTo>
                    <a:cubicBezTo>
                      <a:pt x="5339" y="3434"/>
                      <a:pt x="5965" y="3334"/>
                      <a:pt x="6391" y="2958"/>
                    </a:cubicBezTo>
                    <a:cubicBezTo>
                      <a:pt x="7043" y="2357"/>
                      <a:pt x="6993" y="1354"/>
                      <a:pt x="6893" y="477"/>
                    </a:cubicBezTo>
                    <a:lnTo>
                      <a:pt x="65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14"/>
              <p:cNvSpPr/>
              <p:nvPr/>
            </p:nvSpPr>
            <p:spPr>
              <a:xfrm>
                <a:off x="1492625" y="2766775"/>
                <a:ext cx="198025" cy="243300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9732" extrusionOk="0">
                    <a:moveTo>
                      <a:pt x="3587" y="1"/>
                    </a:moveTo>
                    <a:cubicBezTo>
                      <a:pt x="3385" y="1"/>
                      <a:pt x="3194" y="80"/>
                      <a:pt x="3083" y="258"/>
                    </a:cubicBezTo>
                    <a:lnTo>
                      <a:pt x="2381" y="408"/>
                    </a:lnTo>
                    <a:lnTo>
                      <a:pt x="2381" y="759"/>
                    </a:lnTo>
                    <a:cubicBezTo>
                      <a:pt x="2308" y="730"/>
                      <a:pt x="2226" y="718"/>
                      <a:pt x="2120" y="718"/>
                    </a:cubicBezTo>
                    <a:cubicBezTo>
                      <a:pt x="2045" y="718"/>
                      <a:pt x="1959" y="724"/>
                      <a:pt x="1855" y="734"/>
                    </a:cubicBezTo>
                    <a:cubicBezTo>
                      <a:pt x="1228" y="885"/>
                      <a:pt x="552" y="1160"/>
                      <a:pt x="0" y="1461"/>
                    </a:cubicBezTo>
                    <a:cubicBezTo>
                      <a:pt x="677" y="5446"/>
                      <a:pt x="3609" y="8654"/>
                      <a:pt x="7419" y="9732"/>
                    </a:cubicBezTo>
                    <a:lnTo>
                      <a:pt x="7494" y="9707"/>
                    </a:lnTo>
                    <a:cubicBezTo>
                      <a:pt x="7895" y="9531"/>
                      <a:pt x="7920" y="9381"/>
                      <a:pt x="7745" y="8980"/>
                    </a:cubicBezTo>
                    <a:cubicBezTo>
                      <a:pt x="7569" y="8604"/>
                      <a:pt x="7243" y="8278"/>
                      <a:pt x="7143" y="7852"/>
                    </a:cubicBezTo>
                    <a:cubicBezTo>
                      <a:pt x="6943" y="6950"/>
                      <a:pt x="7870" y="6073"/>
                      <a:pt x="7619" y="5170"/>
                    </a:cubicBezTo>
                    <a:cubicBezTo>
                      <a:pt x="7444" y="4569"/>
                      <a:pt x="6767" y="4243"/>
                      <a:pt x="6166" y="4043"/>
                    </a:cubicBezTo>
                    <a:cubicBezTo>
                      <a:pt x="5564" y="3842"/>
                      <a:pt x="4862" y="3591"/>
                      <a:pt x="4587" y="3015"/>
                    </a:cubicBezTo>
                    <a:cubicBezTo>
                      <a:pt x="4386" y="2614"/>
                      <a:pt x="4436" y="2138"/>
                      <a:pt x="4461" y="1662"/>
                    </a:cubicBezTo>
                    <a:cubicBezTo>
                      <a:pt x="4512" y="1210"/>
                      <a:pt x="4512" y="709"/>
                      <a:pt x="4261" y="333"/>
                    </a:cubicBezTo>
                    <a:cubicBezTo>
                      <a:pt x="4108" y="124"/>
                      <a:pt x="3839" y="1"/>
                      <a:pt x="3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4"/>
              <p:cNvSpPr/>
              <p:nvPr/>
            </p:nvSpPr>
            <p:spPr>
              <a:xfrm>
                <a:off x="1491375" y="2777600"/>
                <a:ext cx="495000" cy="243750"/>
              </a:xfrm>
              <a:custGeom>
                <a:avLst/>
                <a:gdLst/>
                <a:ahLst/>
                <a:cxnLst/>
                <a:rect l="l" t="t" r="r" b="b"/>
                <a:pathLst>
                  <a:path w="19800" h="97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51" y="5439"/>
                      <a:pt x="4887" y="9750"/>
                      <a:pt x="10401" y="9750"/>
                    </a:cubicBezTo>
                    <a:cubicBezTo>
                      <a:pt x="14537" y="9750"/>
                      <a:pt x="18121" y="7344"/>
                      <a:pt x="19800" y="3860"/>
                    </a:cubicBezTo>
                    <a:lnTo>
                      <a:pt x="19800" y="3860"/>
                    </a:lnTo>
                    <a:cubicBezTo>
                      <a:pt x="16512" y="5249"/>
                      <a:pt x="13661" y="5832"/>
                      <a:pt x="11190" y="5832"/>
                    </a:cubicBezTo>
                    <a:cubicBezTo>
                      <a:pt x="5902" y="5832"/>
                      <a:pt x="2357" y="3161"/>
                      <a:pt x="0" y="0"/>
                    </a:cubicBezTo>
                    <a:close/>
                  </a:path>
                </a:pathLst>
              </a:custGeom>
              <a:solidFill>
                <a:srgbClr val="62AE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4"/>
              <p:cNvSpPr/>
              <p:nvPr/>
            </p:nvSpPr>
            <p:spPr>
              <a:xfrm>
                <a:off x="1860425" y="2875350"/>
                <a:ext cx="12282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986" extrusionOk="0">
                    <a:moveTo>
                      <a:pt x="4912" y="0"/>
                    </a:moveTo>
                    <a:lnTo>
                      <a:pt x="4912" y="0"/>
                    </a:lnTo>
                    <a:cubicBezTo>
                      <a:pt x="3158" y="752"/>
                      <a:pt x="1504" y="1253"/>
                      <a:pt x="0" y="1554"/>
                    </a:cubicBezTo>
                    <a:cubicBezTo>
                      <a:pt x="0" y="1755"/>
                      <a:pt x="50" y="1955"/>
                      <a:pt x="100" y="2156"/>
                    </a:cubicBezTo>
                    <a:cubicBezTo>
                      <a:pt x="276" y="2782"/>
                      <a:pt x="652" y="3359"/>
                      <a:pt x="1028" y="3910"/>
                    </a:cubicBezTo>
                    <a:lnTo>
                      <a:pt x="1454" y="3985"/>
                    </a:lnTo>
                    <a:cubicBezTo>
                      <a:pt x="2907" y="2983"/>
                      <a:pt x="4110" y="1604"/>
                      <a:pt x="4912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4"/>
              <p:cNvSpPr/>
              <p:nvPr/>
            </p:nvSpPr>
            <p:spPr>
              <a:xfrm>
                <a:off x="1493875" y="2796400"/>
                <a:ext cx="1967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7871" h="8547" extrusionOk="0">
                    <a:moveTo>
                      <a:pt x="477" y="0"/>
                    </a:moveTo>
                    <a:cubicBezTo>
                      <a:pt x="326" y="76"/>
                      <a:pt x="151" y="176"/>
                      <a:pt x="0" y="251"/>
                    </a:cubicBezTo>
                    <a:cubicBezTo>
                      <a:pt x="452" y="3058"/>
                      <a:pt x="2030" y="5464"/>
                      <a:pt x="4236" y="7068"/>
                    </a:cubicBezTo>
                    <a:cubicBezTo>
                      <a:pt x="4261" y="7068"/>
                      <a:pt x="4311" y="7093"/>
                      <a:pt x="4336" y="7118"/>
                    </a:cubicBezTo>
                    <a:cubicBezTo>
                      <a:pt x="4361" y="7143"/>
                      <a:pt x="4411" y="7168"/>
                      <a:pt x="4462" y="7218"/>
                    </a:cubicBezTo>
                    <a:cubicBezTo>
                      <a:pt x="5339" y="7795"/>
                      <a:pt x="6316" y="8246"/>
                      <a:pt x="7369" y="8547"/>
                    </a:cubicBezTo>
                    <a:lnTo>
                      <a:pt x="7444" y="8522"/>
                    </a:lnTo>
                    <a:cubicBezTo>
                      <a:pt x="7845" y="8346"/>
                      <a:pt x="7870" y="8196"/>
                      <a:pt x="7695" y="7795"/>
                    </a:cubicBezTo>
                    <a:cubicBezTo>
                      <a:pt x="7519" y="7419"/>
                      <a:pt x="7193" y="7093"/>
                      <a:pt x="7093" y="6667"/>
                    </a:cubicBezTo>
                    <a:cubicBezTo>
                      <a:pt x="6943" y="5990"/>
                      <a:pt x="7444" y="5314"/>
                      <a:pt x="7569" y="4662"/>
                    </a:cubicBezTo>
                    <a:cubicBezTo>
                      <a:pt x="4537" y="3860"/>
                      <a:pt x="2231" y="2106"/>
                      <a:pt x="477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4"/>
              <p:cNvSpPr/>
              <p:nvPr/>
            </p:nvSpPr>
            <p:spPr>
              <a:xfrm>
                <a:off x="1406150" y="2438000"/>
                <a:ext cx="568950" cy="667325"/>
              </a:xfrm>
              <a:custGeom>
                <a:avLst/>
                <a:gdLst/>
                <a:ahLst/>
                <a:cxnLst/>
                <a:rect l="l" t="t" r="r" b="b"/>
                <a:pathLst>
                  <a:path w="22758" h="26693" extrusionOk="0">
                    <a:moveTo>
                      <a:pt x="13209" y="0"/>
                    </a:moveTo>
                    <a:cubicBezTo>
                      <a:pt x="5915" y="0"/>
                      <a:pt x="1" y="5990"/>
                      <a:pt x="1" y="13359"/>
                    </a:cubicBezTo>
                    <a:cubicBezTo>
                      <a:pt x="1" y="20702"/>
                      <a:pt x="5915" y="26692"/>
                      <a:pt x="13209" y="26692"/>
                    </a:cubicBezTo>
                    <a:cubicBezTo>
                      <a:pt x="16667" y="26692"/>
                      <a:pt x="19951" y="25364"/>
                      <a:pt x="22432" y="22933"/>
                    </a:cubicBezTo>
                    <a:cubicBezTo>
                      <a:pt x="22758" y="22607"/>
                      <a:pt x="22758" y="22106"/>
                      <a:pt x="22432" y="21780"/>
                    </a:cubicBezTo>
                    <a:cubicBezTo>
                      <a:pt x="22281" y="21617"/>
                      <a:pt x="22075" y="21536"/>
                      <a:pt x="21865" y="21536"/>
                    </a:cubicBezTo>
                    <a:cubicBezTo>
                      <a:pt x="21655" y="21536"/>
                      <a:pt x="21442" y="21617"/>
                      <a:pt x="21279" y="21780"/>
                    </a:cubicBezTo>
                    <a:cubicBezTo>
                      <a:pt x="19098" y="23885"/>
                      <a:pt x="16241" y="25063"/>
                      <a:pt x="13209" y="25063"/>
                    </a:cubicBezTo>
                    <a:cubicBezTo>
                      <a:pt x="6818" y="25063"/>
                      <a:pt x="1630" y="19800"/>
                      <a:pt x="1630" y="13359"/>
                    </a:cubicBezTo>
                    <a:cubicBezTo>
                      <a:pt x="1630" y="6893"/>
                      <a:pt x="6818" y="1630"/>
                      <a:pt x="13209" y="1630"/>
                    </a:cubicBezTo>
                    <a:cubicBezTo>
                      <a:pt x="13660" y="1630"/>
                      <a:pt x="14036" y="1279"/>
                      <a:pt x="14036" y="828"/>
                    </a:cubicBezTo>
                    <a:cubicBezTo>
                      <a:pt x="14036" y="376"/>
                      <a:pt x="13660" y="0"/>
                      <a:pt x="132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0" name="Google Shape;600;p14"/>
            <p:cNvGrpSpPr/>
            <p:nvPr/>
          </p:nvGrpSpPr>
          <p:grpSpPr>
            <a:xfrm>
              <a:off x="1669629" y="3483252"/>
              <a:ext cx="118451" cy="116323"/>
              <a:chOff x="2595375" y="1962425"/>
              <a:chExt cx="69575" cy="68325"/>
            </a:xfrm>
          </p:grpSpPr>
          <p:sp>
            <p:nvSpPr>
              <p:cNvPr id="601" name="Google Shape;601;p1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14"/>
            <p:cNvGrpSpPr/>
            <p:nvPr/>
          </p:nvGrpSpPr>
          <p:grpSpPr>
            <a:xfrm>
              <a:off x="2083027" y="4327223"/>
              <a:ext cx="87421" cy="85850"/>
              <a:chOff x="2595375" y="1962425"/>
              <a:chExt cx="69575" cy="68325"/>
            </a:xfrm>
          </p:grpSpPr>
          <p:sp>
            <p:nvSpPr>
              <p:cNvPr id="604" name="Google Shape;604;p1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3392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/>
          <p:nvPr/>
        </p:nvSpPr>
        <p:spPr>
          <a:xfrm>
            <a:off x="8244165" y="-271732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" name="Google Shape;608;p15"/>
          <p:cNvSpPr/>
          <p:nvPr/>
        </p:nvSpPr>
        <p:spPr>
          <a:xfrm>
            <a:off x="4936051" y="6053920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" name="Google Shape;609;p15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" name="Google Shape;610;p15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15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12" name="Google Shape;612;p15"/>
          <p:cNvGrpSpPr/>
          <p:nvPr/>
        </p:nvGrpSpPr>
        <p:grpSpPr>
          <a:xfrm>
            <a:off x="10782005" y="365823"/>
            <a:ext cx="1228975" cy="2990157"/>
            <a:chOff x="8086503" y="274367"/>
            <a:chExt cx="921731" cy="2242618"/>
          </a:xfrm>
        </p:grpSpPr>
        <p:grpSp>
          <p:nvGrpSpPr>
            <p:cNvPr id="613" name="Google Shape;613;p15"/>
            <p:cNvGrpSpPr/>
            <p:nvPr/>
          </p:nvGrpSpPr>
          <p:grpSpPr>
            <a:xfrm rot="5791931">
              <a:off x="8150117" y="265520"/>
              <a:ext cx="472019" cy="549113"/>
              <a:chOff x="1422450" y="641950"/>
              <a:chExt cx="251275" cy="292300"/>
            </a:xfrm>
          </p:grpSpPr>
          <p:sp>
            <p:nvSpPr>
              <p:cNvPr id="614" name="Google Shape;614;p15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5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5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5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15"/>
            <p:cNvGrpSpPr/>
            <p:nvPr/>
          </p:nvGrpSpPr>
          <p:grpSpPr>
            <a:xfrm rot="9718732">
              <a:off x="8462902" y="1908346"/>
              <a:ext cx="471982" cy="549096"/>
              <a:chOff x="1422450" y="641950"/>
              <a:chExt cx="251275" cy="292300"/>
            </a:xfrm>
          </p:grpSpPr>
          <p:sp>
            <p:nvSpPr>
              <p:cNvPr id="622" name="Google Shape;622;p15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9" name="Google Shape;629;p15"/>
            <p:cNvGrpSpPr/>
            <p:nvPr/>
          </p:nvGrpSpPr>
          <p:grpSpPr>
            <a:xfrm>
              <a:off x="8462775" y="955100"/>
              <a:ext cx="69575" cy="68325"/>
              <a:chOff x="2595375" y="1962425"/>
              <a:chExt cx="69575" cy="68325"/>
            </a:xfrm>
          </p:grpSpPr>
          <p:sp>
            <p:nvSpPr>
              <p:cNvPr id="630" name="Google Shape;630;p15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5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15"/>
            <p:cNvGrpSpPr/>
            <p:nvPr/>
          </p:nvGrpSpPr>
          <p:grpSpPr>
            <a:xfrm>
              <a:off x="8532388" y="1366488"/>
              <a:ext cx="110826" cy="108828"/>
              <a:chOff x="2595375" y="1962425"/>
              <a:chExt cx="69575" cy="68325"/>
            </a:xfrm>
          </p:grpSpPr>
          <p:sp>
            <p:nvSpPr>
              <p:cNvPr id="633" name="Google Shape;633;p15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5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5" name="Google Shape;635;p15"/>
          <p:cNvSpPr txBox="1">
            <a:spLocks noGrp="1"/>
          </p:cNvSpPr>
          <p:nvPr>
            <p:ph type="subTitle" idx="1"/>
          </p:nvPr>
        </p:nvSpPr>
        <p:spPr>
          <a:xfrm>
            <a:off x="1922800" y="2149133"/>
            <a:ext cx="4628800" cy="32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5"/>
          <p:cNvSpPr txBox="1">
            <a:spLocks noGrp="1"/>
          </p:cNvSpPr>
          <p:nvPr>
            <p:ph type="subTitle" idx="2"/>
          </p:nvPr>
        </p:nvSpPr>
        <p:spPr>
          <a:xfrm>
            <a:off x="6826744" y="2149133"/>
            <a:ext cx="4279200" cy="32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268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6"/>
          <p:cNvSpPr/>
          <p:nvPr/>
        </p:nvSpPr>
        <p:spPr>
          <a:xfrm>
            <a:off x="574331" y="818735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16"/>
          <p:cNvSpPr/>
          <p:nvPr/>
        </p:nvSpPr>
        <p:spPr>
          <a:xfrm>
            <a:off x="1798131" y="5701735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16"/>
          <p:cNvSpPr/>
          <p:nvPr/>
        </p:nvSpPr>
        <p:spPr>
          <a:xfrm>
            <a:off x="10616931" y="-186595"/>
            <a:ext cx="2011216" cy="1168068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16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16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16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6"/>
          <p:cNvSpPr txBox="1">
            <a:spLocks noGrp="1"/>
          </p:cNvSpPr>
          <p:nvPr>
            <p:ph type="subTitle" idx="1"/>
          </p:nvPr>
        </p:nvSpPr>
        <p:spPr>
          <a:xfrm>
            <a:off x="1796733" y="3469600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subTitle" idx="2"/>
          </p:nvPr>
        </p:nvSpPr>
        <p:spPr>
          <a:xfrm>
            <a:off x="1796748" y="4096000"/>
            <a:ext cx="2926800" cy="110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3"/>
          </p:nvPr>
        </p:nvSpPr>
        <p:spPr>
          <a:xfrm>
            <a:off x="5050967" y="3469600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subTitle" idx="4"/>
          </p:nvPr>
        </p:nvSpPr>
        <p:spPr>
          <a:xfrm>
            <a:off x="5050981" y="4096000"/>
            <a:ext cx="2926800" cy="110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6"/>
          <p:cNvSpPr txBox="1">
            <a:spLocks noGrp="1"/>
          </p:cNvSpPr>
          <p:nvPr>
            <p:ph type="subTitle" idx="5"/>
          </p:nvPr>
        </p:nvSpPr>
        <p:spPr>
          <a:xfrm>
            <a:off x="8305200" y="3469600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6"/>
          </p:nvPr>
        </p:nvSpPr>
        <p:spPr>
          <a:xfrm>
            <a:off x="8305215" y="4096000"/>
            <a:ext cx="2926800" cy="110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0" name="Google Shape;650;p16"/>
          <p:cNvGrpSpPr/>
          <p:nvPr/>
        </p:nvGrpSpPr>
        <p:grpSpPr>
          <a:xfrm>
            <a:off x="11312329" y="883342"/>
            <a:ext cx="754312" cy="1270999"/>
            <a:chOff x="8484247" y="662506"/>
            <a:chExt cx="565734" cy="953249"/>
          </a:xfrm>
        </p:grpSpPr>
        <p:grpSp>
          <p:nvGrpSpPr>
            <p:cNvPr id="651" name="Google Shape;651;p16"/>
            <p:cNvGrpSpPr/>
            <p:nvPr/>
          </p:nvGrpSpPr>
          <p:grpSpPr>
            <a:xfrm>
              <a:off x="8484247" y="862725"/>
              <a:ext cx="565734" cy="753025"/>
              <a:chOff x="517100" y="2895200"/>
              <a:chExt cx="535125" cy="712350"/>
            </a:xfrm>
          </p:grpSpPr>
          <p:sp>
            <p:nvSpPr>
              <p:cNvPr id="652" name="Google Shape;652;p16"/>
              <p:cNvSpPr/>
              <p:nvPr/>
            </p:nvSpPr>
            <p:spPr>
              <a:xfrm>
                <a:off x="526525" y="2904650"/>
                <a:ext cx="392775" cy="389900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15596" extrusionOk="0">
                    <a:moveTo>
                      <a:pt x="7855" y="0"/>
                    </a:moveTo>
                    <a:cubicBezTo>
                      <a:pt x="3511" y="0"/>
                      <a:pt x="1" y="3487"/>
                      <a:pt x="1" y="7798"/>
                    </a:cubicBezTo>
                    <a:cubicBezTo>
                      <a:pt x="1" y="12108"/>
                      <a:pt x="3511" y="15596"/>
                      <a:pt x="7855" y="15596"/>
                    </a:cubicBezTo>
                    <a:cubicBezTo>
                      <a:pt x="12189" y="15596"/>
                      <a:pt x="15710" y="12108"/>
                      <a:pt x="15710" y="7798"/>
                    </a:cubicBezTo>
                    <a:cubicBezTo>
                      <a:pt x="15710" y="3487"/>
                      <a:pt x="12189" y="0"/>
                      <a:pt x="78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6"/>
              <p:cNvSpPr/>
              <p:nvPr/>
            </p:nvSpPr>
            <p:spPr>
              <a:xfrm>
                <a:off x="517100" y="2895200"/>
                <a:ext cx="411350" cy="408775"/>
              </a:xfrm>
              <a:custGeom>
                <a:avLst/>
                <a:gdLst/>
                <a:ahLst/>
                <a:cxnLst/>
                <a:rect l="l" t="t" r="r" b="b"/>
                <a:pathLst>
                  <a:path w="16454" h="16351" extrusionOk="0">
                    <a:moveTo>
                      <a:pt x="8232" y="744"/>
                    </a:moveTo>
                    <a:cubicBezTo>
                      <a:pt x="12360" y="744"/>
                      <a:pt x="15710" y="4083"/>
                      <a:pt x="15710" y="8176"/>
                    </a:cubicBezTo>
                    <a:cubicBezTo>
                      <a:pt x="15710" y="12269"/>
                      <a:pt x="12360" y="15608"/>
                      <a:pt x="8232" y="15608"/>
                    </a:cubicBezTo>
                    <a:cubicBezTo>
                      <a:pt x="4105" y="15608"/>
                      <a:pt x="743" y="12269"/>
                      <a:pt x="743" y="8176"/>
                    </a:cubicBezTo>
                    <a:cubicBezTo>
                      <a:pt x="743" y="4083"/>
                      <a:pt x="4105" y="744"/>
                      <a:pt x="8232" y="744"/>
                    </a:cubicBezTo>
                    <a:close/>
                    <a:moveTo>
                      <a:pt x="8232" y="1"/>
                    </a:moveTo>
                    <a:cubicBezTo>
                      <a:pt x="3693" y="1"/>
                      <a:pt x="0" y="3671"/>
                      <a:pt x="0" y="8176"/>
                    </a:cubicBezTo>
                    <a:cubicBezTo>
                      <a:pt x="0" y="12681"/>
                      <a:pt x="3693" y="16351"/>
                      <a:pt x="8232" y="16351"/>
                    </a:cubicBezTo>
                    <a:cubicBezTo>
                      <a:pt x="12772" y="16351"/>
                      <a:pt x="16453" y="12681"/>
                      <a:pt x="16453" y="8176"/>
                    </a:cubicBezTo>
                    <a:cubicBezTo>
                      <a:pt x="16453" y="3671"/>
                      <a:pt x="12772" y="1"/>
                      <a:pt x="82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6"/>
              <p:cNvSpPr/>
              <p:nvPr/>
            </p:nvSpPr>
            <p:spPr>
              <a:xfrm>
                <a:off x="768925" y="3250500"/>
                <a:ext cx="283300" cy="347850"/>
              </a:xfrm>
              <a:custGeom>
                <a:avLst/>
                <a:gdLst/>
                <a:ahLst/>
                <a:cxnLst/>
                <a:rect l="l" t="t" r="r" b="b"/>
                <a:pathLst>
                  <a:path w="11332" h="13914" extrusionOk="0">
                    <a:moveTo>
                      <a:pt x="3110" y="1"/>
                    </a:moveTo>
                    <a:lnTo>
                      <a:pt x="0" y="1716"/>
                    </a:lnTo>
                    <a:lnTo>
                      <a:pt x="3956" y="11377"/>
                    </a:lnTo>
                    <a:cubicBezTo>
                      <a:pt x="3956" y="11377"/>
                      <a:pt x="4686" y="13914"/>
                      <a:pt x="6802" y="13914"/>
                    </a:cubicBezTo>
                    <a:cubicBezTo>
                      <a:pt x="7255" y="13914"/>
                      <a:pt x="7772" y="13798"/>
                      <a:pt x="8358" y="13515"/>
                    </a:cubicBezTo>
                    <a:cubicBezTo>
                      <a:pt x="11331" y="12075"/>
                      <a:pt x="8827" y="8919"/>
                      <a:pt x="8827" y="8919"/>
                    </a:cubicBezTo>
                    <a:lnTo>
                      <a:pt x="31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6"/>
              <p:cNvSpPr/>
              <p:nvPr/>
            </p:nvSpPr>
            <p:spPr>
              <a:xfrm>
                <a:off x="758625" y="3241225"/>
                <a:ext cx="272150" cy="366325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4653" extrusionOk="0">
                    <a:moveTo>
                      <a:pt x="3534" y="0"/>
                    </a:moveTo>
                    <a:cubicBezTo>
                      <a:pt x="3463" y="0"/>
                      <a:pt x="3392" y="21"/>
                      <a:pt x="3328" y="63"/>
                    </a:cubicBezTo>
                    <a:cubicBezTo>
                      <a:pt x="3156" y="166"/>
                      <a:pt x="3099" y="395"/>
                      <a:pt x="3214" y="566"/>
                    </a:cubicBezTo>
                    <a:lnTo>
                      <a:pt x="8930" y="9484"/>
                    </a:lnTo>
                    <a:cubicBezTo>
                      <a:pt x="8930" y="9496"/>
                      <a:pt x="8942" y="9507"/>
                      <a:pt x="8942" y="9519"/>
                    </a:cubicBezTo>
                    <a:cubicBezTo>
                      <a:pt x="8953" y="9530"/>
                      <a:pt x="10097" y="10982"/>
                      <a:pt x="9811" y="12228"/>
                    </a:cubicBezTo>
                    <a:cubicBezTo>
                      <a:pt x="9685" y="12789"/>
                      <a:pt x="9285" y="13223"/>
                      <a:pt x="8610" y="13543"/>
                    </a:cubicBezTo>
                    <a:cubicBezTo>
                      <a:pt x="8108" y="13788"/>
                      <a:pt x="7637" y="13911"/>
                      <a:pt x="7206" y="13911"/>
                    </a:cubicBezTo>
                    <a:cubicBezTo>
                      <a:pt x="6912" y="13911"/>
                      <a:pt x="6636" y="13854"/>
                      <a:pt x="6381" y="13738"/>
                    </a:cubicBezTo>
                    <a:cubicBezTo>
                      <a:pt x="5192" y="13212"/>
                      <a:pt x="4723" y="11657"/>
                      <a:pt x="4723" y="11645"/>
                    </a:cubicBezTo>
                    <a:cubicBezTo>
                      <a:pt x="4711" y="11634"/>
                      <a:pt x="4711" y="11611"/>
                      <a:pt x="4711" y="11600"/>
                    </a:cubicBezTo>
                    <a:lnTo>
                      <a:pt x="755" y="1950"/>
                    </a:lnTo>
                    <a:cubicBezTo>
                      <a:pt x="704" y="1803"/>
                      <a:pt x="567" y="1715"/>
                      <a:pt x="420" y="1715"/>
                    </a:cubicBezTo>
                    <a:cubicBezTo>
                      <a:pt x="372" y="1715"/>
                      <a:pt x="323" y="1724"/>
                      <a:pt x="275" y="1744"/>
                    </a:cubicBezTo>
                    <a:cubicBezTo>
                      <a:pt x="92" y="1824"/>
                      <a:pt x="1" y="2041"/>
                      <a:pt x="69" y="2224"/>
                    </a:cubicBezTo>
                    <a:lnTo>
                      <a:pt x="4014" y="11874"/>
                    </a:lnTo>
                    <a:cubicBezTo>
                      <a:pt x="4083" y="12091"/>
                      <a:pt x="4643" y="13772"/>
                      <a:pt x="6072" y="14412"/>
                    </a:cubicBezTo>
                    <a:cubicBezTo>
                      <a:pt x="6426" y="14572"/>
                      <a:pt x="6815" y="14652"/>
                      <a:pt x="7215" y="14652"/>
                    </a:cubicBezTo>
                    <a:cubicBezTo>
                      <a:pt x="7753" y="14652"/>
                      <a:pt x="8324" y="14504"/>
                      <a:pt x="8930" y="14218"/>
                    </a:cubicBezTo>
                    <a:cubicBezTo>
                      <a:pt x="9822" y="13783"/>
                      <a:pt x="10360" y="13177"/>
                      <a:pt x="10531" y="12389"/>
                    </a:cubicBezTo>
                    <a:cubicBezTo>
                      <a:pt x="10886" y="10868"/>
                      <a:pt x="9685" y="9256"/>
                      <a:pt x="9536" y="9073"/>
                    </a:cubicBezTo>
                    <a:lnTo>
                      <a:pt x="3842" y="166"/>
                    </a:lnTo>
                    <a:cubicBezTo>
                      <a:pt x="3771" y="58"/>
                      <a:pt x="3654" y="0"/>
                      <a:pt x="3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6"/>
              <p:cNvSpPr/>
              <p:nvPr/>
            </p:nvSpPr>
            <p:spPr>
              <a:xfrm>
                <a:off x="566550" y="2942950"/>
                <a:ext cx="31102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2441" h="12349" extrusionOk="0">
                    <a:moveTo>
                      <a:pt x="6220" y="0"/>
                    </a:moveTo>
                    <a:cubicBezTo>
                      <a:pt x="2790" y="0"/>
                      <a:pt x="0" y="2767"/>
                      <a:pt x="0" y="6174"/>
                    </a:cubicBezTo>
                    <a:cubicBezTo>
                      <a:pt x="0" y="9582"/>
                      <a:pt x="2790" y="12349"/>
                      <a:pt x="6220" y="12349"/>
                    </a:cubicBezTo>
                    <a:cubicBezTo>
                      <a:pt x="9650" y="12349"/>
                      <a:pt x="12440" y="9582"/>
                      <a:pt x="12440" y="6174"/>
                    </a:cubicBezTo>
                    <a:cubicBezTo>
                      <a:pt x="12440" y="2767"/>
                      <a:pt x="9650" y="0"/>
                      <a:pt x="6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16"/>
              <p:cNvSpPr/>
              <p:nvPr/>
            </p:nvSpPr>
            <p:spPr>
              <a:xfrm>
                <a:off x="621150" y="3060075"/>
                <a:ext cx="181250" cy="105000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4200" extrusionOk="0">
                    <a:moveTo>
                      <a:pt x="6846" y="1"/>
                    </a:moveTo>
                    <a:cubicBezTo>
                      <a:pt x="6666" y="1"/>
                      <a:pt x="6505" y="153"/>
                      <a:pt x="6494" y="346"/>
                    </a:cubicBezTo>
                    <a:cubicBezTo>
                      <a:pt x="6403" y="1649"/>
                      <a:pt x="5488" y="2850"/>
                      <a:pt x="4265" y="3284"/>
                    </a:cubicBezTo>
                    <a:cubicBezTo>
                      <a:pt x="3922" y="3402"/>
                      <a:pt x="3562" y="3459"/>
                      <a:pt x="3201" y="3459"/>
                    </a:cubicBezTo>
                    <a:cubicBezTo>
                      <a:pt x="2262" y="3459"/>
                      <a:pt x="1322" y="3075"/>
                      <a:pt x="686" y="2381"/>
                    </a:cubicBezTo>
                    <a:cubicBezTo>
                      <a:pt x="613" y="2302"/>
                      <a:pt x="515" y="2262"/>
                      <a:pt x="415" y="2262"/>
                    </a:cubicBezTo>
                    <a:cubicBezTo>
                      <a:pt x="326" y="2262"/>
                      <a:pt x="235" y="2294"/>
                      <a:pt x="160" y="2358"/>
                    </a:cubicBezTo>
                    <a:cubicBezTo>
                      <a:pt x="12" y="2496"/>
                      <a:pt x="0" y="2736"/>
                      <a:pt x="137" y="2884"/>
                    </a:cubicBezTo>
                    <a:cubicBezTo>
                      <a:pt x="915" y="3730"/>
                      <a:pt x="2058" y="4199"/>
                      <a:pt x="3202" y="4199"/>
                    </a:cubicBezTo>
                    <a:cubicBezTo>
                      <a:pt x="3647" y="4199"/>
                      <a:pt x="4093" y="4131"/>
                      <a:pt x="4505" y="3982"/>
                    </a:cubicBezTo>
                    <a:cubicBezTo>
                      <a:pt x="6003" y="3456"/>
                      <a:pt x="7123" y="1981"/>
                      <a:pt x="7238" y="403"/>
                    </a:cubicBezTo>
                    <a:cubicBezTo>
                      <a:pt x="7249" y="197"/>
                      <a:pt x="7089" y="14"/>
                      <a:pt x="6883" y="3"/>
                    </a:cubicBezTo>
                    <a:cubicBezTo>
                      <a:pt x="6871" y="2"/>
                      <a:pt x="6858" y="1"/>
                      <a:pt x="6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16"/>
              <p:cNvSpPr/>
              <p:nvPr/>
            </p:nvSpPr>
            <p:spPr>
              <a:xfrm>
                <a:off x="660875" y="3075600"/>
                <a:ext cx="25750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326" extrusionOk="0">
                    <a:moveTo>
                      <a:pt x="432" y="1"/>
                    </a:moveTo>
                    <a:cubicBezTo>
                      <a:pt x="391" y="1"/>
                      <a:pt x="350" y="8"/>
                      <a:pt x="309" y="22"/>
                    </a:cubicBezTo>
                    <a:cubicBezTo>
                      <a:pt x="115" y="79"/>
                      <a:pt x="0" y="297"/>
                      <a:pt x="69" y="491"/>
                    </a:cubicBezTo>
                    <a:lnTo>
                      <a:pt x="263" y="1063"/>
                    </a:lnTo>
                    <a:cubicBezTo>
                      <a:pt x="309" y="1223"/>
                      <a:pt x="458" y="1326"/>
                      <a:pt x="606" y="1326"/>
                    </a:cubicBezTo>
                    <a:cubicBezTo>
                      <a:pt x="652" y="1326"/>
                      <a:pt x="686" y="1314"/>
                      <a:pt x="732" y="1303"/>
                    </a:cubicBezTo>
                    <a:cubicBezTo>
                      <a:pt x="927" y="1234"/>
                      <a:pt x="1029" y="1028"/>
                      <a:pt x="961" y="834"/>
                    </a:cubicBezTo>
                    <a:lnTo>
                      <a:pt x="778" y="251"/>
                    </a:lnTo>
                    <a:cubicBezTo>
                      <a:pt x="724" y="97"/>
                      <a:pt x="584" y="1"/>
                      <a:pt x="4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6"/>
              <p:cNvSpPr/>
              <p:nvPr/>
            </p:nvSpPr>
            <p:spPr>
              <a:xfrm>
                <a:off x="720325" y="3052200"/>
                <a:ext cx="257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325" extrusionOk="0">
                    <a:moveTo>
                      <a:pt x="419" y="1"/>
                    </a:moveTo>
                    <a:cubicBezTo>
                      <a:pt x="380" y="1"/>
                      <a:pt x="339" y="7"/>
                      <a:pt x="298" y="21"/>
                    </a:cubicBezTo>
                    <a:cubicBezTo>
                      <a:pt x="103" y="89"/>
                      <a:pt x="1" y="295"/>
                      <a:pt x="69" y="489"/>
                    </a:cubicBezTo>
                    <a:lnTo>
                      <a:pt x="252" y="1073"/>
                    </a:lnTo>
                    <a:cubicBezTo>
                      <a:pt x="309" y="1221"/>
                      <a:pt x="458" y="1324"/>
                      <a:pt x="607" y="1324"/>
                    </a:cubicBezTo>
                    <a:cubicBezTo>
                      <a:pt x="652" y="1324"/>
                      <a:pt x="687" y="1324"/>
                      <a:pt x="721" y="1301"/>
                    </a:cubicBezTo>
                    <a:cubicBezTo>
                      <a:pt x="915" y="1244"/>
                      <a:pt x="1030" y="1027"/>
                      <a:pt x="961" y="832"/>
                    </a:cubicBezTo>
                    <a:lnTo>
                      <a:pt x="767" y="261"/>
                    </a:lnTo>
                    <a:cubicBezTo>
                      <a:pt x="721" y="105"/>
                      <a:pt x="580" y="1"/>
                      <a:pt x="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6"/>
              <p:cNvSpPr/>
              <p:nvPr/>
            </p:nvSpPr>
            <p:spPr>
              <a:xfrm>
                <a:off x="696325" y="2970150"/>
                <a:ext cx="114650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2068" extrusionOk="0">
                    <a:moveTo>
                      <a:pt x="1271" y="1"/>
                    </a:moveTo>
                    <a:cubicBezTo>
                      <a:pt x="748" y="1"/>
                      <a:pt x="372" y="70"/>
                      <a:pt x="332" y="78"/>
                    </a:cubicBezTo>
                    <a:cubicBezTo>
                      <a:pt x="126" y="113"/>
                      <a:pt x="0" y="307"/>
                      <a:pt x="34" y="513"/>
                    </a:cubicBezTo>
                    <a:cubicBezTo>
                      <a:pt x="75" y="696"/>
                      <a:pt x="234" y="816"/>
                      <a:pt x="405" y="816"/>
                    </a:cubicBezTo>
                    <a:cubicBezTo>
                      <a:pt x="426" y="816"/>
                      <a:pt x="448" y="814"/>
                      <a:pt x="469" y="810"/>
                    </a:cubicBezTo>
                    <a:cubicBezTo>
                      <a:pt x="477" y="806"/>
                      <a:pt x="805" y="745"/>
                      <a:pt x="1264" y="745"/>
                    </a:cubicBezTo>
                    <a:cubicBezTo>
                      <a:pt x="2055" y="745"/>
                      <a:pt x="3238" y="927"/>
                      <a:pt x="3853" y="1896"/>
                    </a:cubicBezTo>
                    <a:cubicBezTo>
                      <a:pt x="3922" y="2011"/>
                      <a:pt x="4036" y="2068"/>
                      <a:pt x="4162" y="2068"/>
                    </a:cubicBezTo>
                    <a:cubicBezTo>
                      <a:pt x="4231" y="2068"/>
                      <a:pt x="4299" y="2045"/>
                      <a:pt x="4356" y="2011"/>
                    </a:cubicBezTo>
                    <a:cubicBezTo>
                      <a:pt x="4539" y="1896"/>
                      <a:pt x="4585" y="1668"/>
                      <a:pt x="4482" y="1496"/>
                    </a:cubicBezTo>
                    <a:cubicBezTo>
                      <a:pt x="3677" y="233"/>
                      <a:pt x="2227" y="1"/>
                      <a:pt x="1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1" name="Google Shape;661;p16"/>
            <p:cNvGrpSpPr/>
            <p:nvPr/>
          </p:nvGrpSpPr>
          <p:grpSpPr>
            <a:xfrm>
              <a:off x="8538143" y="1492832"/>
              <a:ext cx="125172" cy="122924"/>
              <a:chOff x="2595375" y="1962425"/>
              <a:chExt cx="69575" cy="68325"/>
            </a:xfrm>
          </p:grpSpPr>
          <p:sp>
            <p:nvSpPr>
              <p:cNvPr id="662" name="Google Shape;662;p16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4" name="Google Shape;664;p16"/>
            <p:cNvGrpSpPr/>
            <p:nvPr/>
          </p:nvGrpSpPr>
          <p:grpSpPr>
            <a:xfrm>
              <a:off x="8663335" y="662506"/>
              <a:ext cx="85953" cy="84402"/>
              <a:chOff x="2595375" y="1962425"/>
              <a:chExt cx="69575" cy="68325"/>
            </a:xfrm>
          </p:grpSpPr>
          <p:sp>
            <p:nvSpPr>
              <p:cNvPr id="665" name="Google Shape;665;p16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7" name="Google Shape;667;p16"/>
          <p:cNvGrpSpPr/>
          <p:nvPr/>
        </p:nvGrpSpPr>
        <p:grpSpPr>
          <a:xfrm rot="9674615">
            <a:off x="1149619" y="5510981"/>
            <a:ext cx="476815" cy="457489"/>
            <a:chOff x="2379225" y="531900"/>
            <a:chExt cx="169200" cy="162325"/>
          </a:xfrm>
        </p:grpSpPr>
        <p:sp>
          <p:nvSpPr>
            <p:cNvPr id="668" name="Google Shape;668;p16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047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7"/>
          <p:cNvSpPr/>
          <p:nvPr/>
        </p:nvSpPr>
        <p:spPr>
          <a:xfrm>
            <a:off x="2558001" y="-281123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17"/>
          <p:cNvSpPr/>
          <p:nvPr/>
        </p:nvSpPr>
        <p:spPr>
          <a:xfrm>
            <a:off x="6800231" y="5891768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17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17"/>
          <p:cNvSpPr txBox="1">
            <a:spLocks noGrp="1"/>
          </p:cNvSpPr>
          <p:nvPr>
            <p:ph type="title"/>
          </p:nvPr>
        </p:nvSpPr>
        <p:spPr>
          <a:xfrm>
            <a:off x="3710833" y="3076733"/>
            <a:ext cx="5606800" cy="10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77" name="Google Shape;677;p17"/>
          <p:cNvSpPr txBox="1">
            <a:spLocks noGrp="1"/>
          </p:cNvSpPr>
          <p:nvPr>
            <p:ph type="subTitle" idx="1"/>
          </p:nvPr>
        </p:nvSpPr>
        <p:spPr>
          <a:xfrm>
            <a:off x="3710833" y="4094767"/>
            <a:ext cx="5606800" cy="4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8" name="Google Shape;678;p17"/>
          <p:cNvSpPr txBox="1">
            <a:spLocks noGrp="1"/>
          </p:cNvSpPr>
          <p:nvPr>
            <p:ph type="title" idx="2" hasCustomPrompt="1"/>
          </p:nvPr>
        </p:nvSpPr>
        <p:spPr>
          <a:xfrm>
            <a:off x="5940617" y="1747800"/>
            <a:ext cx="1147200" cy="7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79" name="Google Shape;679;p17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0" name="Google Shape;680;p17"/>
          <p:cNvGrpSpPr/>
          <p:nvPr/>
        </p:nvGrpSpPr>
        <p:grpSpPr>
          <a:xfrm rot="1362092">
            <a:off x="2814246" y="46595"/>
            <a:ext cx="891583" cy="1701575"/>
            <a:chOff x="3169700" y="1461500"/>
            <a:chExt cx="332175" cy="744275"/>
          </a:xfrm>
        </p:grpSpPr>
        <p:sp>
          <p:nvSpPr>
            <p:cNvPr id="681" name="Google Shape;681;p17"/>
            <p:cNvSpPr/>
            <p:nvPr/>
          </p:nvSpPr>
          <p:spPr>
            <a:xfrm>
              <a:off x="3267450" y="1899000"/>
              <a:ext cx="177550" cy="273625"/>
            </a:xfrm>
            <a:custGeom>
              <a:avLst/>
              <a:gdLst/>
              <a:ahLst/>
              <a:cxnLst/>
              <a:rect l="l" t="t" r="r" b="b"/>
              <a:pathLst>
                <a:path w="7102" h="10945" extrusionOk="0">
                  <a:moveTo>
                    <a:pt x="6481" y="1"/>
                  </a:moveTo>
                  <a:cubicBezTo>
                    <a:pt x="6241" y="1"/>
                    <a:pt x="6021" y="160"/>
                    <a:pt x="5946" y="403"/>
                  </a:cubicBezTo>
                  <a:cubicBezTo>
                    <a:pt x="4975" y="3570"/>
                    <a:pt x="3111" y="8852"/>
                    <a:pt x="2230" y="9550"/>
                  </a:cubicBezTo>
                  <a:cubicBezTo>
                    <a:pt x="2072" y="9678"/>
                    <a:pt x="1846" y="9824"/>
                    <a:pt x="1647" y="9824"/>
                  </a:cubicBezTo>
                  <a:cubicBezTo>
                    <a:pt x="1616" y="9824"/>
                    <a:pt x="1585" y="9820"/>
                    <a:pt x="1556" y="9813"/>
                  </a:cubicBezTo>
                  <a:cubicBezTo>
                    <a:pt x="1350" y="9755"/>
                    <a:pt x="1179" y="9492"/>
                    <a:pt x="1144" y="9401"/>
                  </a:cubicBezTo>
                  <a:cubicBezTo>
                    <a:pt x="1050" y="9187"/>
                    <a:pt x="848" y="9057"/>
                    <a:pt x="632" y="9057"/>
                  </a:cubicBezTo>
                  <a:cubicBezTo>
                    <a:pt x="559" y="9057"/>
                    <a:pt x="485" y="9072"/>
                    <a:pt x="413" y="9104"/>
                  </a:cubicBezTo>
                  <a:cubicBezTo>
                    <a:pt x="127" y="9218"/>
                    <a:pt x="1" y="9550"/>
                    <a:pt x="115" y="9835"/>
                  </a:cubicBezTo>
                  <a:cubicBezTo>
                    <a:pt x="150" y="9915"/>
                    <a:pt x="493" y="10693"/>
                    <a:pt x="1281" y="10887"/>
                  </a:cubicBezTo>
                  <a:cubicBezTo>
                    <a:pt x="1407" y="10922"/>
                    <a:pt x="1522" y="10944"/>
                    <a:pt x="1647" y="10944"/>
                  </a:cubicBezTo>
                  <a:cubicBezTo>
                    <a:pt x="2070" y="10944"/>
                    <a:pt x="2493" y="10762"/>
                    <a:pt x="2928" y="10419"/>
                  </a:cubicBezTo>
                  <a:cubicBezTo>
                    <a:pt x="4334" y="9309"/>
                    <a:pt x="6575" y="2152"/>
                    <a:pt x="7010" y="723"/>
                  </a:cubicBezTo>
                  <a:cubicBezTo>
                    <a:pt x="7101" y="426"/>
                    <a:pt x="6941" y="117"/>
                    <a:pt x="6644" y="25"/>
                  </a:cubicBezTo>
                  <a:cubicBezTo>
                    <a:pt x="6590" y="9"/>
                    <a:pt x="6535" y="1"/>
                    <a:pt x="6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3177425" y="1589200"/>
              <a:ext cx="293875" cy="607425"/>
            </a:xfrm>
            <a:custGeom>
              <a:avLst/>
              <a:gdLst/>
              <a:ahLst/>
              <a:cxnLst/>
              <a:rect l="l" t="t" r="r" b="b"/>
              <a:pathLst>
                <a:path w="11755" h="24297" extrusionOk="0">
                  <a:moveTo>
                    <a:pt x="9662" y="0"/>
                  </a:moveTo>
                  <a:cubicBezTo>
                    <a:pt x="9662" y="0"/>
                    <a:pt x="4322" y="9753"/>
                    <a:pt x="2836" y="14258"/>
                  </a:cubicBezTo>
                  <a:cubicBezTo>
                    <a:pt x="1727" y="17620"/>
                    <a:pt x="0" y="23073"/>
                    <a:pt x="1212" y="24194"/>
                  </a:cubicBezTo>
                  <a:lnTo>
                    <a:pt x="1635" y="24297"/>
                  </a:lnTo>
                  <a:cubicBezTo>
                    <a:pt x="3282" y="24285"/>
                    <a:pt x="5683" y="19095"/>
                    <a:pt x="7123" y="15847"/>
                  </a:cubicBezTo>
                  <a:cubicBezTo>
                    <a:pt x="9056" y="11525"/>
                    <a:pt x="11754" y="744"/>
                    <a:pt x="11754" y="744"/>
                  </a:cubicBezTo>
                  <a:lnTo>
                    <a:pt x="96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3169700" y="1579850"/>
              <a:ext cx="311875" cy="625925"/>
            </a:xfrm>
            <a:custGeom>
              <a:avLst/>
              <a:gdLst/>
              <a:ahLst/>
              <a:cxnLst/>
              <a:rect l="l" t="t" r="r" b="b"/>
              <a:pathLst>
                <a:path w="12475" h="25037" extrusionOk="0">
                  <a:moveTo>
                    <a:pt x="10142" y="832"/>
                  </a:moveTo>
                  <a:lnTo>
                    <a:pt x="11617" y="1358"/>
                  </a:lnTo>
                  <a:cubicBezTo>
                    <a:pt x="11148" y="3187"/>
                    <a:pt x="8805" y="12243"/>
                    <a:pt x="7089" y="16073"/>
                  </a:cubicBezTo>
                  <a:cubicBezTo>
                    <a:pt x="6186" y="18108"/>
                    <a:pt x="3431" y="24282"/>
                    <a:pt x="1944" y="24294"/>
                  </a:cubicBezTo>
                  <a:cubicBezTo>
                    <a:pt x="1899" y="24294"/>
                    <a:pt x="1853" y="24305"/>
                    <a:pt x="1807" y="24328"/>
                  </a:cubicBezTo>
                  <a:cubicBezTo>
                    <a:pt x="1796" y="24316"/>
                    <a:pt x="1784" y="24305"/>
                    <a:pt x="1773" y="24294"/>
                  </a:cubicBezTo>
                  <a:cubicBezTo>
                    <a:pt x="687" y="23287"/>
                    <a:pt x="2802" y="16862"/>
                    <a:pt x="3499" y="14746"/>
                  </a:cubicBezTo>
                  <a:cubicBezTo>
                    <a:pt x="4814" y="10745"/>
                    <a:pt x="9262" y="2455"/>
                    <a:pt x="10142" y="832"/>
                  </a:cubicBezTo>
                  <a:close/>
                  <a:moveTo>
                    <a:pt x="9974" y="0"/>
                  </a:moveTo>
                  <a:cubicBezTo>
                    <a:pt x="9840" y="0"/>
                    <a:pt x="9712" y="69"/>
                    <a:pt x="9651" y="191"/>
                  </a:cubicBezTo>
                  <a:cubicBezTo>
                    <a:pt x="9422" y="592"/>
                    <a:pt x="4277" y="10024"/>
                    <a:pt x="2790" y="14506"/>
                  </a:cubicBezTo>
                  <a:cubicBezTo>
                    <a:pt x="1247" y="19183"/>
                    <a:pt x="1" y="23665"/>
                    <a:pt x="1270" y="24831"/>
                  </a:cubicBezTo>
                  <a:cubicBezTo>
                    <a:pt x="1347" y="24900"/>
                    <a:pt x="1440" y="24933"/>
                    <a:pt x="1531" y="24933"/>
                  </a:cubicBezTo>
                  <a:cubicBezTo>
                    <a:pt x="1574" y="24933"/>
                    <a:pt x="1618" y="24926"/>
                    <a:pt x="1658" y="24911"/>
                  </a:cubicBezTo>
                  <a:cubicBezTo>
                    <a:pt x="1727" y="24991"/>
                    <a:pt x="1830" y="25037"/>
                    <a:pt x="1944" y="25037"/>
                  </a:cubicBezTo>
                  <a:lnTo>
                    <a:pt x="1956" y="25037"/>
                  </a:lnTo>
                  <a:cubicBezTo>
                    <a:pt x="3682" y="25025"/>
                    <a:pt x="5763" y="20863"/>
                    <a:pt x="7776" y="16381"/>
                  </a:cubicBezTo>
                  <a:cubicBezTo>
                    <a:pt x="9696" y="12060"/>
                    <a:pt x="12315" y="1655"/>
                    <a:pt x="12418" y="1209"/>
                  </a:cubicBezTo>
                  <a:cubicBezTo>
                    <a:pt x="12475" y="1026"/>
                    <a:pt x="12372" y="832"/>
                    <a:pt x="12189" y="763"/>
                  </a:cubicBezTo>
                  <a:lnTo>
                    <a:pt x="10097" y="20"/>
                  </a:lnTo>
                  <a:cubicBezTo>
                    <a:pt x="10056" y="7"/>
                    <a:pt x="10015" y="0"/>
                    <a:pt x="99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3279475" y="1827200"/>
              <a:ext cx="123225" cy="57875"/>
            </a:xfrm>
            <a:custGeom>
              <a:avLst/>
              <a:gdLst/>
              <a:ahLst/>
              <a:cxnLst/>
              <a:rect l="l" t="t" r="r" b="b"/>
              <a:pathLst>
                <a:path w="4929" h="2315" extrusionOk="0">
                  <a:moveTo>
                    <a:pt x="422" y="0"/>
                  </a:moveTo>
                  <a:cubicBezTo>
                    <a:pt x="272" y="0"/>
                    <a:pt x="133" y="93"/>
                    <a:pt x="80" y="233"/>
                  </a:cubicBezTo>
                  <a:cubicBezTo>
                    <a:pt x="0" y="428"/>
                    <a:pt x="103" y="645"/>
                    <a:pt x="297" y="713"/>
                  </a:cubicBezTo>
                  <a:lnTo>
                    <a:pt x="4379" y="2291"/>
                  </a:lnTo>
                  <a:cubicBezTo>
                    <a:pt x="4425" y="2314"/>
                    <a:pt x="4471" y="2314"/>
                    <a:pt x="4516" y="2314"/>
                  </a:cubicBezTo>
                  <a:cubicBezTo>
                    <a:pt x="4665" y="2314"/>
                    <a:pt x="4802" y="2234"/>
                    <a:pt x="4859" y="2086"/>
                  </a:cubicBezTo>
                  <a:cubicBezTo>
                    <a:pt x="4928" y="1891"/>
                    <a:pt x="4837" y="1674"/>
                    <a:pt x="4642" y="1605"/>
                  </a:cubicBezTo>
                  <a:lnTo>
                    <a:pt x="560" y="27"/>
                  </a:lnTo>
                  <a:cubicBezTo>
                    <a:pt x="515" y="9"/>
                    <a:pt x="468" y="0"/>
                    <a:pt x="4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3418950" y="1470850"/>
              <a:ext cx="73200" cy="135800"/>
            </a:xfrm>
            <a:custGeom>
              <a:avLst/>
              <a:gdLst/>
              <a:ahLst/>
              <a:cxnLst/>
              <a:rect l="l" t="t" r="r" b="b"/>
              <a:pathLst>
                <a:path w="2928" h="5432" extrusionOk="0">
                  <a:moveTo>
                    <a:pt x="2928" y="1"/>
                  </a:moveTo>
                  <a:lnTo>
                    <a:pt x="1" y="4734"/>
                  </a:lnTo>
                  <a:lnTo>
                    <a:pt x="2139" y="5432"/>
                  </a:lnTo>
                  <a:lnTo>
                    <a:pt x="29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3409250" y="1461500"/>
              <a:ext cx="92625" cy="154300"/>
            </a:xfrm>
            <a:custGeom>
              <a:avLst/>
              <a:gdLst/>
              <a:ahLst/>
              <a:cxnLst/>
              <a:rect l="l" t="t" r="r" b="b"/>
              <a:pathLst>
                <a:path w="3705" h="6172" extrusionOk="0">
                  <a:moveTo>
                    <a:pt x="2687" y="2090"/>
                  </a:moveTo>
                  <a:lnTo>
                    <a:pt x="2218" y="5314"/>
                  </a:lnTo>
                  <a:lnTo>
                    <a:pt x="949" y="4903"/>
                  </a:lnTo>
                  <a:lnTo>
                    <a:pt x="2687" y="2090"/>
                  </a:lnTo>
                  <a:close/>
                  <a:moveTo>
                    <a:pt x="3319" y="0"/>
                  </a:moveTo>
                  <a:cubicBezTo>
                    <a:pt x="3188" y="0"/>
                    <a:pt x="3065" y="67"/>
                    <a:pt x="2996" y="180"/>
                  </a:cubicBezTo>
                  <a:lnTo>
                    <a:pt x="69" y="4914"/>
                  </a:lnTo>
                  <a:cubicBezTo>
                    <a:pt x="11" y="5005"/>
                    <a:pt x="0" y="5131"/>
                    <a:pt x="34" y="5234"/>
                  </a:cubicBezTo>
                  <a:cubicBezTo>
                    <a:pt x="80" y="5348"/>
                    <a:pt x="160" y="5429"/>
                    <a:pt x="274" y="5463"/>
                  </a:cubicBezTo>
                  <a:lnTo>
                    <a:pt x="2413" y="6160"/>
                  </a:lnTo>
                  <a:cubicBezTo>
                    <a:pt x="2447" y="6172"/>
                    <a:pt x="2481" y="6172"/>
                    <a:pt x="2527" y="6172"/>
                  </a:cubicBezTo>
                  <a:cubicBezTo>
                    <a:pt x="2595" y="6172"/>
                    <a:pt x="2664" y="6160"/>
                    <a:pt x="2721" y="6126"/>
                  </a:cubicBezTo>
                  <a:cubicBezTo>
                    <a:pt x="2813" y="6069"/>
                    <a:pt x="2881" y="5966"/>
                    <a:pt x="2893" y="5863"/>
                  </a:cubicBezTo>
                  <a:lnTo>
                    <a:pt x="3682" y="432"/>
                  </a:lnTo>
                  <a:cubicBezTo>
                    <a:pt x="3705" y="249"/>
                    <a:pt x="3602" y="89"/>
                    <a:pt x="3442" y="20"/>
                  </a:cubicBezTo>
                  <a:cubicBezTo>
                    <a:pt x="3401" y="7"/>
                    <a:pt x="3359" y="0"/>
                    <a:pt x="3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3202000" y="2067450"/>
              <a:ext cx="98650" cy="46300"/>
            </a:xfrm>
            <a:custGeom>
              <a:avLst/>
              <a:gdLst/>
              <a:ahLst/>
              <a:cxnLst/>
              <a:rect l="l" t="t" r="r" b="b"/>
              <a:pathLst>
                <a:path w="3946" h="1852" extrusionOk="0">
                  <a:moveTo>
                    <a:pt x="415" y="0"/>
                  </a:moveTo>
                  <a:cubicBezTo>
                    <a:pt x="263" y="0"/>
                    <a:pt x="123" y="97"/>
                    <a:pt x="69" y="250"/>
                  </a:cubicBezTo>
                  <a:cubicBezTo>
                    <a:pt x="1" y="433"/>
                    <a:pt x="92" y="651"/>
                    <a:pt x="286" y="719"/>
                  </a:cubicBezTo>
                  <a:lnTo>
                    <a:pt x="3396" y="1840"/>
                  </a:lnTo>
                  <a:cubicBezTo>
                    <a:pt x="3442" y="1851"/>
                    <a:pt x="3488" y="1851"/>
                    <a:pt x="3522" y="1851"/>
                  </a:cubicBezTo>
                  <a:cubicBezTo>
                    <a:pt x="3682" y="1851"/>
                    <a:pt x="3819" y="1760"/>
                    <a:pt x="3877" y="1611"/>
                  </a:cubicBezTo>
                  <a:cubicBezTo>
                    <a:pt x="3945" y="1417"/>
                    <a:pt x="3842" y="1199"/>
                    <a:pt x="3648" y="1131"/>
                  </a:cubicBezTo>
                  <a:lnTo>
                    <a:pt x="538" y="22"/>
                  </a:lnTo>
                  <a:cubicBezTo>
                    <a:pt x="497" y="7"/>
                    <a:pt x="456" y="0"/>
                    <a:pt x="4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3449250" y="1461500"/>
              <a:ext cx="52625" cy="81700"/>
            </a:xfrm>
            <a:custGeom>
              <a:avLst/>
              <a:gdLst/>
              <a:ahLst/>
              <a:cxnLst/>
              <a:rect l="l" t="t" r="r" b="b"/>
              <a:pathLst>
                <a:path w="2105" h="3268" extrusionOk="0">
                  <a:moveTo>
                    <a:pt x="1087" y="2090"/>
                  </a:moveTo>
                  <a:lnTo>
                    <a:pt x="1053" y="2376"/>
                  </a:lnTo>
                  <a:lnTo>
                    <a:pt x="938" y="2330"/>
                  </a:lnTo>
                  <a:lnTo>
                    <a:pt x="1087" y="2090"/>
                  </a:lnTo>
                  <a:close/>
                  <a:moveTo>
                    <a:pt x="1719" y="0"/>
                  </a:moveTo>
                  <a:cubicBezTo>
                    <a:pt x="1588" y="0"/>
                    <a:pt x="1465" y="67"/>
                    <a:pt x="1396" y="180"/>
                  </a:cubicBezTo>
                  <a:lnTo>
                    <a:pt x="69" y="2319"/>
                  </a:lnTo>
                  <a:cubicBezTo>
                    <a:pt x="12" y="2421"/>
                    <a:pt x="1" y="2536"/>
                    <a:pt x="35" y="2650"/>
                  </a:cubicBezTo>
                  <a:cubicBezTo>
                    <a:pt x="81" y="2753"/>
                    <a:pt x="172" y="2833"/>
                    <a:pt x="275" y="2867"/>
                  </a:cubicBezTo>
                  <a:lnTo>
                    <a:pt x="1156" y="3222"/>
                  </a:lnTo>
                  <a:cubicBezTo>
                    <a:pt x="1178" y="3233"/>
                    <a:pt x="1201" y="3245"/>
                    <a:pt x="1224" y="3245"/>
                  </a:cubicBezTo>
                  <a:lnTo>
                    <a:pt x="1281" y="3256"/>
                  </a:lnTo>
                  <a:cubicBezTo>
                    <a:pt x="1304" y="3256"/>
                    <a:pt x="1327" y="3268"/>
                    <a:pt x="1350" y="3268"/>
                  </a:cubicBezTo>
                  <a:cubicBezTo>
                    <a:pt x="1419" y="3268"/>
                    <a:pt x="1499" y="3233"/>
                    <a:pt x="1567" y="3199"/>
                  </a:cubicBezTo>
                  <a:cubicBezTo>
                    <a:pt x="1647" y="3130"/>
                    <a:pt x="1704" y="3050"/>
                    <a:pt x="1716" y="2947"/>
                  </a:cubicBezTo>
                  <a:lnTo>
                    <a:pt x="2082" y="432"/>
                  </a:lnTo>
                  <a:cubicBezTo>
                    <a:pt x="2105" y="249"/>
                    <a:pt x="2002" y="89"/>
                    <a:pt x="1842" y="20"/>
                  </a:cubicBezTo>
                  <a:cubicBezTo>
                    <a:pt x="1801" y="7"/>
                    <a:pt x="1759" y="0"/>
                    <a:pt x="1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9" name="Google Shape;689;p17"/>
          <p:cNvGrpSpPr/>
          <p:nvPr/>
        </p:nvGrpSpPr>
        <p:grpSpPr>
          <a:xfrm rot="3001259">
            <a:off x="10923352" y="4114681"/>
            <a:ext cx="1060593" cy="1240108"/>
            <a:chOff x="8839250" y="-183600"/>
            <a:chExt cx="921859" cy="1077892"/>
          </a:xfrm>
        </p:grpSpPr>
        <p:sp>
          <p:nvSpPr>
            <p:cNvPr id="690" name="Google Shape;690;p17"/>
            <p:cNvSpPr/>
            <p:nvPr/>
          </p:nvSpPr>
          <p:spPr>
            <a:xfrm>
              <a:off x="8839250" y="-183600"/>
              <a:ext cx="921859" cy="864159"/>
            </a:xfrm>
            <a:custGeom>
              <a:avLst/>
              <a:gdLst/>
              <a:ahLst/>
              <a:cxnLst/>
              <a:rect l="l" t="t" r="r" b="b"/>
              <a:pathLst>
                <a:path w="11029" h="10339" extrusionOk="0">
                  <a:moveTo>
                    <a:pt x="5436" y="0"/>
                  </a:moveTo>
                  <a:cubicBezTo>
                    <a:pt x="4665" y="0"/>
                    <a:pt x="3872" y="196"/>
                    <a:pt x="3108" y="590"/>
                  </a:cubicBezTo>
                  <a:cubicBezTo>
                    <a:pt x="727" y="1993"/>
                    <a:pt x="1" y="4424"/>
                    <a:pt x="1329" y="7031"/>
                  </a:cubicBezTo>
                  <a:cubicBezTo>
                    <a:pt x="2657" y="9637"/>
                    <a:pt x="5890" y="10038"/>
                    <a:pt x="6868" y="10339"/>
                  </a:cubicBezTo>
                  <a:lnTo>
                    <a:pt x="9274" y="9036"/>
                  </a:lnTo>
                  <a:cubicBezTo>
                    <a:pt x="9575" y="8058"/>
                    <a:pt x="11028" y="5126"/>
                    <a:pt x="9575" y="2595"/>
                  </a:cubicBezTo>
                  <a:cubicBezTo>
                    <a:pt x="8604" y="875"/>
                    <a:pt x="7068" y="0"/>
                    <a:pt x="5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9406952" y="567399"/>
              <a:ext cx="253597" cy="188646"/>
            </a:xfrm>
            <a:custGeom>
              <a:avLst/>
              <a:gdLst/>
              <a:ahLst/>
              <a:cxnLst/>
              <a:rect l="l" t="t" r="r" b="b"/>
              <a:pathLst>
                <a:path w="3034" h="2257" extrusionOk="0">
                  <a:moveTo>
                    <a:pt x="2557" y="1"/>
                  </a:moveTo>
                  <a:lnTo>
                    <a:pt x="1" y="1404"/>
                  </a:lnTo>
                  <a:lnTo>
                    <a:pt x="477" y="2256"/>
                  </a:lnTo>
                  <a:lnTo>
                    <a:pt x="3033" y="878"/>
                  </a:lnTo>
                  <a:lnTo>
                    <a:pt x="25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9392325" y="554778"/>
              <a:ext cx="282852" cy="215894"/>
            </a:xfrm>
            <a:custGeom>
              <a:avLst/>
              <a:gdLst/>
              <a:ahLst/>
              <a:cxnLst/>
              <a:rect l="l" t="t" r="r" b="b"/>
              <a:pathLst>
                <a:path w="3384" h="2583" extrusionOk="0">
                  <a:moveTo>
                    <a:pt x="2682" y="402"/>
                  </a:moveTo>
                  <a:lnTo>
                    <a:pt x="2983" y="979"/>
                  </a:lnTo>
                  <a:lnTo>
                    <a:pt x="702" y="2182"/>
                  </a:lnTo>
                  <a:lnTo>
                    <a:pt x="401" y="1605"/>
                  </a:lnTo>
                  <a:lnTo>
                    <a:pt x="2682" y="402"/>
                  </a:lnTo>
                  <a:close/>
                  <a:moveTo>
                    <a:pt x="2749" y="0"/>
                  </a:moveTo>
                  <a:cubicBezTo>
                    <a:pt x="2716" y="0"/>
                    <a:pt x="2683" y="9"/>
                    <a:pt x="2657" y="26"/>
                  </a:cubicBezTo>
                  <a:lnTo>
                    <a:pt x="100" y="1405"/>
                  </a:lnTo>
                  <a:cubicBezTo>
                    <a:pt x="50" y="1405"/>
                    <a:pt x="25" y="1455"/>
                    <a:pt x="25" y="1505"/>
                  </a:cubicBezTo>
                  <a:cubicBezTo>
                    <a:pt x="0" y="1530"/>
                    <a:pt x="0" y="1580"/>
                    <a:pt x="25" y="1630"/>
                  </a:cubicBezTo>
                  <a:lnTo>
                    <a:pt x="501" y="2508"/>
                  </a:lnTo>
                  <a:cubicBezTo>
                    <a:pt x="526" y="2558"/>
                    <a:pt x="577" y="2583"/>
                    <a:pt x="652" y="2583"/>
                  </a:cubicBezTo>
                  <a:cubicBezTo>
                    <a:pt x="677" y="2583"/>
                    <a:pt x="702" y="2583"/>
                    <a:pt x="727" y="2558"/>
                  </a:cubicBezTo>
                  <a:lnTo>
                    <a:pt x="3283" y="1179"/>
                  </a:lnTo>
                  <a:cubicBezTo>
                    <a:pt x="3333" y="1154"/>
                    <a:pt x="3359" y="1129"/>
                    <a:pt x="3384" y="1079"/>
                  </a:cubicBezTo>
                  <a:cubicBezTo>
                    <a:pt x="3384" y="1054"/>
                    <a:pt x="3384" y="1004"/>
                    <a:pt x="3359" y="954"/>
                  </a:cubicBezTo>
                  <a:lnTo>
                    <a:pt x="2882" y="76"/>
                  </a:lnTo>
                  <a:cubicBezTo>
                    <a:pt x="2866" y="28"/>
                    <a:pt x="2808" y="0"/>
                    <a:pt x="2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9469807" y="657502"/>
              <a:ext cx="213727" cy="167666"/>
            </a:xfrm>
            <a:custGeom>
              <a:avLst/>
              <a:gdLst/>
              <a:ahLst/>
              <a:cxnLst/>
              <a:rect l="l" t="t" r="r" b="b"/>
              <a:pathLst>
                <a:path w="2557" h="2006" extrusionOk="0">
                  <a:moveTo>
                    <a:pt x="2056" y="0"/>
                  </a:moveTo>
                  <a:lnTo>
                    <a:pt x="0" y="1103"/>
                  </a:lnTo>
                  <a:lnTo>
                    <a:pt x="502" y="2005"/>
                  </a:lnTo>
                  <a:lnTo>
                    <a:pt x="2557" y="903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9455096" y="643376"/>
              <a:ext cx="243149" cy="196419"/>
            </a:xfrm>
            <a:custGeom>
              <a:avLst/>
              <a:gdLst/>
              <a:ahLst/>
              <a:cxnLst/>
              <a:rect l="l" t="t" r="r" b="b"/>
              <a:pathLst>
                <a:path w="2909" h="2350" extrusionOk="0">
                  <a:moveTo>
                    <a:pt x="2181" y="395"/>
                  </a:moveTo>
                  <a:lnTo>
                    <a:pt x="2507" y="1021"/>
                  </a:lnTo>
                  <a:lnTo>
                    <a:pt x="728" y="1949"/>
                  </a:lnTo>
                  <a:lnTo>
                    <a:pt x="402" y="1347"/>
                  </a:lnTo>
                  <a:lnTo>
                    <a:pt x="2181" y="395"/>
                  </a:lnTo>
                  <a:close/>
                  <a:moveTo>
                    <a:pt x="2219" y="0"/>
                  </a:moveTo>
                  <a:cubicBezTo>
                    <a:pt x="2200" y="0"/>
                    <a:pt x="2181" y="6"/>
                    <a:pt x="2156" y="19"/>
                  </a:cubicBezTo>
                  <a:lnTo>
                    <a:pt x="101" y="1122"/>
                  </a:lnTo>
                  <a:cubicBezTo>
                    <a:pt x="26" y="1172"/>
                    <a:pt x="1" y="1272"/>
                    <a:pt x="26" y="1347"/>
                  </a:cubicBezTo>
                  <a:lnTo>
                    <a:pt x="527" y="2275"/>
                  </a:lnTo>
                  <a:cubicBezTo>
                    <a:pt x="552" y="2325"/>
                    <a:pt x="603" y="2350"/>
                    <a:pt x="678" y="2350"/>
                  </a:cubicBezTo>
                  <a:cubicBezTo>
                    <a:pt x="703" y="2350"/>
                    <a:pt x="728" y="2350"/>
                    <a:pt x="753" y="2325"/>
                  </a:cubicBezTo>
                  <a:lnTo>
                    <a:pt x="2808" y="1222"/>
                  </a:lnTo>
                  <a:cubicBezTo>
                    <a:pt x="2883" y="1172"/>
                    <a:pt x="2908" y="1072"/>
                    <a:pt x="2883" y="996"/>
                  </a:cubicBezTo>
                  <a:lnTo>
                    <a:pt x="2382" y="94"/>
                  </a:lnTo>
                  <a:cubicBezTo>
                    <a:pt x="2357" y="44"/>
                    <a:pt x="2332" y="19"/>
                    <a:pt x="2282" y="19"/>
                  </a:cubicBezTo>
                  <a:cubicBezTo>
                    <a:pt x="2257" y="6"/>
                    <a:pt x="2238" y="0"/>
                    <a:pt x="2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9511683" y="743342"/>
              <a:ext cx="184472" cy="138245"/>
            </a:xfrm>
            <a:custGeom>
              <a:avLst/>
              <a:gdLst/>
              <a:ahLst/>
              <a:cxnLst/>
              <a:rect l="l" t="t" r="r" b="b"/>
              <a:pathLst>
                <a:path w="2207" h="1654" extrusionOk="0">
                  <a:moveTo>
                    <a:pt x="2031" y="1"/>
                  </a:moveTo>
                  <a:lnTo>
                    <a:pt x="1" y="978"/>
                  </a:lnTo>
                  <a:cubicBezTo>
                    <a:pt x="1" y="978"/>
                    <a:pt x="602" y="1455"/>
                    <a:pt x="702" y="1630"/>
                  </a:cubicBezTo>
                  <a:cubicBezTo>
                    <a:pt x="712" y="1646"/>
                    <a:pt x="731" y="1653"/>
                    <a:pt x="760" y="1653"/>
                  </a:cubicBezTo>
                  <a:cubicBezTo>
                    <a:pt x="1046" y="1653"/>
                    <a:pt x="2206" y="928"/>
                    <a:pt x="2206" y="928"/>
                  </a:cubicBezTo>
                  <a:lnTo>
                    <a:pt x="20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9494966" y="730303"/>
              <a:ext cx="215816" cy="163989"/>
            </a:xfrm>
            <a:custGeom>
              <a:avLst/>
              <a:gdLst/>
              <a:ahLst/>
              <a:cxnLst/>
              <a:rect l="l" t="t" r="r" b="b"/>
              <a:pathLst>
                <a:path w="2582" h="1962" extrusionOk="0">
                  <a:moveTo>
                    <a:pt x="2246" y="0"/>
                  </a:moveTo>
                  <a:cubicBezTo>
                    <a:pt x="2232" y="0"/>
                    <a:pt x="2219" y="2"/>
                    <a:pt x="2206" y="7"/>
                  </a:cubicBezTo>
                  <a:cubicBezTo>
                    <a:pt x="2105" y="7"/>
                    <a:pt x="2055" y="107"/>
                    <a:pt x="2055" y="182"/>
                  </a:cubicBezTo>
                  <a:lnTo>
                    <a:pt x="2231" y="1009"/>
                  </a:lnTo>
                  <a:cubicBezTo>
                    <a:pt x="1730" y="1285"/>
                    <a:pt x="1178" y="1585"/>
                    <a:pt x="1003" y="1636"/>
                  </a:cubicBezTo>
                  <a:cubicBezTo>
                    <a:pt x="827" y="1410"/>
                    <a:pt x="426" y="1109"/>
                    <a:pt x="301" y="1009"/>
                  </a:cubicBezTo>
                  <a:cubicBezTo>
                    <a:pt x="267" y="986"/>
                    <a:pt x="223" y="974"/>
                    <a:pt x="181" y="974"/>
                  </a:cubicBezTo>
                  <a:cubicBezTo>
                    <a:pt x="128" y="974"/>
                    <a:pt x="78" y="993"/>
                    <a:pt x="50" y="1034"/>
                  </a:cubicBezTo>
                  <a:cubicBezTo>
                    <a:pt x="0" y="1109"/>
                    <a:pt x="25" y="1235"/>
                    <a:pt x="100" y="1285"/>
                  </a:cubicBezTo>
                  <a:cubicBezTo>
                    <a:pt x="376" y="1485"/>
                    <a:pt x="702" y="1761"/>
                    <a:pt x="752" y="1861"/>
                  </a:cubicBezTo>
                  <a:cubicBezTo>
                    <a:pt x="777" y="1911"/>
                    <a:pt x="827" y="1936"/>
                    <a:pt x="877" y="1961"/>
                  </a:cubicBezTo>
                  <a:lnTo>
                    <a:pt x="953" y="1961"/>
                  </a:lnTo>
                  <a:cubicBezTo>
                    <a:pt x="1178" y="1961"/>
                    <a:pt x="1704" y="1711"/>
                    <a:pt x="2506" y="1235"/>
                  </a:cubicBezTo>
                  <a:cubicBezTo>
                    <a:pt x="2557" y="1184"/>
                    <a:pt x="2582" y="1109"/>
                    <a:pt x="2582" y="1059"/>
                  </a:cubicBezTo>
                  <a:lnTo>
                    <a:pt x="2406" y="132"/>
                  </a:lnTo>
                  <a:cubicBezTo>
                    <a:pt x="2385" y="49"/>
                    <a:pt x="2313" y="0"/>
                    <a:pt x="2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9176511" y="142209"/>
              <a:ext cx="383488" cy="521638"/>
            </a:xfrm>
            <a:custGeom>
              <a:avLst/>
              <a:gdLst/>
              <a:ahLst/>
              <a:cxnLst/>
              <a:rect l="l" t="t" r="r" b="b"/>
              <a:pathLst>
                <a:path w="4588" h="6241" extrusionOk="0">
                  <a:moveTo>
                    <a:pt x="1855" y="677"/>
                  </a:moveTo>
                  <a:cubicBezTo>
                    <a:pt x="1930" y="752"/>
                    <a:pt x="1956" y="902"/>
                    <a:pt x="1956" y="1002"/>
                  </a:cubicBezTo>
                  <a:cubicBezTo>
                    <a:pt x="1930" y="1078"/>
                    <a:pt x="1905" y="1128"/>
                    <a:pt x="1880" y="1128"/>
                  </a:cubicBezTo>
                  <a:cubicBezTo>
                    <a:pt x="1880" y="1128"/>
                    <a:pt x="1830" y="1052"/>
                    <a:pt x="1805" y="952"/>
                  </a:cubicBezTo>
                  <a:cubicBezTo>
                    <a:pt x="1805" y="852"/>
                    <a:pt x="1830" y="752"/>
                    <a:pt x="1855" y="677"/>
                  </a:cubicBezTo>
                  <a:close/>
                  <a:moveTo>
                    <a:pt x="1003" y="1203"/>
                  </a:moveTo>
                  <a:cubicBezTo>
                    <a:pt x="1028" y="1253"/>
                    <a:pt x="1053" y="1328"/>
                    <a:pt x="1078" y="1403"/>
                  </a:cubicBezTo>
                  <a:cubicBezTo>
                    <a:pt x="1078" y="1454"/>
                    <a:pt x="1053" y="1529"/>
                    <a:pt x="1053" y="1529"/>
                  </a:cubicBezTo>
                  <a:cubicBezTo>
                    <a:pt x="1053" y="1529"/>
                    <a:pt x="1028" y="1504"/>
                    <a:pt x="1003" y="1479"/>
                  </a:cubicBezTo>
                  <a:cubicBezTo>
                    <a:pt x="978" y="1428"/>
                    <a:pt x="978" y="1378"/>
                    <a:pt x="978" y="1278"/>
                  </a:cubicBezTo>
                  <a:cubicBezTo>
                    <a:pt x="978" y="1253"/>
                    <a:pt x="978" y="1228"/>
                    <a:pt x="1003" y="1203"/>
                  </a:cubicBezTo>
                  <a:close/>
                  <a:moveTo>
                    <a:pt x="2203" y="1"/>
                  </a:moveTo>
                  <a:cubicBezTo>
                    <a:pt x="2146" y="1"/>
                    <a:pt x="2088" y="8"/>
                    <a:pt x="2031" y="25"/>
                  </a:cubicBezTo>
                  <a:cubicBezTo>
                    <a:pt x="1905" y="50"/>
                    <a:pt x="1805" y="125"/>
                    <a:pt x="1705" y="200"/>
                  </a:cubicBezTo>
                  <a:cubicBezTo>
                    <a:pt x="1653" y="187"/>
                    <a:pt x="1598" y="181"/>
                    <a:pt x="1542" y="181"/>
                  </a:cubicBezTo>
                  <a:cubicBezTo>
                    <a:pt x="1380" y="181"/>
                    <a:pt x="1208" y="233"/>
                    <a:pt x="1078" y="326"/>
                  </a:cubicBezTo>
                  <a:cubicBezTo>
                    <a:pt x="953" y="426"/>
                    <a:pt x="853" y="526"/>
                    <a:pt x="778" y="677"/>
                  </a:cubicBezTo>
                  <a:cubicBezTo>
                    <a:pt x="627" y="677"/>
                    <a:pt x="477" y="702"/>
                    <a:pt x="352" y="777"/>
                  </a:cubicBezTo>
                  <a:cubicBezTo>
                    <a:pt x="51" y="952"/>
                    <a:pt x="1" y="1328"/>
                    <a:pt x="26" y="1604"/>
                  </a:cubicBezTo>
                  <a:cubicBezTo>
                    <a:pt x="76" y="2080"/>
                    <a:pt x="377" y="2531"/>
                    <a:pt x="903" y="2957"/>
                  </a:cubicBezTo>
                  <a:cubicBezTo>
                    <a:pt x="1028" y="3083"/>
                    <a:pt x="1179" y="3183"/>
                    <a:pt x="1329" y="3283"/>
                  </a:cubicBezTo>
                  <a:cubicBezTo>
                    <a:pt x="1580" y="3484"/>
                    <a:pt x="1830" y="3684"/>
                    <a:pt x="2056" y="3910"/>
                  </a:cubicBezTo>
                  <a:cubicBezTo>
                    <a:pt x="2607" y="4511"/>
                    <a:pt x="2808" y="5363"/>
                    <a:pt x="3008" y="6115"/>
                  </a:cubicBezTo>
                  <a:cubicBezTo>
                    <a:pt x="3033" y="6190"/>
                    <a:pt x="3108" y="6240"/>
                    <a:pt x="3184" y="6240"/>
                  </a:cubicBezTo>
                  <a:lnTo>
                    <a:pt x="3234" y="6240"/>
                  </a:lnTo>
                  <a:cubicBezTo>
                    <a:pt x="3309" y="6215"/>
                    <a:pt x="3359" y="6115"/>
                    <a:pt x="3334" y="6015"/>
                  </a:cubicBezTo>
                  <a:cubicBezTo>
                    <a:pt x="3133" y="5238"/>
                    <a:pt x="2908" y="4361"/>
                    <a:pt x="2306" y="3684"/>
                  </a:cubicBezTo>
                  <a:cubicBezTo>
                    <a:pt x="2056" y="3433"/>
                    <a:pt x="1780" y="3208"/>
                    <a:pt x="1529" y="3007"/>
                  </a:cubicBezTo>
                  <a:cubicBezTo>
                    <a:pt x="1379" y="2907"/>
                    <a:pt x="1254" y="2807"/>
                    <a:pt x="1103" y="2707"/>
                  </a:cubicBezTo>
                  <a:cubicBezTo>
                    <a:pt x="652" y="2331"/>
                    <a:pt x="402" y="1930"/>
                    <a:pt x="352" y="1554"/>
                  </a:cubicBezTo>
                  <a:cubicBezTo>
                    <a:pt x="352" y="1378"/>
                    <a:pt x="377" y="1153"/>
                    <a:pt x="527" y="1052"/>
                  </a:cubicBezTo>
                  <a:cubicBezTo>
                    <a:pt x="577" y="1027"/>
                    <a:pt x="627" y="1027"/>
                    <a:pt x="677" y="1027"/>
                  </a:cubicBezTo>
                  <a:cubicBezTo>
                    <a:pt x="677" y="1103"/>
                    <a:pt x="652" y="1178"/>
                    <a:pt x="652" y="1253"/>
                  </a:cubicBezTo>
                  <a:cubicBezTo>
                    <a:pt x="652" y="1378"/>
                    <a:pt x="652" y="1504"/>
                    <a:pt x="702" y="1629"/>
                  </a:cubicBezTo>
                  <a:cubicBezTo>
                    <a:pt x="764" y="1774"/>
                    <a:pt x="912" y="1867"/>
                    <a:pt x="1060" y="1867"/>
                  </a:cubicBezTo>
                  <a:cubicBezTo>
                    <a:pt x="1092" y="1867"/>
                    <a:pt x="1123" y="1863"/>
                    <a:pt x="1154" y="1855"/>
                  </a:cubicBezTo>
                  <a:cubicBezTo>
                    <a:pt x="1354" y="1779"/>
                    <a:pt x="1429" y="1554"/>
                    <a:pt x="1404" y="1328"/>
                  </a:cubicBezTo>
                  <a:cubicBezTo>
                    <a:pt x="1379" y="1128"/>
                    <a:pt x="1254" y="927"/>
                    <a:pt x="1103" y="827"/>
                  </a:cubicBezTo>
                  <a:cubicBezTo>
                    <a:pt x="1128" y="727"/>
                    <a:pt x="1204" y="651"/>
                    <a:pt x="1254" y="601"/>
                  </a:cubicBezTo>
                  <a:cubicBezTo>
                    <a:pt x="1354" y="551"/>
                    <a:pt x="1429" y="526"/>
                    <a:pt x="1529" y="526"/>
                  </a:cubicBezTo>
                  <a:cubicBezTo>
                    <a:pt x="1479" y="677"/>
                    <a:pt x="1479" y="827"/>
                    <a:pt x="1479" y="977"/>
                  </a:cubicBezTo>
                  <a:cubicBezTo>
                    <a:pt x="1503" y="1216"/>
                    <a:pt x="1641" y="1455"/>
                    <a:pt x="1871" y="1455"/>
                  </a:cubicBezTo>
                  <a:cubicBezTo>
                    <a:pt x="1882" y="1455"/>
                    <a:pt x="1894" y="1455"/>
                    <a:pt x="1905" y="1454"/>
                  </a:cubicBezTo>
                  <a:cubicBezTo>
                    <a:pt x="2131" y="1454"/>
                    <a:pt x="2256" y="1253"/>
                    <a:pt x="2281" y="1052"/>
                  </a:cubicBezTo>
                  <a:cubicBezTo>
                    <a:pt x="2306" y="802"/>
                    <a:pt x="2206" y="551"/>
                    <a:pt x="2031" y="376"/>
                  </a:cubicBezTo>
                  <a:cubicBezTo>
                    <a:pt x="2056" y="351"/>
                    <a:pt x="2081" y="351"/>
                    <a:pt x="2106" y="351"/>
                  </a:cubicBezTo>
                  <a:cubicBezTo>
                    <a:pt x="2133" y="344"/>
                    <a:pt x="2160" y="341"/>
                    <a:pt x="2186" y="341"/>
                  </a:cubicBezTo>
                  <a:cubicBezTo>
                    <a:pt x="2358" y="341"/>
                    <a:pt x="2520" y="471"/>
                    <a:pt x="2607" y="601"/>
                  </a:cubicBezTo>
                  <a:cubicBezTo>
                    <a:pt x="2732" y="802"/>
                    <a:pt x="2758" y="1052"/>
                    <a:pt x="2783" y="1303"/>
                  </a:cubicBezTo>
                  <a:lnTo>
                    <a:pt x="2808" y="1353"/>
                  </a:lnTo>
                  <a:cubicBezTo>
                    <a:pt x="3008" y="2807"/>
                    <a:pt x="3509" y="4261"/>
                    <a:pt x="4236" y="5539"/>
                  </a:cubicBezTo>
                  <a:cubicBezTo>
                    <a:pt x="4274" y="5595"/>
                    <a:pt x="4340" y="5623"/>
                    <a:pt x="4412" y="5623"/>
                  </a:cubicBezTo>
                  <a:cubicBezTo>
                    <a:pt x="4437" y="5623"/>
                    <a:pt x="4462" y="5620"/>
                    <a:pt x="4487" y="5614"/>
                  </a:cubicBezTo>
                  <a:cubicBezTo>
                    <a:pt x="4562" y="5564"/>
                    <a:pt x="4587" y="5464"/>
                    <a:pt x="4537" y="5363"/>
                  </a:cubicBezTo>
                  <a:cubicBezTo>
                    <a:pt x="3810" y="4135"/>
                    <a:pt x="3334" y="2732"/>
                    <a:pt x="3133" y="1303"/>
                  </a:cubicBezTo>
                  <a:lnTo>
                    <a:pt x="3133" y="1253"/>
                  </a:lnTo>
                  <a:cubicBezTo>
                    <a:pt x="3083" y="977"/>
                    <a:pt x="3058" y="702"/>
                    <a:pt x="2908" y="451"/>
                  </a:cubicBezTo>
                  <a:cubicBezTo>
                    <a:pt x="2761" y="200"/>
                    <a:pt x="2492" y="1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9327380" y="-113390"/>
              <a:ext cx="211637" cy="146687"/>
            </a:xfrm>
            <a:custGeom>
              <a:avLst/>
              <a:gdLst/>
              <a:ahLst/>
              <a:cxnLst/>
              <a:rect l="l" t="t" r="r" b="b"/>
              <a:pathLst>
                <a:path w="2532" h="1755" extrusionOk="0">
                  <a:moveTo>
                    <a:pt x="226" y="0"/>
                  </a:moveTo>
                  <a:cubicBezTo>
                    <a:pt x="125" y="0"/>
                    <a:pt x="50" y="50"/>
                    <a:pt x="25" y="151"/>
                  </a:cubicBezTo>
                  <a:cubicBezTo>
                    <a:pt x="0" y="226"/>
                    <a:pt x="50" y="326"/>
                    <a:pt x="151" y="351"/>
                  </a:cubicBezTo>
                  <a:cubicBezTo>
                    <a:pt x="276" y="376"/>
                    <a:pt x="401" y="401"/>
                    <a:pt x="526" y="426"/>
                  </a:cubicBezTo>
                  <a:cubicBezTo>
                    <a:pt x="1203" y="652"/>
                    <a:pt x="1780" y="1103"/>
                    <a:pt x="2181" y="1679"/>
                  </a:cubicBezTo>
                  <a:cubicBezTo>
                    <a:pt x="2231" y="1730"/>
                    <a:pt x="2281" y="1755"/>
                    <a:pt x="2331" y="1755"/>
                  </a:cubicBezTo>
                  <a:cubicBezTo>
                    <a:pt x="2356" y="1755"/>
                    <a:pt x="2406" y="1730"/>
                    <a:pt x="2431" y="1730"/>
                  </a:cubicBezTo>
                  <a:cubicBezTo>
                    <a:pt x="2506" y="1654"/>
                    <a:pt x="2532" y="1554"/>
                    <a:pt x="2456" y="1479"/>
                  </a:cubicBezTo>
                  <a:cubicBezTo>
                    <a:pt x="2030" y="852"/>
                    <a:pt x="1379" y="351"/>
                    <a:pt x="627" y="126"/>
                  </a:cubicBezTo>
                  <a:cubicBezTo>
                    <a:pt x="501" y="75"/>
                    <a:pt x="351" y="5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9176511" y="-117569"/>
              <a:ext cx="98547" cy="41958"/>
            </a:xfrm>
            <a:custGeom>
              <a:avLst/>
              <a:gdLst/>
              <a:ahLst/>
              <a:cxnLst/>
              <a:rect l="l" t="t" r="r" b="b"/>
              <a:pathLst>
                <a:path w="1179" h="502" extrusionOk="0">
                  <a:moveTo>
                    <a:pt x="978" y="0"/>
                  </a:moveTo>
                  <a:cubicBezTo>
                    <a:pt x="702" y="25"/>
                    <a:pt x="402" y="100"/>
                    <a:pt x="151" y="176"/>
                  </a:cubicBezTo>
                  <a:cubicBezTo>
                    <a:pt x="51" y="226"/>
                    <a:pt x="1" y="301"/>
                    <a:pt x="26" y="401"/>
                  </a:cubicBezTo>
                  <a:cubicBezTo>
                    <a:pt x="51" y="476"/>
                    <a:pt x="126" y="501"/>
                    <a:pt x="201" y="501"/>
                  </a:cubicBezTo>
                  <a:lnTo>
                    <a:pt x="251" y="501"/>
                  </a:lnTo>
                  <a:cubicBezTo>
                    <a:pt x="502" y="426"/>
                    <a:pt x="753" y="351"/>
                    <a:pt x="1003" y="351"/>
                  </a:cubicBezTo>
                  <a:cubicBezTo>
                    <a:pt x="1103" y="326"/>
                    <a:pt x="1179" y="251"/>
                    <a:pt x="1179" y="150"/>
                  </a:cubicBezTo>
                  <a:cubicBezTo>
                    <a:pt x="1154" y="75"/>
                    <a:pt x="1078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9455096" y="644129"/>
              <a:ext cx="203362" cy="120275"/>
            </a:xfrm>
            <a:custGeom>
              <a:avLst/>
              <a:gdLst/>
              <a:ahLst/>
              <a:cxnLst/>
              <a:rect l="l" t="t" r="r" b="b"/>
              <a:pathLst>
                <a:path w="2433" h="1439" extrusionOk="0">
                  <a:moveTo>
                    <a:pt x="2216" y="1"/>
                  </a:moveTo>
                  <a:cubicBezTo>
                    <a:pt x="2196" y="1"/>
                    <a:pt x="2175" y="4"/>
                    <a:pt x="2156" y="10"/>
                  </a:cubicBezTo>
                  <a:lnTo>
                    <a:pt x="101" y="1113"/>
                  </a:lnTo>
                  <a:cubicBezTo>
                    <a:pt x="26" y="1163"/>
                    <a:pt x="1" y="1263"/>
                    <a:pt x="26" y="1338"/>
                  </a:cubicBezTo>
                  <a:cubicBezTo>
                    <a:pt x="51" y="1413"/>
                    <a:pt x="126" y="1439"/>
                    <a:pt x="176" y="1439"/>
                  </a:cubicBezTo>
                  <a:cubicBezTo>
                    <a:pt x="201" y="1439"/>
                    <a:pt x="227" y="1439"/>
                    <a:pt x="252" y="1413"/>
                  </a:cubicBezTo>
                  <a:lnTo>
                    <a:pt x="2307" y="311"/>
                  </a:lnTo>
                  <a:cubicBezTo>
                    <a:pt x="2407" y="261"/>
                    <a:pt x="2432" y="160"/>
                    <a:pt x="2382" y="85"/>
                  </a:cubicBezTo>
                  <a:cubicBezTo>
                    <a:pt x="2344" y="29"/>
                    <a:pt x="2279" y="1"/>
                    <a:pt x="2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9515862" y="745432"/>
              <a:ext cx="176114" cy="102806"/>
            </a:xfrm>
            <a:custGeom>
              <a:avLst/>
              <a:gdLst/>
              <a:ahLst/>
              <a:cxnLst/>
              <a:rect l="l" t="t" r="r" b="b"/>
              <a:pathLst>
                <a:path w="2107" h="1230" extrusionOk="0">
                  <a:moveTo>
                    <a:pt x="1928" y="1"/>
                  </a:moveTo>
                  <a:cubicBezTo>
                    <a:pt x="1897" y="1"/>
                    <a:pt x="1864" y="9"/>
                    <a:pt x="1830" y="26"/>
                  </a:cubicBezTo>
                  <a:lnTo>
                    <a:pt x="126" y="903"/>
                  </a:lnTo>
                  <a:cubicBezTo>
                    <a:pt x="26" y="953"/>
                    <a:pt x="1" y="1054"/>
                    <a:pt x="51" y="1129"/>
                  </a:cubicBezTo>
                  <a:cubicBezTo>
                    <a:pt x="76" y="1179"/>
                    <a:pt x="126" y="1229"/>
                    <a:pt x="201" y="1229"/>
                  </a:cubicBezTo>
                  <a:cubicBezTo>
                    <a:pt x="226" y="1229"/>
                    <a:pt x="251" y="1204"/>
                    <a:pt x="277" y="1204"/>
                  </a:cubicBezTo>
                  <a:lnTo>
                    <a:pt x="2006" y="327"/>
                  </a:lnTo>
                  <a:cubicBezTo>
                    <a:pt x="2081" y="277"/>
                    <a:pt x="2106" y="176"/>
                    <a:pt x="2056" y="101"/>
                  </a:cubicBezTo>
                  <a:cubicBezTo>
                    <a:pt x="2039" y="34"/>
                    <a:pt x="1989" y="1"/>
                    <a:pt x="1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p17"/>
          <p:cNvGrpSpPr/>
          <p:nvPr/>
        </p:nvGrpSpPr>
        <p:grpSpPr>
          <a:xfrm>
            <a:off x="1663392" y="4930612"/>
            <a:ext cx="119799" cy="117665"/>
            <a:chOff x="2595375" y="1962425"/>
            <a:chExt cx="69575" cy="68325"/>
          </a:xfrm>
        </p:grpSpPr>
        <p:sp>
          <p:nvSpPr>
            <p:cNvPr id="703" name="Google Shape;703;p17"/>
            <p:cNvSpPr/>
            <p:nvPr/>
          </p:nvSpPr>
          <p:spPr>
            <a:xfrm>
              <a:off x="2602275" y="1969950"/>
              <a:ext cx="55800" cy="54550"/>
            </a:xfrm>
            <a:custGeom>
              <a:avLst/>
              <a:gdLst/>
              <a:ahLst/>
              <a:cxnLst/>
              <a:rect l="l" t="t" r="r" b="b"/>
              <a:pathLst>
                <a:path w="2232" h="2182" extrusionOk="0">
                  <a:moveTo>
                    <a:pt x="1028" y="1"/>
                  </a:moveTo>
                  <a:lnTo>
                    <a:pt x="777" y="727"/>
                  </a:lnTo>
                  <a:lnTo>
                    <a:pt x="0" y="928"/>
                  </a:lnTo>
                  <a:lnTo>
                    <a:pt x="627" y="1404"/>
                  </a:lnTo>
                  <a:lnTo>
                    <a:pt x="577" y="2181"/>
                  </a:lnTo>
                  <a:lnTo>
                    <a:pt x="1229" y="1755"/>
                  </a:lnTo>
                  <a:lnTo>
                    <a:pt x="1955" y="2056"/>
                  </a:lnTo>
                  <a:lnTo>
                    <a:pt x="1730" y="1279"/>
                  </a:lnTo>
                  <a:lnTo>
                    <a:pt x="2231" y="677"/>
                  </a:lnTo>
                  <a:lnTo>
                    <a:pt x="1454" y="65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595375" y="1962425"/>
              <a:ext cx="69575" cy="68325"/>
            </a:xfrm>
            <a:custGeom>
              <a:avLst/>
              <a:gdLst/>
              <a:ahLst/>
              <a:cxnLst/>
              <a:rect l="l" t="t" r="r" b="b"/>
              <a:pathLst>
                <a:path w="2783" h="2733" extrusionOk="0">
                  <a:moveTo>
                    <a:pt x="1354" y="577"/>
                  </a:moveTo>
                  <a:lnTo>
                    <a:pt x="1655" y="1079"/>
                  </a:lnTo>
                  <a:lnTo>
                    <a:pt x="2256" y="1104"/>
                  </a:lnTo>
                  <a:lnTo>
                    <a:pt x="1880" y="1555"/>
                  </a:lnTo>
                  <a:lnTo>
                    <a:pt x="2031" y="2131"/>
                  </a:lnTo>
                  <a:lnTo>
                    <a:pt x="1479" y="1906"/>
                  </a:lnTo>
                  <a:lnTo>
                    <a:pt x="978" y="2256"/>
                  </a:lnTo>
                  <a:lnTo>
                    <a:pt x="1028" y="1655"/>
                  </a:lnTo>
                  <a:lnTo>
                    <a:pt x="552" y="1279"/>
                  </a:lnTo>
                  <a:lnTo>
                    <a:pt x="1129" y="1129"/>
                  </a:lnTo>
                  <a:lnTo>
                    <a:pt x="1354" y="577"/>
                  </a:lnTo>
                  <a:close/>
                  <a:moveTo>
                    <a:pt x="1279" y="1"/>
                  </a:moveTo>
                  <a:lnTo>
                    <a:pt x="953" y="928"/>
                  </a:lnTo>
                  <a:lnTo>
                    <a:pt x="1" y="1154"/>
                  </a:lnTo>
                  <a:lnTo>
                    <a:pt x="778" y="1755"/>
                  </a:lnTo>
                  <a:lnTo>
                    <a:pt x="703" y="2733"/>
                  </a:lnTo>
                  <a:lnTo>
                    <a:pt x="1505" y="2206"/>
                  </a:lnTo>
                  <a:lnTo>
                    <a:pt x="2432" y="2557"/>
                  </a:lnTo>
                  <a:lnTo>
                    <a:pt x="2432" y="2557"/>
                  </a:lnTo>
                  <a:lnTo>
                    <a:pt x="2156" y="1630"/>
                  </a:lnTo>
                  <a:lnTo>
                    <a:pt x="2783" y="878"/>
                  </a:lnTo>
                  <a:lnTo>
                    <a:pt x="1805" y="828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5" name="Google Shape;705;p17"/>
          <p:cNvGrpSpPr/>
          <p:nvPr/>
        </p:nvGrpSpPr>
        <p:grpSpPr>
          <a:xfrm>
            <a:off x="2020065" y="5787895"/>
            <a:ext cx="144596" cy="141997"/>
            <a:chOff x="2595375" y="1962425"/>
            <a:chExt cx="69575" cy="68325"/>
          </a:xfrm>
        </p:grpSpPr>
        <p:sp>
          <p:nvSpPr>
            <p:cNvPr id="706" name="Google Shape;706;p17"/>
            <p:cNvSpPr/>
            <p:nvPr/>
          </p:nvSpPr>
          <p:spPr>
            <a:xfrm>
              <a:off x="2602275" y="1969950"/>
              <a:ext cx="55800" cy="54550"/>
            </a:xfrm>
            <a:custGeom>
              <a:avLst/>
              <a:gdLst/>
              <a:ahLst/>
              <a:cxnLst/>
              <a:rect l="l" t="t" r="r" b="b"/>
              <a:pathLst>
                <a:path w="2232" h="2182" extrusionOk="0">
                  <a:moveTo>
                    <a:pt x="1028" y="1"/>
                  </a:moveTo>
                  <a:lnTo>
                    <a:pt x="777" y="727"/>
                  </a:lnTo>
                  <a:lnTo>
                    <a:pt x="0" y="928"/>
                  </a:lnTo>
                  <a:lnTo>
                    <a:pt x="627" y="1404"/>
                  </a:lnTo>
                  <a:lnTo>
                    <a:pt x="577" y="2181"/>
                  </a:lnTo>
                  <a:lnTo>
                    <a:pt x="1229" y="1755"/>
                  </a:lnTo>
                  <a:lnTo>
                    <a:pt x="1955" y="2056"/>
                  </a:lnTo>
                  <a:lnTo>
                    <a:pt x="1730" y="1279"/>
                  </a:lnTo>
                  <a:lnTo>
                    <a:pt x="2231" y="677"/>
                  </a:lnTo>
                  <a:lnTo>
                    <a:pt x="1454" y="65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595375" y="1962425"/>
              <a:ext cx="69575" cy="68325"/>
            </a:xfrm>
            <a:custGeom>
              <a:avLst/>
              <a:gdLst/>
              <a:ahLst/>
              <a:cxnLst/>
              <a:rect l="l" t="t" r="r" b="b"/>
              <a:pathLst>
                <a:path w="2783" h="2733" extrusionOk="0">
                  <a:moveTo>
                    <a:pt x="1354" y="577"/>
                  </a:moveTo>
                  <a:lnTo>
                    <a:pt x="1655" y="1079"/>
                  </a:lnTo>
                  <a:lnTo>
                    <a:pt x="2256" y="1104"/>
                  </a:lnTo>
                  <a:lnTo>
                    <a:pt x="1880" y="1555"/>
                  </a:lnTo>
                  <a:lnTo>
                    <a:pt x="2031" y="2131"/>
                  </a:lnTo>
                  <a:lnTo>
                    <a:pt x="1479" y="1906"/>
                  </a:lnTo>
                  <a:lnTo>
                    <a:pt x="978" y="2256"/>
                  </a:lnTo>
                  <a:lnTo>
                    <a:pt x="1028" y="1655"/>
                  </a:lnTo>
                  <a:lnTo>
                    <a:pt x="552" y="1279"/>
                  </a:lnTo>
                  <a:lnTo>
                    <a:pt x="1129" y="1129"/>
                  </a:lnTo>
                  <a:lnTo>
                    <a:pt x="1354" y="577"/>
                  </a:lnTo>
                  <a:close/>
                  <a:moveTo>
                    <a:pt x="1279" y="1"/>
                  </a:moveTo>
                  <a:lnTo>
                    <a:pt x="953" y="928"/>
                  </a:lnTo>
                  <a:lnTo>
                    <a:pt x="1" y="1154"/>
                  </a:lnTo>
                  <a:lnTo>
                    <a:pt x="778" y="1755"/>
                  </a:lnTo>
                  <a:lnTo>
                    <a:pt x="703" y="2733"/>
                  </a:lnTo>
                  <a:lnTo>
                    <a:pt x="1505" y="2206"/>
                  </a:lnTo>
                  <a:lnTo>
                    <a:pt x="2432" y="2557"/>
                  </a:lnTo>
                  <a:lnTo>
                    <a:pt x="2432" y="2557"/>
                  </a:lnTo>
                  <a:lnTo>
                    <a:pt x="2156" y="1630"/>
                  </a:lnTo>
                  <a:lnTo>
                    <a:pt x="2783" y="878"/>
                  </a:lnTo>
                  <a:lnTo>
                    <a:pt x="1805" y="828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17"/>
          <p:cNvGrpSpPr/>
          <p:nvPr/>
        </p:nvGrpSpPr>
        <p:grpSpPr>
          <a:xfrm rot="-786686">
            <a:off x="1463103" y="5189004"/>
            <a:ext cx="714995" cy="524649"/>
            <a:chOff x="3541500" y="1861150"/>
            <a:chExt cx="283225" cy="207825"/>
          </a:xfrm>
        </p:grpSpPr>
        <p:sp>
          <p:nvSpPr>
            <p:cNvPr id="709" name="Google Shape;709;p17"/>
            <p:cNvSpPr/>
            <p:nvPr/>
          </p:nvSpPr>
          <p:spPr>
            <a:xfrm>
              <a:off x="3543375" y="1866250"/>
              <a:ext cx="279475" cy="197425"/>
            </a:xfrm>
            <a:custGeom>
              <a:avLst/>
              <a:gdLst/>
              <a:ahLst/>
              <a:cxnLst/>
              <a:rect l="l" t="t" r="r" b="b"/>
              <a:pathLst>
                <a:path w="11179" h="7897" extrusionOk="0">
                  <a:moveTo>
                    <a:pt x="8802" y="0"/>
                  </a:moveTo>
                  <a:cubicBezTo>
                    <a:pt x="8650" y="0"/>
                    <a:pt x="8496" y="28"/>
                    <a:pt x="8347" y="88"/>
                  </a:cubicBezTo>
                  <a:lnTo>
                    <a:pt x="953" y="2971"/>
                  </a:lnTo>
                  <a:cubicBezTo>
                    <a:pt x="327" y="3221"/>
                    <a:pt x="1" y="3923"/>
                    <a:pt x="251" y="4550"/>
                  </a:cubicBezTo>
                  <a:lnTo>
                    <a:pt x="1254" y="7131"/>
                  </a:lnTo>
                  <a:cubicBezTo>
                    <a:pt x="1445" y="7608"/>
                    <a:pt x="1897" y="7896"/>
                    <a:pt x="2378" y="7896"/>
                  </a:cubicBezTo>
                  <a:cubicBezTo>
                    <a:pt x="2529" y="7896"/>
                    <a:pt x="2683" y="7868"/>
                    <a:pt x="2833" y="7808"/>
                  </a:cubicBezTo>
                  <a:lnTo>
                    <a:pt x="10226" y="4926"/>
                  </a:lnTo>
                  <a:cubicBezTo>
                    <a:pt x="10853" y="4675"/>
                    <a:pt x="11179" y="3973"/>
                    <a:pt x="10928" y="3347"/>
                  </a:cubicBezTo>
                  <a:lnTo>
                    <a:pt x="9926" y="765"/>
                  </a:lnTo>
                  <a:cubicBezTo>
                    <a:pt x="9735" y="288"/>
                    <a:pt x="9283" y="0"/>
                    <a:pt x="8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541500" y="1861150"/>
              <a:ext cx="283225" cy="207825"/>
            </a:xfrm>
            <a:custGeom>
              <a:avLst/>
              <a:gdLst/>
              <a:ahLst/>
              <a:cxnLst/>
              <a:rect l="l" t="t" r="r" b="b"/>
              <a:pathLst>
                <a:path w="11329" h="8313" extrusionOk="0">
                  <a:moveTo>
                    <a:pt x="8848" y="393"/>
                  </a:moveTo>
                  <a:cubicBezTo>
                    <a:pt x="9274" y="393"/>
                    <a:pt x="9650" y="643"/>
                    <a:pt x="9800" y="1044"/>
                  </a:cubicBezTo>
                  <a:lnTo>
                    <a:pt x="10803" y="3626"/>
                  </a:lnTo>
                  <a:cubicBezTo>
                    <a:pt x="10903" y="3876"/>
                    <a:pt x="10903" y="4152"/>
                    <a:pt x="10803" y="4403"/>
                  </a:cubicBezTo>
                  <a:cubicBezTo>
                    <a:pt x="10677" y="4653"/>
                    <a:pt x="10477" y="4829"/>
                    <a:pt x="10226" y="4929"/>
                  </a:cubicBezTo>
                  <a:lnTo>
                    <a:pt x="2833" y="7836"/>
                  </a:lnTo>
                  <a:cubicBezTo>
                    <a:pt x="2723" y="7880"/>
                    <a:pt x="2608" y="7900"/>
                    <a:pt x="2493" y="7900"/>
                  </a:cubicBezTo>
                  <a:cubicBezTo>
                    <a:pt x="2345" y="7900"/>
                    <a:pt x="2196" y="7868"/>
                    <a:pt x="2056" y="7811"/>
                  </a:cubicBezTo>
                  <a:cubicBezTo>
                    <a:pt x="1805" y="7711"/>
                    <a:pt x="1605" y="7510"/>
                    <a:pt x="1529" y="7260"/>
                  </a:cubicBezTo>
                  <a:lnTo>
                    <a:pt x="527" y="4678"/>
                  </a:lnTo>
                  <a:cubicBezTo>
                    <a:pt x="427" y="4428"/>
                    <a:pt x="427" y="4152"/>
                    <a:pt x="527" y="3901"/>
                  </a:cubicBezTo>
                  <a:cubicBezTo>
                    <a:pt x="652" y="3651"/>
                    <a:pt x="853" y="3475"/>
                    <a:pt x="1103" y="3375"/>
                  </a:cubicBezTo>
                  <a:lnTo>
                    <a:pt x="8497" y="468"/>
                  </a:lnTo>
                  <a:cubicBezTo>
                    <a:pt x="8622" y="418"/>
                    <a:pt x="8748" y="393"/>
                    <a:pt x="8848" y="393"/>
                  </a:cubicBezTo>
                  <a:close/>
                  <a:moveTo>
                    <a:pt x="8861" y="1"/>
                  </a:moveTo>
                  <a:cubicBezTo>
                    <a:pt x="8687" y="1"/>
                    <a:pt x="8514" y="32"/>
                    <a:pt x="8347" y="92"/>
                  </a:cubicBezTo>
                  <a:lnTo>
                    <a:pt x="953" y="2999"/>
                  </a:lnTo>
                  <a:cubicBezTo>
                    <a:pt x="602" y="3124"/>
                    <a:pt x="301" y="3400"/>
                    <a:pt x="151" y="3751"/>
                  </a:cubicBezTo>
                  <a:cubicBezTo>
                    <a:pt x="1" y="4102"/>
                    <a:pt x="1" y="4478"/>
                    <a:pt x="126" y="4829"/>
                  </a:cubicBezTo>
                  <a:lnTo>
                    <a:pt x="1128" y="7410"/>
                  </a:lnTo>
                  <a:cubicBezTo>
                    <a:pt x="1279" y="7761"/>
                    <a:pt x="1554" y="8037"/>
                    <a:pt x="1905" y="8187"/>
                  </a:cubicBezTo>
                  <a:cubicBezTo>
                    <a:pt x="2081" y="8262"/>
                    <a:pt x="2281" y="8312"/>
                    <a:pt x="2457" y="8312"/>
                  </a:cubicBezTo>
                  <a:cubicBezTo>
                    <a:pt x="2632" y="8312"/>
                    <a:pt x="2808" y="8262"/>
                    <a:pt x="2983" y="8212"/>
                  </a:cubicBezTo>
                  <a:lnTo>
                    <a:pt x="10377" y="5305"/>
                  </a:lnTo>
                  <a:cubicBezTo>
                    <a:pt x="10727" y="5180"/>
                    <a:pt x="11003" y="4904"/>
                    <a:pt x="11179" y="4553"/>
                  </a:cubicBezTo>
                  <a:cubicBezTo>
                    <a:pt x="11329" y="4202"/>
                    <a:pt x="11329" y="3826"/>
                    <a:pt x="11179" y="3475"/>
                  </a:cubicBezTo>
                  <a:lnTo>
                    <a:pt x="10176" y="894"/>
                  </a:lnTo>
                  <a:cubicBezTo>
                    <a:pt x="10051" y="543"/>
                    <a:pt x="9775" y="267"/>
                    <a:pt x="9424" y="117"/>
                  </a:cubicBezTo>
                  <a:cubicBezTo>
                    <a:pt x="9241" y="38"/>
                    <a:pt x="9051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3551525" y="1964300"/>
              <a:ext cx="266950" cy="99375"/>
            </a:xfrm>
            <a:custGeom>
              <a:avLst/>
              <a:gdLst/>
              <a:ahLst/>
              <a:cxnLst/>
              <a:rect l="l" t="t" r="r" b="b"/>
              <a:pathLst>
                <a:path w="10678" h="3975" extrusionOk="0">
                  <a:moveTo>
                    <a:pt x="10677" y="1"/>
                  </a:moveTo>
                  <a:cubicBezTo>
                    <a:pt x="8641" y="963"/>
                    <a:pt x="6420" y="1286"/>
                    <a:pt x="4354" y="1286"/>
                  </a:cubicBezTo>
                  <a:cubicBezTo>
                    <a:pt x="2759" y="1286"/>
                    <a:pt x="1256" y="1093"/>
                    <a:pt x="1" y="853"/>
                  </a:cubicBezTo>
                  <a:lnTo>
                    <a:pt x="1" y="853"/>
                  </a:lnTo>
                  <a:lnTo>
                    <a:pt x="928" y="3209"/>
                  </a:lnTo>
                  <a:cubicBezTo>
                    <a:pt x="1119" y="3686"/>
                    <a:pt x="1571" y="3974"/>
                    <a:pt x="2052" y="3974"/>
                  </a:cubicBezTo>
                  <a:cubicBezTo>
                    <a:pt x="2203" y="3974"/>
                    <a:pt x="2357" y="3946"/>
                    <a:pt x="2507" y="3886"/>
                  </a:cubicBezTo>
                  <a:lnTo>
                    <a:pt x="9900" y="1004"/>
                  </a:lnTo>
                  <a:cubicBezTo>
                    <a:pt x="10326" y="828"/>
                    <a:pt x="10627" y="427"/>
                    <a:pt x="10677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3546525" y="1959525"/>
              <a:ext cx="276950" cy="109450"/>
            </a:xfrm>
            <a:custGeom>
              <a:avLst/>
              <a:gdLst/>
              <a:ahLst/>
              <a:cxnLst/>
              <a:rect l="l" t="t" r="r" b="b"/>
              <a:pathLst>
                <a:path w="11078" h="4378" extrusionOk="0">
                  <a:moveTo>
                    <a:pt x="10526" y="568"/>
                  </a:moveTo>
                  <a:lnTo>
                    <a:pt x="10526" y="568"/>
                  </a:lnTo>
                  <a:cubicBezTo>
                    <a:pt x="10426" y="768"/>
                    <a:pt x="10251" y="919"/>
                    <a:pt x="10025" y="994"/>
                  </a:cubicBezTo>
                  <a:lnTo>
                    <a:pt x="2632" y="3901"/>
                  </a:lnTo>
                  <a:cubicBezTo>
                    <a:pt x="2522" y="3945"/>
                    <a:pt x="2407" y="3965"/>
                    <a:pt x="2292" y="3965"/>
                  </a:cubicBezTo>
                  <a:cubicBezTo>
                    <a:pt x="2144" y="3965"/>
                    <a:pt x="1995" y="3933"/>
                    <a:pt x="1855" y="3876"/>
                  </a:cubicBezTo>
                  <a:cubicBezTo>
                    <a:pt x="1604" y="3776"/>
                    <a:pt x="1404" y="3575"/>
                    <a:pt x="1328" y="3325"/>
                  </a:cubicBezTo>
                  <a:lnTo>
                    <a:pt x="526" y="1295"/>
                  </a:lnTo>
                  <a:lnTo>
                    <a:pt x="526" y="1295"/>
                  </a:lnTo>
                  <a:cubicBezTo>
                    <a:pt x="1730" y="1512"/>
                    <a:pt x="3131" y="1677"/>
                    <a:pt x="4607" y="1677"/>
                  </a:cubicBezTo>
                  <a:cubicBezTo>
                    <a:pt x="6542" y="1677"/>
                    <a:pt x="8607" y="1393"/>
                    <a:pt x="10526" y="568"/>
                  </a:cubicBezTo>
                  <a:close/>
                  <a:moveTo>
                    <a:pt x="10871" y="0"/>
                  </a:moveTo>
                  <a:cubicBezTo>
                    <a:pt x="10839" y="0"/>
                    <a:pt x="10808" y="6"/>
                    <a:pt x="10777" y="17"/>
                  </a:cubicBezTo>
                  <a:cubicBezTo>
                    <a:pt x="8791" y="960"/>
                    <a:pt x="6607" y="1279"/>
                    <a:pt x="4573" y="1279"/>
                  </a:cubicBezTo>
                  <a:cubicBezTo>
                    <a:pt x="2987" y="1279"/>
                    <a:pt x="1491" y="1085"/>
                    <a:pt x="251" y="844"/>
                  </a:cubicBezTo>
                  <a:cubicBezTo>
                    <a:pt x="231" y="837"/>
                    <a:pt x="210" y="834"/>
                    <a:pt x="191" y="834"/>
                  </a:cubicBezTo>
                  <a:cubicBezTo>
                    <a:pt x="137" y="834"/>
                    <a:pt x="87" y="857"/>
                    <a:pt x="50" y="894"/>
                  </a:cubicBezTo>
                  <a:cubicBezTo>
                    <a:pt x="0" y="969"/>
                    <a:pt x="0" y="1044"/>
                    <a:pt x="25" y="1119"/>
                  </a:cubicBezTo>
                  <a:lnTo>
                    <a:pt x="927" y="3475"/>
                  </a:lnTo>
                  <a:cubicBezTo>
                    <a:pt x="1078" y="3826"/>
                    <a:pt x="1353" y="4102"/>
                    <a:pt x="1704" y="4252"/>
                  </a:cubicBezTo>
                  <a:cubicBezTo>
                    <a:pt x="1880" y="4327"/>
                    <a:pt x="2080" y="4377"/>
                    <a:pt x="2256" y="4377"/>
                  </a:cubicBezTo>
                  <a:cubicBezTo>
                    <a:pt x="2431" y="4377"/>
                    <a:pt x="2607" y="4327"/>
                    <a:pt x="2782" y="4277"/>
                  </a:cubicBezTo>
                  <a:lnTo>
                    <a:pt x="10176" y="1370"/>
                  </a:lnTo>
                  <a:cubicBezTo>
                    <a:pt x="10677" y="1195"/>
                    <a:pt x="11003" y="743"/>
                    <a:pt x="11078" y="217"/>
                  </a:cubicBezTo>
                  <a:cubicBezTo>
                    <a:pt x="11078" y="142"/>
                    <a:pt x="11053" y="67"/>
                    <a:pt x="11003" y="42"/>
                  </a:cubicBezTo>
                  <a:cubicBezTo>
                    <a:pt x="10959" y="12"/>
                    <a:pt x="10915" y="0"/>
                    <a:pt x="10871" y="0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593500" y="1883475"/>
              <a:ext cx="165450" cy="167950"/>
            </a:xfrm>
            <a:custGeom>
              <a:avLst/>
              <a:gdLst/>
              <a:ahLst/>
              <a:cxnLst/>
              <a:rect l="l" t="t" r="r" b="b"/>
              <a:pathLst>
                <a:path w="6618" h="6718" extrusionOk="0">
                  <a:moveTo>
                    <a:pt x="4713" y="1"/>
                  </a:moveTo>
                  <a:lnTo>
                    <a:pt x="1" y="1856"/>
                  </a:lnTo>
                  <a:lnTo>
                    <a:pt x="1906" y="6718"/>
                  </a:lnTo>
                  <a:lnTo>
                    <a:pt x="6617" y="486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587875" y="1878475"/>
              <a:ext cx="176700" cy="177975"/>
            </a:xfrm>
            <a:custGeom>
              <a:avLst/>
              <a:gdLst/>
              <a:ahLst/>
              <a:cxnLst/>
              <a:rect l="l" t="t" r="r" b="b"/>
              <a:pathLst>
                <a:path w="7068" h="7119" extrusionOk="0">
                  <a:moveTo>
                    <a:pt x="4812" y="452"/>
                  </a:moveTo>
                  <a:lnTo>
                    <a:pt x="6567" y="4938"/>
                  </a:lnTo>
                  <a:lnTo>
                    <a:pt x="2231" y="6642"/>
                  </a:lnTo>
                  <a:lnTo>
                    <a:pt x="476" y="2156"/>
                  </a:lnTo>
                  <a:lnTo>
                    <a:pt x="4812" y="452"/>
                  </a:lnTo>
                  <a:close/>
                  <a:moveTo>
                    <a:pt x="4862" y="0"/>
                  </a:moveTo>
                  <a:lnTo>
                    <a:pt x="151" y="1855"/>
                  </a:lnTo>
                  <a:cubicBezTo>
                    <a:pt x="100" y="1880"/>
                    <a:pt x="50" y="1905"/>
                    <a:pt x="25" y="1955"/>
                  </a:cubicBezTo>
                  <a:cubicBezTo>
                    <a:pt x="25" y="2005"/>
                    <a:pt x="0" y="2081"/>
                    <a:pt x="25" y="2131"/>
                  </a:cubicBezTo>
                  <a:lnTo>
                    <a:pt x="1930" y="6993"/>
                  </a:lnTo>
                  <a:cubicBezTo>
                    <a:pt x="1955" y="7043"/>
                    <a:pt x="1980" y="7068"/>
                    <a:pt x="2030" y="7093"/>
                  </a:cubicBezTo>
                  <a:cubicBezTo>
                    <a:pt x="2055" y="7093"/>
                    <a:pt x="2106" y="7118"/>
                    <a:pt x="2131" y="7118"/>
                  </a:cubicBezTo>
                  <a:cubicBezTo>
                    <a:pt x="2156" y="7118"/>
                    <a:pt x="2181" y="7118"/>
                    <a:pt x="2206" y="7093"/>
                  </a:cubicBezTo>
                  <a:lnTo>
                    <a:pt x="6918" y="5239"/>
                  </a:lnTo>
                  <a:cubicBezTo>
                    <a:pt x="7018" y="5213"/>
                    <a:pt x="7068" y="5088"/>
                    <a:pt x="7018" y="4988"/>
                  </a:cubicBezTo>
                  <a:lnTo>
                    <a:pt x="5138" y="126"/>
                  </a:lnTo>
                  <a:cubicBezTo>
                    <a:pt x="5113" y="76"/>
                    <a:pt x="5063" y="25"/>
                    <a:pt x="5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648650" y="1942625"/>
              <a:ext cx="26975" cy="32375"/>
            </a:xfrm>
            <a:custGeom>
              <a:avLst/>
              <a:gdLst/>
              <a:ahLst/>
              <a:cxnLst/>
              <a:rect l="l" t="t" r="r" b="b"/>
              <a:pathLst>
                <a:path w="1079" h="1295" extrusionOk="0">
                  <a:moveTo>
                    <a:pt x="366" y="1"/>
                  </a:moveTo>
                  <a:cubicBezTo>
                    <a:pt x="337" y="1"/>
                    <a:pt x="307" y="6"/>
                    <a:pt x="276" y="16"/>
                  </a:cubicBezTo>
                  <a:cubicBezTo>
                    <a:pt x="0" y="141"/>
                    <a:pt x="151" y="592"/>
                    <a:pt x="226" y="768"/>
                  </a:cubicBezTo>
                  <a:cubicBezTo>
                    <a:pt x="276" y="943"/>
                    <a:pt x="451" y="1294"/>
                    <a:pt x="677" y="1294"/>
                  </a:cubicBezTo>
                  <a:cubicBezTo>
                    <a:pt x="727" y="1294"/>
                    <a:pt x="752" y="1294"/>
                    <a:pt x="777" y="1269"/>
                  </a:cubicBezTo>
                  <a:cubicBezTo>
                    <a:pt x="1078" y="1169"/>
                    <a:pt x="928" y="718"/>
                    <a:pt x="852" y="517"/>
                  </a:cubicBezTo>
                  <a:cubicBezTo>
                    <a:pt x="785" y="360"/>
                    <a:pt x="617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75600" y="1931800"/>
              <a:ext cx="26950" cy="32525"/>
            </a:xfrm>
            <a:custGeom>
              <a:avLst/>
              <a:gdLst/>
              <a:ahLst/>
              <a:cxnLst/>
              <a:rect l="l" t="t" r="r" b="b"/>
              <a:pathLst>
                <a:path w="1078" h="1301" extrusionOk="0">
                  <a:moveTo>
                    <a:pt x="400" y="0"/>
                  </a:moveTo>
                  <a:cubicBezTo>
                    <a:pt x="368" y="0"/>
                    <a:pt x="335" y="7"/>
                    <a:pt x="301" y="23"/>
                  </a:cubicBezTo>
                  <a:cubicBezTo>
                    <a:pt x="0" y="123"/>
                    <a:pt x="150" y="574"/>
                    <a:pt x="226" y="775"/>
                  </a:cubicBezTo>
                  <a:cubicBezTo>
                    <a:pt x="276" y="925"/>
                    <a:pt x="451" y="1301"/>
                    <a:pt x="702" y="1301"/>
                  </a:cubicBezTo>
                  <a:cubicBezTo>
                    <a:pt x="727" y="1301"/>
                    <a:pt x="752" y="1276"/>
                    <a:pt x="777" y="1276"/>
                  </a:cubicBezTo>
                  <a:cubicBezTo>
                    <a:pt x="1078" y="1151"/>
                    <a:pt x="927" y="699"/>
                    <a:pt x="852" y="524"/>
                  </a:cubicBezTo>
                  <a:cubicBezTo>
                    <a:pt x="786" y="349"/>
                    <a:pt x="624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3638625" y="1939250"/>
              <a:ext cx="82100" cy="62675"/>
            </a:xfrm>
            <a:custGeom>
              <a:avLst/>
              <a:gdLst/>
              <a:ahLst/>
              <a:cxnLst/>
              <a:rect l="l" t="t" r="r" b="b"/>
              <a:pathLst>
                <a:path w="3284" h="2507" extrusionOk="0">
                  <a:moveTo>
                    <a:pt x="2712" y="0"/>
                  </a:moveTo>
                  <a:cubicBezTo>
                    <a:pt x="2676" y="0"/>
                    <a:pt x="2640" y="9"/>
                    <a:pt x="2607" y="26"/>
                  </a:cubicBezTo>
                  <a:cubicBezTo>
                    <a:pt x="2507" y="101"/>
                    <a:pt x="2482" y="226"/>
                    <a:pt x="2532" y="301"/>
                  </a:cubicBezTo>
                  <a:cubicBezTo>
                    <a:pt x="2557" y="326"/>
                    <a:pt x="2832" y="828"/>
                    <a:pt x="2707" y="1304"/>
                  </a:cubicBezTo>
                  <a:cubicBezTo>
                    <a:pt x="2632" y="1554"/>
                    <a:pt x="2456" y="1780"/>
                    <a:pt x="2156" y="1955"/>
                  </a:cubicBezTo>
                  <a:cubicBezTo>
                    <a:pt x="1995" y="2052"/>
                    <a:pt x="1824" y="2097"/>
                    <a:pt x="1656" y="2097"/>
                  </a:cubicBezTo>
                  <a:cubicBezTo>
                    <a:pt x="1562" y="2097"/>
                    <a:pt x="1469" y="2083"/>
                    <a:pt x="1379" y="2056"/>
                  </a:cubicBezTo>
                  <a:cubicBezTo>
                    <a:pt x="802" y="1880"/>
                    <a:pt x="401" y="1153"/>
                    <a:pt x="401" y="1153"/>
                  </a:cubicBezTo>
                  <a:cubicBezTo>
                    <a:pt x="365" y="1080"/>
                    <a:pt x="288" y="1033"/>
                    <a:pt x="210" y="1033"/>
                  </a:cubicBezTo>
                  <a:cubicBezTo>
                    <a:pt x="181" y="1033"/>
                    <a:pt x="153" y="1040"/>
                    <a:pt x="126" y="1053"/>
                  </a:cubicBezTo>
                  <a:cubicBezTo>
                    <a:pt x="25" y="1103"/>
                    <a:pt x="0" y="1229"/>
                    <a:pt x="50" y="1329"/>
                  </a:cubicBezTo>
                  <a:cubicBezTo>
                    <a:pt x="76" y="1379"/>
                    <a:pt x="502" y="2206"/>
                    <a:pt x="1279" y="2432"/>
                  </a:cubicBezTo>
                  <a:cubicBezTo>
                    <a:pt x="1404" y="2482"/>
                    <a:pt x="1529" y="2507"/>
                    <a:pt x="1654" y="2507"/>
                  </a:cubicBezTo>
                  <a:cubicBezTo>
                    <a:pt x="1880" y="2507"/>
                    <a:pt x="2131" y="2432"/>
                    <a:pt x="2356" y="2306"/>
                  </a:cubicBezTo>
                  <a:cubicBezTo>
                    <a:pt x="2757" y="2081"/>
                    <a:pt x="3008" y="1780"/>
                    <a:pt x="3108" y="1404"/>
                  </a:cubicBezTo>
                  <a:cubicBezTo>
                    <a:pt x="3284" y="752"/>
                    <a:pt x="2908" y="126"/>
                    <a:pt x="2883" y="101"/>
                  </a:cubicBezTo>
                  <a:cubicBezTo>
                    <a:pt x="2849" y="34"/>
                    <a:pt x="2782" y="0"/>
                    <a:pt x="27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47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00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8"/>
          <p:cNvSpPr/>
          <p:nvPr/>
        </p:nvSpPr>
        <p:spPr>
          <a:xfrm>
            <a:off x="-496933" y="3685277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" name="Google Shape;720;p18"/>
          <p:cNvSpPr/>
          <p:nvPr/>
        </p:nvSpPr>
        <p:spPr>
          <a:xfrm>
            <a:off x="11002331" y="1228334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18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" name="Google Shape;722;p18"/>
          <p:cNvSpPr txBox="1">
            <a:spLocks noGrp="1"/>
          </p:cNvSpPr>
          <p:nvPr>
            <p:ph type="title"/>
          </p:nvPr>
        </p:nvSpPr>
        <p:spPr>
          <a:xfrm>
            <a:off x="3731767" y="3076733"/>
            <a:ext cx="5565200" cy="10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1"/>
          </p:nvPr>
        </p:nvSpPr>
        <p:spPr>
          <a:xfrm>
            <a:off x="3731767" y="4094767"/>
            <a:ext cx="5565200" cy="4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title" idx="2" hasCustomPrompt="1"/>
          </p:nvPr>
        </p:nvSpPr>
        <p:spPr>
          <a:xfrm>
            <a:off x="5940767" y="1747784"/>
            <a:ext cx="1147200" cy="7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25" name="Google Shape;725;p18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26" name="Google Shape;726;p18"/>
          <p:cNvGrpSpPr/>
          <p:nvPr/>
        </p:nvGrpSpPr>
        <p:grpSpPr>
          <a:xfrm rot="-1424384">
            <a:off x="2486097" y="328300"/>
            <a:ext cx="1328708" cy="1203053"/>
            <a:chOff x="2547775" y="3588375"/>
            <a:chExt cx="827700" cy="749400"/>
          </a:xfrm>
        </p:grpSpPr>
        <p:sp>
          <p:nvSpPr>
            <p:cNvPr id="727" name="Google Shape;727;p18"/>
            <p:cNvSpPr/>
            <p:nvPr/>
          </p:nvSpPr>
          <p:spPr>
            <a:xfrm>
              <a:off x="2553400" y="3652300"/>
              <a:ext cx="222450" cy="653400"/>
            </a:xfrm>
            <a:custGeom>
              <a:avLst/>
              <a:gdLst/>
              <a:ahLst/>
              <a:cxnLst/>
              <a:rect l="l" t="t" r="r" b="b"/>
              <a:pathLst>
                <a:path w="8898" h="26136" extrusionOk="0">
                  <a:moveTo>
                    <a:pt x="8898" y="0"/>
                  </a:moveTo>
                  <a:cubicBezTo>
                    <a:pt x="5339" y="2206"/>
                    <a:pt x="2883" y="5915"/>
                    <a:pt x="1554" y="9900"/>
                  </a:cubicBezTo>
                  <a:cubicBezTo>
                    <a:pt x="251" y="13860"/>
                    <a:pt x="1" y="18121"/>
                    <a:pt x="176" y="22306"/>
                  </a:cubicBezTo>
                  <a:cubicBezTo>
                    <a:pt x="226" y="23534"/>
                    <a:pt x="402" y="24888"/>
                    <a:pt x="1354" y="25614"/>
                  </a:cubicBezTo>
                  <a:cubicBezTo>
                    <a:pt x="1807" y="25985"/>
                    <a:pt x="2396" y="26136"/>
                    <a:pt x="2982" y="26136"/>
                  </a:cubicBezTo>
                  <a:cubicBezTo>
                    <a:pt x="3108" y="26136"/>
                    <a:pt x="3234" y="26129"/>
                    <a:pt x="3359" y="26116"/>
                  </a:cubicBezTo>
                  <a:cubicBezTo>
                    <a:pt x="4061" y="26015"/>
                    <a:pt x="4712" y="25715"/>
                    <a:pt x="5314" y="25364"/>
                  </a:cubicBezTo>
                  <a:lnTo>
                    <a:pt x="4412" y="23785"/>
                  </a:lnTo>
                  <a:cubicBezTo>
                    <a:pt x="4198" y="23999"/>
                    <a:pt x="3920" y="24092"/>
                    <a:pt x="3629" y="24092"/>
                  </a:cubicBezTo>
                  <a:cubicBezTo>
                    <a:pt x="3102" y="24092"/>
                    <a:pt x="2529" y="23786"/>
                    <a:pt x="2206" y="23334"/>
                  </a:cubicBezTo>
                  <a:cubicBezTo>
                    <a:pt x="1730" y="22632"/>
                    <a:pt x="1705" y="21730"/>
                    <a:pt x="1705" y="20877"/>
                  </a:cubicBezTo>
                  <a:cubicBezTo>
                    <a:pt x="1730" y="17669"/>
                    <a:pt x="1930" y="14436"/>
                    <a:pt x="2757" y="11354"/>
                  </a:cubicBezTo>
                  <a:cubicBezTo>
                    <a:pt x="3585" y="8246"/>
                    <a:pt x="5063" y="5263"/>
                    <a:pt x="7319" y="3008"/>
                  </a:cubicBezTo>
                  <a:lnTo>
                    <a:pt x="88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2547775" y="3647850"/>
              <a:ext cx="233100" cy="662375"/>
            </a:xfrm>
            <a:custGeom>
              <a:avLst/>
              <a:gdLst/>
              <a:ahLst/>
              <a:cxnLst/>
              <a:rect l="l" t="t" r="r" b="b"/>
              <a:pathLst>
                <a:path w="9324" h="26495" extrusionOk="0">
                  <a:moveTo>
                    <a:pt x="8672" y="679"/>
                  </a:moveTo>
                  <a:lnTo>
                    <a:pt x="7419" y="3085"/>
                  </a:lnTo>
                  <a:cubicBezTo>
                    <a:pt x="5313" y="5191"/>
                    <a:pt x="3709" y="8098"/>
                    <a:pt x="2807" y="11481"/>
                  </a:cubicBezTo>
                  <a:cubicBezTo>
                    <a:pt x="2105" y="14163"/>
                    <a:pt x="1779" y="17096"/>
                    <a:pt x="1754" y="21055"/>
                  </a:cubicBezTo>
                  <a:cubicBezTo>
                    <a:pt x="1754" y="21958"/>
                    <a:pt x="1805" y="22885"/>
                    <a:pt x="2306" y="23612"/>
                  </a:cubicBezTo>
                  <a:cubicBezTo>
                    <a:pt x="2607" y="24063"/>
                    <a:pt x="3133" y="24389"/>
                    <a:pt x="3684" y="24439"/>
                  </a:cubicBezTo>
                  <a:cubicBezTo>
                    <a:pt x="3725" y="24442"/>
                    <a:pt x="3766" y="24444"/>
                    <a:pt x="3806" y="24444"/>
                  </a:cubicBezTo>
                  <a:cubicBezTo>
                    <a:pt x="4090" y="24444"/>
                    <a:pt x="4367" y="24367"/>
                    <a:pt x="4587" y="24213"/>
                  </a:cubicBezTo>
                  <a:lnTo>
                    <a:pt x="5313" y="25467"/>
                  </a:lnTo>
                  <a:cubicBezTo>
                    <a:pt x="4687" y="25842"/>
                    <a:pt x="4110" y="26043"/>
                    <a:pt x="3559" y="26118"/>
                  </a:cubicBezTo>
                  <a:cubicBezTo>
                    <a:pt x="3428" y="26137"/>
                    <a:pt x="3297" y="26146"/>
                    <a:pt x="3168" y="26146"/>
                  </a:cubicBezTo>
                  <a:cubicBezTo>
                    <a:pt x="2603" y="26146"/>
                    <a:pt x="2067" y="25973"/>
                    <a:pt x="1679" y="25667"/>
                  </a:cubicBezTo>
                  <a:cubicBezTo>
                    <a:pt x="802" y="24965"/>
                    <a:pt x="627" y="23737"/>
                    <a:pt x="576" y="22484"/>
                  </a:cubicBezTo>
                  <a:cubicBezTo>
                    <a:pt x="351" y="17522"/>
                    <a:pt x="802" y="13612"/>
                    <a:pt x="1955" y="10128"/>
                  </a:cubicBezTo>
                  <a:cubicBezTo>
                    <a:pt x="3283" y="6093"/>
                    <a:pt x="5664" y="2760"/>
                    <a:pt x="8672" y="679"/>
                  </a:cubicBezTo>
                  <a:close/>
                  <a:moveTo>
                    <a:pt x="9109" y="0"/>
                  </a:moveTo>
                  <a:cubicBezTo>
                    <a:pt x="9080" y="0"/>
                    <a:pt x="9051" y="9"/>
                    <a:pt x="9023" y="28"/>
                  </a:cubicBezTo>
                  <a:cubicBezTo>
                    <a:pt x="5689" y="2108"/>
                    <a:pt x="3058" y="5667"/>
                    <a:pt x="1629" y="10003"/>
                  </a:cubicBezTo>
                  <a:cubicBezTo>
                    <a:pt x="451" y="13537"/>
                    <a:pt x="0" y="17497"/>
                    <a:pt x="226" y="22509"/>
                  </a:cubicBezTo>
                  <a:cubicBezTo>
                    <a:pt x="301" y="23837"/>
                    <a:pt x="476" y="25166"/>
                    <a:pt x="1454" y="25943"/>
                  </a:cubicBezTo>
                  <a:cubicBezTo>
                    <a:pt x="1930" y="26294"/>
                    <a:pt x="2531" y="26494"/>
                    <a:pt x="3183" y="26494"/>
                  </a:cubicBezTo>
                  <a:cubicBezTo>
                    <a:pt x="3333" y="26494"/>
                    <a:pt x="3459" y="26469"/>
                    <a:pt x="3609" y="26469"/>
                  </a:cubicBezTo>
                  <a:cubicBezTo>
                    <a:pt x="4236" y="26394"/>
                    <a:pt x="4912" y="26118"/>
                    <a:pt x="5639" y="25692"/>
                  </a:cubicBezTo>
                  <a:cubicBezTo>
                    <a:pt x="5714" y="25642"/>
                    <a:pt x="5739" y="25517"/>
                    <a:pt x="5689" y="25441"/>
                  </a:cubicBezTo>
                  <a:lnTo>
                    <a:pt x="4787" y="23862"/>
                  </a:lnTo>
                  <a:cubicBezTo>
                    <a:pt x="4762" y="23812"/>
                    <a:pt x="4712" y="23787"/>
                    <a:pt x="4662" y="23787"/>
                  </a:cubicBezTo>
                  <a:cubicBezTo>
                    <a:pt x="4612" y="23787"/>
                    <a:pt x="4561" y="23787"/>
                    <a:pt x="4511" y="23837"/>
                  </a:cubicBezTo>
                  <a:cubicBezTo>
                    <a:pt x="4308" y="24041"/>
                    <a:pt x="4055" y="24096"/>
                    <a:pt x="3846" y="24096"/>
                  </a:cubicBezTo>
                  <a:cubicBezTo>
                    <a:pt x="3798" y="24096"/>
                    <a:pt x="3752" y="24093"/>
                    <a:pt x="3709" y="24088"/>
                  </a:cubicBezTo>
                  <a:cubicBezTo>
                    <a:pt x="3283" y="24038"/>
                    <a:pt x="2832" y="23787"/>
                    <a:pt x="2581" y="23411"/>
                  </a:cubicBezTo>
                  <a:cubicBezTo>
                    <a:pt x="2130" y="22760"/>
                    <a:pt x="2105" y="21933"/>
                    <a:pt x="2105" y="21055"/>
                  </a:cubicBezTo>
                  <a:cubicBezTo>
                    <a:pt x="2130" y="17146"/>
                    <a:pt x="2456" y="14213"/>
                    <a:pt x="3158" y="11582"/>
                  </a:cubicBezTo>
                  <a:cubicBezTo>
                    <a:pt x="4035" y="8223"/>
                    <a:pt x="5614" y="5366"/>
                    <a:pt x="7669" y="3311"/>
                  </a:cubicBezTo>
                  <a:cubicBezTo>
                    <a:pt x="7694" y="3311"/>
                    <a:pt x="7694" y="3286"/>
                    <a:pt x="7694" y="3261"/>
                  </a:cubicBezTo>
                  <a:lnTo>
                    <a:pt x="9273" y="253"/>
                  </a:lnTo>
                  <a:cubicBezTo>
                    <a:pt x="9323" y="178"/>
                    <a:pt x="9298" y="103"/>
                    <a:pt x="9248" y="53"/>
                  </a:cubicBezTo>
                  <a:cubicBezTo>
                    <a:pt x="9202" y="22"/>
                    <a:pt x="9155" y="0"/>
                    <a:pt x="9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3176200" y="3676725"/>
              <a:ext cx="193650" cy="642150"/>
            </a:xfrm>
            <a:custGeom>
              <a:avLst/>
              <a:gdLst/>
              <a:ahLst/>
              <a:cxnLst/>
              <a:rect l="l" t="t" r="r" b="b"/>
              <a:pathLst>
                <a:path w="7746" h="25686" extrusionOk="0">
                  <a:moveTo>
                    <a:pt x="1" y="1"/>
                  </a:moveTo>
                  <a:lnTo>
                    <a:pt x="878" y="2306"/>
                  </a:lnTo>
                  <a:cubicBezTo>
                    <a:pt x="3134" y="4562"/>
                    <a:pt x="4161" y="7795"/>
                    <a:pt x="4988" y="10903"/>
                  </a:cubicBezTo>
                  <a:cubicBezTo>
                    <a:pt x="5816" y="13986"/>
                    <a:pt x="6016" y="17219"/>
                    <a:pt x="6041" y="20427"/>
                  </a:cubicBezTo>
                  <a:cubicBezTo>
                    <a:pt x="6041" y="21279"/>
                    <a:pt x="6016" y="22181"/>
                    <a:pt x="5540" y="22883"/>
                  </a:cubicBezTo>
                  <a:cubicBezTo>
                    <a:pt x="5233" y="23335"/>
                    <a:pt x="4657" y="23630"/>
                    <a:pt x="4125" y="23630"/>
                  </a:cubicBezTo>
                  <a:cubicBezTo>
                    <a:pt x="3830" y="23630"/>
                    <a:pt x="3549" y="23540"/>
                    <a:pt x="3334" y="23334"/>
                  </a:cubicBezTo>
                  <a:lnTo>
                    <a:pt x="2432" y="24913"/>
                  </a:lnTo>
                  <a:cubicBezTo>
                    <a:pt x="3034" y="25264"/>
                    <a:pt x="3685" y="25565"/>
                    <a:pt x="4387" y="25665"/>
                  </a:cubicBezTo>
                  <a:cubicBezTo>
                    <a:pt x="4512" y="25678"/>
                    <a:pt x="4638" y="25685"/>
                    <a:pt x="4764" y="25685"/>
                  </a:cubicBezTo>
                  <a:cubicBezTo>
                    <a:pt x="5350" y="25685"/>
                    <a:pt x="5939" y="25535"/>
                    <a:pt x="6392" y="25164"/>
                  </a:cubicBezTo>
                  <a:cubicBezTo>
                    <a:pt x="7344" y="24412"/>
                    <a:pt x="7520" y="23058"/>
                    <a:pt x="7570" y="21855"/>
                  </a:cubicBezTo>
                  <a:cubicBezTo>
                    <a:pt x="7745" y="17670"/>
                    <a:pt x="7520" y="13409"/>
                    <a:pt x="6192" y="9424"/>
                  </a:cubicBezTo>
                  <a:cubicBezTo>
                    <a:pt x="4863" y="5464"/>
                    <a:pt x="3560" y="22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3171200" y="3672250"/>
              <a:ext cx="204275" cy="651125"/>
            </a:xfrm>
            <a:custGeom>
              <a:avLst/>
              <a:gdLst/>
              <a:ahLst/>
              <a:cxnLst/>
              <a:rect l="l" t="t" r="r" b="b"/>
              <a:pathLst>
                <a:path w="8171" h="26045" extrusionOk="0">
                  <a:moveTo>
                    <a:pt x="552" y="606"/>
                  </a:moveTo>
                  <a:lnTo>
                    <a:pt x="552" y="606"/>
                  </a:lnTo>
                  <a:cubicBezTo>
                    <a:pt x="3760" y="2811"/>
                    <a:pt x="4963" y="5894"/>
                    <a:pt x="6216" y="9678"/>
                  </a:cubicBezTo>
                  <a:cubicBezTo>
                    <a:pt x="7369" y="13162"/>
                    <a:pt x="7820" y="17072"/>
                    <a:pt x="7595" y="22034"/>
                  </a:cubicBezTo>
                  <a:cubicBezTo>
                    <a:pt x="7544" y="23288"/>
                    <a:pt x="7369" y="24516"/>
                    <a:pt x="6492" y="25217"/>
                  </a:cubicBezTo>
                  <a:cubicBezTo>
                    <a:pt x="6095" y="25531"/>
                    <a:pt x="5541" y="25687"/>
                    <a:pt x="4962" y="25687"/>
                  </a:cubicBezTo>
                  <a:cubicBezTo>
                    <a:pt x="4846" y="25687"/>
                    <a:pt x="4729" y="25681"/>
                    <a:pt x="4612" y="25668"/>
                  </a:cubicBezTo>
                  <a:cubicBezTo>
                    <a:pt x="4061" y="25593"/>
                    <a:pt x="3484" y="25393"/>
                    <a:pt x="2858" y="25017"/>
                  </a:cubicBezTo>
                  <a:lnTo>
                    <a:pt x="3584" y="23764"/>
                  </a:lnTo>
                  <a:cubicBezTo>
                    <a:pt x="3804" y="23917"/>
                    <a:pt x="4081" y="23994"/>
                    <a:pt x="4365" y="23994"/>
                  </a:cubicBezTo>
                  <a:cubicBezTo>
                    <a:pt x="4405" y="23994"/>
                    <a:pt x="4446" y="23992"/>
                    <a:pt x="4487" y="23989"/>
                  </a:cubicBezTo>
                  <a:cubicBezTo>
                    <a:pt x="5038" y="23914"/>
                    <a:pt x="5564" y="23613"/>
                    <a:pt x="5865" y="23162"/>
                  </a:cubicBezTo>
                  <a:cubicBezTo>
                    <a:pt x="6366" y="22435"/>
                    <a:pt x="6417" y="21508"/>
                    <a:pt x="6417" y="20606"/>
                  </a:cubicBezTo>
                  <a:cubicBezTo>
                    <a:pt x="6392" y="16646"/>
                    <a:pt x="6066" y="13688"/>
                    <a:pt x="5364" y="11032"/>
                  </a:cubicBezTo>
                  <a:cubicBezTo>
                    <a:pt x="4562" y="8074"/>
                    <a:pt x="3534" y="4716"/>
                    <a:pt x="1204" y="2385"/>
                  </a:cubicBezTo>
                  <a:lnTo>
                    <a:pt x="552" y="606"/>
                  </a:lnTo>
                  <a:close/>
                  <a:moveTo>
                    <a:pt x="206" y="0"/>
                  </a:moveTo>
                  <a:cubicBezTo>
                    <a:pt x="162" y="0"/>
                    <a:pt x="119" y="15"/>
                    <a:pt x="76" y="29"/>
                  </a:cubicBezTo>
                  <a:cubicBezTo>
                    <a:pt x="26" y="79"/>
                    <a:pt x="0" y="155"/>
                    <a:pt x="26" y="230"/>
                  </a:cubicBezTo>
                  <a:lnTo>
                    <a:pt x="903" y="2561"/>
                  </a:lnTo>
                  <a:cubicBezTo>
                    <a:pt x="903" y="2586"/>
                    <a:pt x="928" y="2586"/>
                    <a:pt x="953" y="2611"/>
                  </a:cubicBezTo>
                  <a:cubicBezTo>
                    <a:pt x="3234" y="4866"/>
                    <a:pt x="4236" y="8200"/>
                    <a:pt x="5013" y="11107"/>
                  </a:cubicBezTo>
                  <a:cubicBezTo>
                    <a:pt x="5715" y="13764"/>
                    <a:pt x="6041" y="16696"/>
                    <a:pt x="6066" y="20606"/>
                  </a:cubicBezTo>
                  <a:cubicBezTo>
                    <a:pt x="6066" y="21483"/>
                    <a:pt x="6041" y="22310"/>
                    <a:pt x="5589" y="22962"/>
                  </a:cubicBezTo>
                  <a:cubicBezTo>
                    <a:pt x="5339" y="23338"/>
                    <a:pt x="4888" y="23588"/>
                    <a:pt x="4462" y="23638"/>
                  </a:cubicBezTo>
                  <a:cubicBezTo>
                    <a:pt x="4419" y="23643"/>
                    <a:pt x="4373" y="23646"/>
                    <a:pt x="4325" y="23646"/>
                  </a:cubicBezTo>
                  <a:cubicBezTo>
                    <a:pt x="4116" y="23646"/>
                    <a:pt x="3863" y="23591"/>
                    <a:pt x="3660" y="23388"/>
                  </a:cubicBezTo>
                  <a:cubicBezTo>
                    <a:pt x="3623" y="23351"/>
                    <a:pt x="3586" y="23328"/>
                    <a:pt x="3550" y="23328"/>
                  </a:cubicBezTo>
                  <a:cubicBezTo>
                    <a:pt x="3536" y="23328"/>
                    <a:pt x="3523" y="23331"/>
                    <a:pt x="3509" y="23338"/>
                  </a:cubicBezTo>
                  <a:cubicBezTo>
                    <a:pt x="3459" y="23338"/>
                    <a:pt x="3409" y="23363"/>
                    <a:pt x="3384" y="23413"/>
                  </a:cubicBezTo>
                  <a:lnTo>
                    <a:pt x="2482" y="24992"/>
                  </a:lnTo>
                  <a:cubicBezTo>
                    <a:pt x="2432" y="25067"/>
                    <a:pt x="2457" y="25167"/>
                    <a:pt x="2532" y="25217"/>
                  </a:cubicBezTo>
                  <a:cubicBezTo>
                    <a:pt x="3259" y="25668"/>
                    <a:pt x="3935" y="25919"/>
                    <a:pt x="4562" y="26019"/>
                  </a:cubicBezTo>
                  <a:cubicBezTo>
                    <a:pt x="4712" y="26019"/>
                    <a:pt x="4863" y="26044"/>
                    <a:pt x="4988" y="26044"/>
                  </a:cubicBezTo>
                  <a:cubicBezTo>
                    <a:pt x="5640" y="26044"/>
                    <a:pt x="6241" y="25844"/>
                    <a:pt x="6717" y="25493"/>
                  </a:cubicBezTo>
                  <a:cubicBezTo>
                    <a:pt x="7695" y="24716"/>
                    <a:pt x="7870" y="23363"/>
                    <a:pt x="7945" y="22034"/>
                  </a:cubicBezTo>
                  <a:cubicBezTo>
                    <a:pt x="8171" y="17047"/>
                    <a:pt x="7720" y="13087"/>
                    <a:pt x="6567" y="9553"/>
                  </a:cubicBezTo>
                  <a:cubicBezTo>
                    <a:pt x="5264" y="5693"/>
                    <a:pt x="3910" y="2285"/>
                    <a:pt x="301" y="29"/>
                  </a:cubicBezTo>
                  <a:cubicBezTo>
                    <a:pt x="269" y="8"/>
                    <a:pt x="23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2653025" y="3593375"/>
              <a:ext cx="629725" cy="740375"/>
            </a:xfrm>
            <a:custGeom>
              <a:avLst/>
              <a:gdLst/>
              <a:ahLst/>
              <a:cxnLst/>
              <a:rect l="l" t="t" r="r" b="b"/>
              <a:pathLst>
                <a:path w="25189" h="29615" extrusionOk="0">
                  <a:moveTo>
                    <a:pt x="15592" y="0"/>
                  </a:moveTo>
                  <a:cubicBezTo>
                    <a:pt x="14085" y="0"/>
                    <a:pt x="12628" y="269"/>
                    <a:pt x="11129" y="269"/>
                  </a:cubicBezTo>
                  <a:cubicBezTo>
                    <a:pt x="10921" y="269"/>
                    <a:pt x="10712" y="264"/>
                    <a:pt x="10502" y="252"/>
                  </a:cubicBezTo>
                  <a:cubicBezTo>
                    <a:pt x="10294" y="237"/>
                    <a:pt x="10088" y="229"/>
                    <a:pt x="9885" y="229"/>
                  </a:cubicBezTo>
                  <a:cubicBezTo>
                    <a:pt x="8077" y="229"/>
                    <a:pt x="6455" y="843"/>
                    <a:pt x="5239" y="2307"/>
                  </a:cubicBezTo>
                  <a:cubicBezTo>
                    <a:pt x="3785" y="4061"/>
                    <a:pt x="3234" y="6342"/>
                    <a:pt x="2707" y="8548"/>
                  </a:cubicBezTo>
                  <a:cubicBezTo>
                    <a:pt x="1605" y="13285"/>
                    <a:pt x="552" y="18046"/>
                    <a:pt x="151" y="22884"/>
                  </a:cubicBezTo>
                  <a:cubicBezTo>
                    <a:pt x="26" y="24262"/>
                    <a:pt x="1" y="25741"/>
                    <a:pt x="702" y="26944"/>
                  </a:cubicBezTo>
                  <a:cubicBezTo>
                    <a:pt x="1329" y="28021"/>
                    <a:pt x="2482" y="28723"/>
                    <a:pt x="3685" y="29049"/>
                  </a:cubicBezTo>
                  <a:cubicBezTo>
                    <a:pt x="4888" y="29400"/>
                    <a:pt x="6166" y="29425"/>
                    <a:pt x="7419" y="29450"/>
                  </a:cubicBezTo>
                  <a:lnTo>
                    <a:pt x="15966" y="29600"/>
                  </a:lnTo>
                  <a:cubicBezTo>
                    <a:pt x="16362" y="29607"/>
                    <a:pt x="16758" y="29614"/>
                    <a:pt x="17153" y="29614"/>
                  </a:cubicBezTo>
                  <a:cubicBezTo>
                    <a:pt x="18183" y="29614"/>
                    <a:pt x="19205" y="29567"/>
                    <a:pt x="20201" y="29350"/>
                  </a:cubicBezTo>
                  <a:cubicBezTo>
                    <a:pt x="21580" y="29049"/>
                    <a:pt x="22958" y="28397"/>
                    <a:pt x="23835" y="27295"/>
                  </a:cubicBezTo>
                  <a:cubicBezTo>
                    <a:pt x="24988" y="25841"/>
                    <a:pt x="25189" y="23861"/>
                    <a:pt x="25164" y="22006"/>
                  </a:cubicBezTo>
                  <a:cubicBezTo>
                    <a:pt x="25063" y="16317"/>
                    <a:pt x="23334" y="10828"/>
                    <a:pt x="21630" y="5390"/>
                  </a:cubicBezTo>
                  <a:cubicBezTo>
                    <a:pt x="21154" y="3861"/>
                    <a:pt x="20602" y="2257"/>
                    <a:pt x="19399" y="1229"/>
                  </a:cubicBezTo>
                  <a:cubicBezTo>
                    <a:pt x="18397" y="377"/>
                    <a:pt x="17068" y="26"/>
                    <a:pt x="15765" y="1"/>
                  </a:cubicBezTo>
                  <a:cubicBezTo>
                    <a:pt x="15707" y="0"/>
                    <a:pt x="15650" y="0"/>
                    <a:pt x="15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2648025" y="3589000"/>
              <a:ext cx="639125" cy="748775"/>
            </a:xfrm>
            <a:custGeom>
              <a:avLst/>
              <a:gdLst/>
              <a:ahLst/>
              <a:cxnLst/>
              <a:rect l="l" t="t" r="r" b="b"/>
              <a:pathLst>
                <a:path w="25565" h="29951" extrusionOk="0">
                  <a:moveTo>
                    <a:pt x="15965" y="352"/>
                  </a:moveTo>
                  <a:cubicBezTo>
                    <a:pt x="16943" y="377"/>
                    <a:pt x="18371" y="602"/>
                    <a:pt x="19474" y="1530"/>
                  </a:cubicBezTo>
                  <a:cubicBezTo>
                    <a:pt x="20702" y="2557"/>
                    <a:pt x="21228" y="4261"/>
                    <a:pt x="21654" y="5640"/>
                  </a:cubicBezTo>
                  <a:cubicBezTo>
                    <a:pt x="23359" y="10978"/>
                    <a:pt x="25088" y="16492"/>
                    <a:pt x="25188" y="22181"/>
                  </a:cubicBezTo>
                  <a:cubicBezTo>
                    <a:pt x="25213" y="23810"/>
                    <a:pt x="25088" y="25891"/>
                    <a:pt x="23885" y="27369"/>
                  </a:cubicBezTo>
                  <a:cubicBezTo>
                    <a:pt x="22907" y="28597"/>
                    <a:pt x="21429" y="29124"/>
                    <a:pt x="20376" y="29349"/>
                  </a:cubicBezTo>
                  <a:cubicBezTo>
                    <a:pt x="19380" y="29567"/>
                    <a:pt x="18358" y="29614"/>
                    <a:pt x="17338" y="29614"/>
                  </a:cubicBezTo>
                  <a:cubicBezTo>
                    <a:pt x="16946" y="29614"/>
                    <a:pt x="16555" y="29607"/>
                    <a:pt x="16166" y="29600"/>
                  </a:cubicBezTo>
                  <a:lnTo>
                    <a:pt x="7619" y="29450"/>
                  </a:lnTo>
                  <a:cubicBezTo>
                    <a:pt x="6391" y="29425"/>
                    <a:pt x="5138" y="29399"/>
                    <a:pt x="3935" y="29074"/>
                  </a:cubicBezTo>
                  <a:cubicBezTo>
                    <a:pt x="2632" y="28698"/>
                    <a:pt x="1604" y="27971"/>
                    <a:pt x="1053" y="27019"/>
                  </a:cubicBezTo>
                  <a:cubicBezTo>
                    <a:pt x="351" y="25841"/>
                    <a:pt x="426" y="24362"/>
                    <a:pt x="526" y="23059"/>
                  </a:cubicBezTo>
                  <a:cubicBezTo>
                    <a:pt x="902" y="18322"/>
                    <a:pt x="1955" y="13585"/>
                    <a:pt x="3083" y="8773"/>
                  </a:cubicBezTo>
                  <a:cubicBezTo>
                    <a:pt x="3534" y="6793"/>
                    <a:pt x="4110" y="4362"/>
                    <a:pt x="5564" y="2582"/>
                  </a:cubicBezTo>
                  <a:cubicBezTo>
                    <a:pt x="6692" y="1254"/>
                    <a:pt x="8221" y="577"/>
                    <a:pt x="10125" y="577"/>
                  </a:cubicBezTo>
                  <a:lnTo>
                    <a:pt x="10702" y="577"/>
                  </a:lnTo>
                  <a:cubicBezTo>
                    <a:pt x="10979" y="599"/>
                    <a:pt x="11256" y="608"/>
                    <a:pt x="11533" y="608"/>
                  </a:cubicBezTo>
                  <a:cubicBezTo>
                    <a:pt x="12231" y="608"/>
                    <a:pt x="12927" y="549"/>
                    <a:pt x="13609" y="477"/>
                  </a:cubicBezTo>
                  <a:cubicBezTo>
                    <a:pt x="14361" y="427"/>
                    <a:pt x="15163" y="352"/>
                    <a:pt x="15965" y="352"/>
                  </a:cubicBezTo>
                  <a:close/>
                  <a:moveTo>
                    <a:pt x="15965" y="1"/>
                  </a:moveTo>
                  <a:cubicBezTo>
                    <a:pt x="15138" y="1"/>
                    <a:pt x="14336" y="76"/>
                    <a:pt x="13584" y="151"/>
                  </a:cubicBezTo>
                  <a:cubicBezTo>
                    <a:pt x="12846" y="209"/>
                    <a:pt x="12109" y="268"/>
                    <a:pt x="11359" y="268"/>
                  </a:cubicBezTo>
                  <a:cubicBezTo>
                    <a:pt x="11141" y="268"/>
                    <a:pt x="10922" y="263"/>
                    <a:pt x="10702" y="251"/>
                  </a:cubicBezTo>
                  <a:cubicBezTo>
                    <a:pt x="10510" y="239"/>
                    <a:pt x="10321" y="232"/>
                    <a:pt x="10135" y="232"/>
                  </a:cubicBezTo>
                  <a:cubicBezTo>
                    <a:pt x="8153" y="232"/>
                    <a:pt x="6482" y="961"/>
                    <a:pt x="5313" y="2382"/>
                  </a:cubicBezTo>
                  <a:cubicBezTo>
                    <a:pt x="3785" y="4186"/>
                    <a:pt x="3208" y="6693"/>
                    <a:pt x="2732" y="8698"/>
                  </a:cubicBezTo>
                  <a:cubicBezTo>
                    <a:pt x="1604" y="13535"/>
                    <a:pt x="577" y="18247"/>
                    <a:pt x="175" y="23034"/>
                  </a:cubicBezTo>
                  <a:cubicBezTo>
                    <a:pt x="75" y="24387"/>
                    <a:pt x="0" y="25941"/>
                    <a:pt x="752" y="27194"/>
                  </a:cubicBezTo>
                  <a:cubicBezTo>
                    <a:pt x="1328" y="28222"/>
                    <a:pt x="2431" y="28998"/>
                    <a:pt x="3835" y="29399"/>
                  </a:cubicBezTo>
                  <a:cubicBezTo>
                    <a:pt x="5088" y="29750"/>
                    <a:pt x="6366" y="29775"/>
                    <a:pt x="7619" y="29800"/>
                  </a:cubicBezTo>
                  <a:lnTo>
                    <a:pt x="16166" y="29951"/>
                  </a:lnTo>
                  <a:lnTo>
                    <a:pt x="17344" y="29951"/>
                  </a:lnTo>
                  <a:cubicBezTo>
                    <a:pt x="18371" y="29951"/>
                    <a:pt x="19424" y="29926"/>
                    <a:pt x="20451" y="29700"/>
                  </a:cubicBezTo>
                  <a:cubicBezTo>
                    <a:pt x="21554" y="29450"/>
                    <a:pt x="23108" y="28898"/>
                    <a:pt x="24161" y="27595"/>
                  </a:cubicBezTo>
                  <a:cubicBezTo>
                    <a:pt x="25439" y="26016"/>
                    <a:pt x="25564" y="23861"/>
                    <a:pt x="25539" y="22181"/>
                  </a:cubicBezTo>
                  <a:cubicBezTo>
                    <a:pt x="25439" y="16417"/>
                    <a:pt x="23684" y="10878"/>
                    <a:pt x="22005" y="5515"/>
                  </a:cubicBezTo>
                  <a:cubicBezTo>
                    <a:pt x="21554" y="4111"/>
                    <a:pt x="21003" y="2357"/>
                    <a:pt x="19699" y="1254"/>
                  </a:cubicBezTo>
                  <a:cubicBezTo>
                    <a:pt x="18521" y="251"/>
                    <a:pt x="17018" y="26"/>
                    <a:pt x="15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2653025" y="3970600"/>
              <a:ext cx="629100" cy="363150"/>
            </a:xfrm>
            <a:custGeom>
              <a:avLst/>
              <a:gdLst/>
              <a:ahLst/>
              <a:cxnLst/>
              <a:rect l="l" t="t" r="r" b="b"/>
              <a:pathLst>
                <a:path w="25164" h="14526" extrusionOk="0">
                  <a:moveTo>
                    <a:pt x="1279" y="0"/>
                  </a:moveTo>
                  <a:cubicBezTo>
                    <a:pt x="778" y="2582"/>
                    <a:pt x="351" y="5163"/>
                    <a:pt x="151" y="7795"/>
                  </a:cubicBezTo>
                  <a:cubicBezTo>
                    <a:pt x="26" y="9173"/>
                    <a:pt x="1" y="10652"/>
                    <a:pt x="702" y="11855"/>
                  </a:cubicBezTo>
                  <a:cubicBezTo>
                    <a:pt x="1329" y="12932"/>
                    <a:pt x="2482" y="13634"/>
                    <a:pt x="3685" y="13960"/>
                  </a:cubicBezTo>
                  <a:cubicBezTo>
                    <a:pt x="4888" y="14311"/>
                    <a:pt x="6166" y="14336"/>
                    <a:pt x="7419" y="14361"/>
                  </a:cubicBezTo>
                  <a:lnTo>
                    <a:pt x="15966" y="14511"/>
                  </a:lnTo>
                  <a:cubicBezTo>
                    <a:pt x="16362" y="14518"/>
                    <a:pt x="16758" y="14525"/>
                    <a:pt x="17153" y="14525"/>
                  </a:cubicBezTo>
                  <a:cubicBezTo>
                    <a:pt x="18183" y="14525"/>
                    <a:pt x="19205" y="14478"/>
                    <a:pt x="20201" y="14261"/>
                  </a:cubicBezTo>
                  <a:cubicBezTo>
                    <a:pt x="21580" y="13960"/>
                    <a:pt x="22958" y="13308"/>
                    <a:pt x="23835" y="12206"/>
                  </a:cubicBezTo>
                  <a:cubicBezTo>
                    <a:pt x="24863" y="10927"/>
                    <a:pt x="25139" y="9248"/>
                    <a:pt x="25164" y="7594"/>
                  </a:cubicBezTo>
                  <a:lnTo>
                    <a:pt x="25164" y="7594"/>
                  </a:lnTo>
                  <a:cubicBezTo>
                    <a:pt x="22670" y="8048"/>
                    <a:pt x="20406" y="8251"/>
                    <a:pt x="18351" y="8251"/>
                  </a:cubicBezTo>
                  <a:cubicBezTo>
                    <a:pt x="8942" y="8251"/>
                    <a:pt x="3912" y="3991"/>
                    <a:pt x="1279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2648025" y="3965975"/>
              <a:ext cx="638500" cy="371800"/>
            </a:xfrm>
            <a:custGeom>
              <a:avLst/>
              <a:gdLst/>
              <a:ahLst/>
              <a:cxnLst/>
              <a:rect l="l" t="t" r="r" b="b"/>
              <a:pathLst>
                <a:path w="25540" h="14872" extrusionOk="0">
                  <a:moveTo>
                    <a:pt x="1579" y="611"/>
                  </a:moveTo>
                  <a:cubicBezTo>
                    <a:pt x="4286" y="4546"/>
                    <a:pt x="9323" y="8606"/>
                    <a:pt x="18547" y="8606"/>
                  </a:cubicBezTo>
                  <a:cubicBezTo>
                    <a:pt x="20552" y="8606"/>
                    <a:pt x="22757" y="8406"/>
                    <a:pt x="25188" y="7980"/>
                  </a:cubicBezTo>
                  <a:lnTo>
                    <a:pt x="25188" y="7980"/>
                  </a:lnTo>
                  <a:cubicBezTo>
                    <a:pt x="25113" y="9909"/>
                    <a:pt x="24712" y="11288"/>
                    <a:pt x="23885" y="12290"/>
                  </a:cubicBezTo>
                  <a:cubicBezTo>
                    <a:pt x="22907" y="13518"/>
                    <a:pt x="21429" y="14045"/>
                    <a:pt x="20376" y="14270"/>
                  </a:cubicBezTo>
                  <a:cubicBezTo>
                    <a:pt x="19380" y="14488"/>
                    <a:pt x="18358" y="14535"/>
                    <a:pt x="17338" y="14535"/>
                  </a:cubicBezTo>
                  <a:cubicBezTo>
                    <a:pt x="16946" y="14535"/>
                    <a:pt x="16555" y="14528"/>
                    <a:pt x="16166" y="14521"/>
                  </a:cubicBezTo>
                  <a:lnTo>
                    <a:pt x="7619" y="14371"/>
                  </a:lnTo>
                  <a:cubicBezTo>
                    <a:pt x="6391" y="14346"/>
                    <a:pt x="5138" y="14320"/>
                    <a:pt x="3935" y="13995"/>
                  </a:cubicBezTo>
                  <a:cubicBezTo>
                    <a:pt x="2632" y="13619"/>
                    <a:pt x="1604" y="12892"/>
                    <a:pt x="1053" y="11940"/>
                  </a:cubicBezTo>
                  <a:cubicBezTo>
                    <a:pt x="351" y="10762"/>
                    <a:pt x="426" y="9283"/>
                    <a:pt x="526" y="7980"/>
                  </a:cubicBezTo>
                  <a:cubicBezTo>
                    <a:pt x="702" y="5749"/>
                    <a:pt x="1053" y="3343"/>
                    <a:pt x="1579" y="611"/>
                  </a:cubicBezTo>
                  <a:close/>
                  <a:moveTo>
                    <a:pt x="1495" y="0"/>
                  </a:moveTo>
                  <a:cubicBezTo>
                    <a:pt x="1480" y="0"/>
                    <a:pt x="1466" y="3"/>
                    <a:pt x="1454" y="10"/>
                  </a:cubicBezTo>
                  <a:cubicBezTo>
                    <a:pt x="1379" y="10"/>
                    <a:pt x="1328" y="60"/>
                    <a:pt x="1303" y="135"/>
                  </a:cubicBezTo>
                  <a:cubicBezTo>
                    <a:pt x="727" y="3042"/>
                    <a:pt x="376" y="5599"/>
                    <a:pt x="175" y="7955"/>
                  </a:cubicBezTo>
                  <a:cubicBezTo>
                    <a:pt x="75" y="9308"/>
                    <a:pt x="0" y="10862"/>
                    <a:pt x="752" y="12115"/>
                  </a:cubicBezTo>
                  <a:cubicBezTo>
                    <a:pt x="1328" y="13143"/>
                    <a:pt x="2431" y="13919"/>
                    <a:pt x="3835" y="14320"/>
                  </a:cubicBezTo>
                  <a:cubicBezTo>
                    <a:pt x="5088" y="14671"/>
                    <a:pt x="6366" y="14696"/>
                    <a:pt x="7619" y="14721"/>
                  </a:cubicBezTo>
                  <a:lnTo>
                    <a:pt x="16166" y="14872"/>
                  </a:lnTo>
                  <a:lnTo>
                    <a:pt x="17344" y="14872"/>
                  </a:lnTo>
                  <a:cubicBezTo>
                    <a:pt x="18371" y="14872"/>
                    <a:pt x="19424" y="14847"/>
                    <a:pt x="20451" y="14621"/>
                  </a:cubicBezTo>
                  <a:cubicBezTo>
                    <a:pt x="21554" y="14371"/>
                    <a:pt x="23108" y="13819"/>
                    <a:pt x="24161" y="12516"/>
                  </a:cubicBezTo>
                  <a:cubicBezTo>
                    <a:pt x="25063" y="11388"/>
                    <a:pt x="25489" y="9884"/>
                    <a:pt x="25539" y="7779"/>
                  </a:cubicBezTo>
                  <a:cubicBezTo>
                    <a:pt x="25539" y="7729"/>
                    <a:pt x="25514" y="7679"/>
                    <a:pt x="25464" y="7629"/>
                  </a:cubicBezTo>
                  <a:cubicBezTo>
                    <a:pt x="25446" y="7611"/>
                    <a:pt x="25403" y="7593"/>
                    <a:pt x="25362" y="7593"/>
                  </a:cubicBezTo>
                  <a:cubicBezTo>
                    <a:pt x="25345" y="7593"/>
                    <a:pt x="25328" y="7596"/>
                    <a:pt x="25313" y="7604"/>
                  </a:cubicBezTo>
                  <a:cubicBezTo>
                    <a:pt x="22838" y="8053"/>
                    <a:pt x="20592" y="8254"/>
                    <a:pt x="18553" y="8254"/>
                  </a:cubicBezTo>
                  <a:cubicBezTo>
                    <a:pt x="9218" y="8254"/>
                    <a:pt x="4242" y="4034"/>
                    <a:pt x="1629" y="85"/>
                  </a:cubicBezTo>
                  <a:cubicBezTo>
                    <a:pt x="1592" y="28"/>
                    <a:pt x="1540" y="0"/>
                    <a:pt x="1495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2784600" y="3592775"/>
              <a:ext cx="341500" cy="342975"/>
            </a:xfrm>
            <a:custGeom>
              <a:avLst/>
              <a:gdLst/>
              <a:ahLst/>
              <a:cxnLst/>
              <a:rect l="l" t="t" r="r" b="b"/>
              <a:pathLst>
                <a:path w="13660" h="13719" extrusionOk="0">
                  <a:moveTo>
                    <a:pt x="11906" y="0"/>
                  </a:moveTo>
                  <a:lnTo>
                    <a:pt x="2181" y="176"/>
                  </a:lnTo>
                  <a:lnTo>
                    <a:pt x="2231" y="752"/>
                  </a:lnTo>
                  <a:cubicBezTo>
                    <a:pt x="1028" y="4136"/>
                    <a:pt x="301" y="7669"/>
                    <a:pt x="51" y="11253"/>
                  </a:cubicBezTo>
                  <a:cubicBezTo>
                    <a:pt x="1" y="11980"/>
                    <a:pt x="26" y="12832"/>
                    <a:pt x="577" y="13334"/>
                  </a:cubicBezTo>
                  <a:cubicBezTo>
                    <a:pt x="958" y="13654"/>
                    <a:pt x="1500" y="13719"/>
                    <a:pt x="2022" y="13719"/>
                  </a:cubicBezTo>
                  <a:cubicBezTo>
                    <a:pt x="2152" y="13719"/>
                    <a:pt x="2281" y="13715"/>
                    <a:pt x="2407" y="13710"/>
                  </a:cubicBezTo>
                  <a:cubicBezTo>
                    <a:pt x="5389" y="13559"/>
                    <a:pt x="8347" y="13409"/>
                    <a:pt x="11329" y="13258"/>
                  </a:cubicBezTo>
                  <a:cubicBezTo>
                    <a:pt x="11956" y="13208"/>
                    <a:pt x="12683" y="13158"/>
                    <a:pt x="13134" y="12707"/>
                  </a:cubicBezTo>
                  <a:cubicBezTo>
                    <a:pt x="13660" y="12156"/>
                    <a:pt x="13610" y="11253"/>
                    <a:pt x="13510" y="10476"/>
                  </a:cubicBezTo>
                  <a:cubicBezTo>
                    <a:pt x="13058" y="7193"/>
                    <a:pt x="12582" y="3910"/>
                    <a:pt x="12081" y="652"/>
                  </a:cubicBezTo>
                  <a:lnTo>
                    <a:pt x="119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2780225" y="3588375"/>
              <a:ext cx="349650" cy="351525"/>
            </a:xfrm>
            <a:custGeom>
              <a:avLst/>
              <a:gdLst/>
              <a:ahLst/>
              <a:cxnLst/>
              <a:rect l="l" t="t" r="r" b="b"/>
              <a:pathLst>
                <a:path w="13986" h="14061" extrusionOk="0">
                  <a:moveTo>
                    <a:pt x="12081" y="1"/>
                  </a:moveTo>
                  <a:lnTo>
                    <a:pt x="2331" y="176"/>
                  </a:lnTo>
                  <a:cubicBezTo>
                    <a:pt x="2256" y="176"/>
                    <a:pt x="2181" y="251"/>
                    <a:pt x="2181" y="352"/>
                  </a:cubicBezTo>
                  <a:cubicBezTo>
                    <a:pt x="2181" y="452"/>
                    <a:pt x="2256" y="527"/>
                    <a:pt x="2356" y="527"/>
                  </a:cubicBezTo>
                  <a:lnTo>
                    <a:pt x="11930" y="352"/>
                  </a:lnTo>
                  <a:lnTo>
                    <a:pt x="12081" y="853"/>
                  </a:lnTo>
                  <a:cubicBezTo>
                    <a:pt x="12582" y="4111"/>
                    <a:pt x="13083" y="7419"/>
                    <a:pt x="13509" y="10678"/>
                  </a:cubicBezTo>
                  <a:cubicBezTo>
                    <a:pt x="13609" y="11404"/>
                    <a:pt x="13660" y="12256"/>
                    <a:pt x="13183" y="12758"/>
                  </a:cubicBezTo>
                  <a:cubicBezTo>
                    <a:pt x="12782" y="13159"/>
                    <a:pt x="12156" y="13209"/>
                    <a:pt x="11504" y="13259"/>
                  </a:cubicBezTo>
                  <a:lnTo>
                    <a:pt x="2582" y="13710"/>
                  </a:lnTo>
                  <a:cubicBezTo>
                    <a:pt x="2450" y="13715"/>
                    <a:pt x="2316" y="13720"/>
                    <a:pt x="2184" y="13720"/>
                  </a:cubicBezTo>
                  <a:cubicBezTo>
                    <a:pt x="1690" y="13720"/>
                    <a:pt x="1214" y="13661"/>
                    <a:pt x="878" y="13384"/>
                  </a:cubicBezTo>
                  <a:cubicBezTo>
                    <a:pt x="376" y="12933"/>
                    <a:pt x="351" y="12156"/>
                    <a:pt x="401" y="11429"/>
                  </a:cubicBezTo>
                  <a:cubicBezTo>
                    <a:pt x="652" y="7870"/>
                    <a:pt x="1379" y="4362"/>
                    <a:pt x="2557" y="978"/>
                  </a:cubicBezTo>
                  <a:cubicBezTo>
                    <a:pt x="2607" y="878"/>
                    <a:pt x="2557" y="803"/>
                    <a:pt x="2456" y="753"/>
                  </a:cubicBezTo>
                  <a:cubicBezTo>
                    <a:pt x="2443" y="748"/>
                    <a:pt x="2429" y="746"/>
                    <a:pt x="2415" y="746"/>
                  </a:cubicBezTo>
                  <a:cubicBezTo>
                    <a:pt x="2347" y="746"/>
                    <a:pt x="2272" y="791"/>
                    <a:pt x="2231" y="853"/>
                  </a:cubicBezTo>
                  <a:cubicBezTo>
                    <a:pt x="1028" y="4261"/>
                    <a:pt x="301" y="7820"/>
                    <a:pt x="50" y="11404"/>
                  </a:cubicBezTo>
                  <a:cubicBezTo>
                    <a:pt x="0" y="12206"/>
                    <a:pt x="25" y="13109"/>
                    <a:pt x="652" y="13635"/>
                  </a:cubicBezTo>
                  <a:cubicBezTo>
                    <a:pt x="1053" y="13986"/>
                    <a:pt x="1579" y="14061"/>
                    <a:pt x="2131" y="14061"/>
                  </a:cubicBezTo>
                  <a:lnTo>
                    <a:pt x="2582" y="14061"/>
                  </a:lnTo>
                  <a:lnTo>
                    <a:pt x="11504" y="13610"/>
                  </a:lnTo>
                  <a:cubicBezTo>
                    <a:pt x="12206" y="13560"/>
                    <a:pt x="12933" y="13485"/>
                    <a:pt x="13409" y="13008"/>
                  </a:cubicBezTo>
                  <a:cubicBezTo>
                    <a:pt x="13985" y="12407"/>
                    <a:pt x="13960" y="11505"/>
                    <a:pt x="13860" y="10627"/>
                  </a:cubicBezTo>
                  <a:cubicBezTo>
                    <a:pt x="13409" y="7369"/>
                    <a:pt x="12933" y="4061"/>
                    <a:pt x="12431" y="803"/>
                  </a:cubicBezTo>
                  <a:cubicBezTo>
                    <a:pt x="12431" y="778"/>
                    <a:pt x="12431" y="778"/>
                    <a:pt x="12406" y="778"/>
                  </a:cubicBezTo>
                  <a:lnTo>
                    <a:pt x="12231" y="126"/>
                  </a:lnTo>
                  <a:cubicBezTo>
                    <a:pt x="12231" y="51"/>
                    <a:pt x="12156" y="1"/>
                    <a:pt x="1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2829100" y="3848675"/>
              <a:ext cx="45125" cy="204025"/>
            </a:xfrm>
            <a:custGeom>
              <a:avLst/>
              <a:gdLst/>
              <a:ahLst/>
              <a:cxnLst/>
              <a:rect l="l" t="t" r="r" b="b"/>
              <a:pathLst>
                <a:path w="1805" h="8161" extrusionOk="0">
                  <a:moveTo>
                    <a:pt x="1185" y="1"/>
                  </a:moveTo>
                  <a:cubicBezTo>
                    <a:pt x="973" y="1"/>
                    <a:pt x="747" y="205"/>
                    <a:pt x="602" y="692"/>
                  </a:cubicBezTo>
                  <a:cubicBezTo>
                    <a:pt x="276" y="1794"/>
                    <a:pt x="201" y="3073"/>
                    <a:pt x="100" y="4200"/>
                  </a:cubicBezTo>
                  <a:cubicBezTo>
                    <a:pt x="0" y="5529"/>
                    <a:pt x="0" y="6882"/>
                    <a:pt x="326" y="8160"/>
                  </a:cubicBezTo>
                  <a:cubicBezTo>
                    <a:pt x="827" y="8110"/>
                    <a:pt x="1303" y="8060"/>
                    <a:pt x="1805" y="7985"/>
                  </a:cubicBezTo>
                  <a:lnTo>
                    <a:pt x="1805" y="7985"/>
                  </a:lnTo>
                  <a:cubicBezTo>
                    <a:pt x="1801" y="7985"/>
                    <a:pt x="1798" y="7985"/>
                    <a:pt x="1794" y="7985"/>
                  </a:cubicBezTo>
                  <a:cubicBezTo>
                    <a:pt x="1209" y="7985"/>
                    <a:pt x="1705" y="1541"/>
                    <a:pt x="1730" y="1017"/>
                  </a:cubicBezTo>
                  <a:cubicBezTo>
                    <a:pt x="1759" y="414"/>
                    <a:pt x="1486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2824075" y="3844475"/>
              <a:ext cx="55175" cy="212600"/>
            </a:xfrm>
            <a:custGeom>
              <a:avLst/>
              <a:gdLst/>
              <a:ahLst/>
              <a:cxnLst/>
              <a:rect l="l" t="t" r="r" b="b"/>
              <a:pathLst>
                <a:path w="2207" h="8504" extrusionOk="0">
                  <a:moveTo>
                    <a:pt x="1404" y="333"/>
                  </a:moveTo>
                  <a:cubicBezTo>
                    <a:pt x="1404" y="333"/>
                    <a:pt x="1404" y="358"/>
                    <a:pt x="1429" y="358"/>
                  </a:cubicBezTo>
                  <a:cubicBezTo>
                    <a:pt x="1605" y="383"/>
                    <a:pt x="1780" y="709"/>
                    <a:pt x="1755" y="1160"/>
                  </a:cubicBezTo>
                  <a:cubicBezTo>
                    <a:pt x="1755" y="1210"/>
                    <a:pt x="1755" y="1311"/>
                    <a:pt x="1730" y="1436"/>
                  </a:cubicBezTo>
                  <a:cubicBezTo>
                    <a:pt x="1429" y="5997"/>
                    <a:pt x="1530" y="7501"/>
                    <a:pt x="1680" y="8028"/>
                  </a:cubicBezTo>
                  <a:lnTo>
                    <a:pt x="652" y="8153"/>
                  </a:lnTo>
                  <a:cubicBezTo>
                    <a:pt x="402" y="7050"/>
                    <a:pt x="352" y="5847"/>
                    <a:pt x="477" y="4368"/>
                  </a:cubicBezTo>
                  <a:lnTo>
                    <a:pt x="502" y="3992"/>
                  </a:lnTo>
                  <a:cubicBezTo>
                    <a:pt x="602" y="2940"/>
                    <a:pt x="677" y="1862"/>
                    <a:pt x="978" y="910"/>
                  </a:cubicBezTo>
                  <a:cubicBezTo>
                    <a:pt x="1078" y="559"/>
                    <a:pt x="1229" y="333"/>
                    <a:pt x="1404" y="333"/>
                  </a:cubicBezTo>
                  <a:close/>
                  <a:moveTo>
                    <a:pt x="1404" y="1"/>
                  </a:moveTo>
                  <a:cubicBezTo>
                    <a:pt x="1224" y="1"/>
                    <a:pt x="862" y="105"/>
                    <a:pt x="627" y="809"/>
                  </a:cubicBezTo>
                  <a:cubicBezTo>
                    <a:pt x="327" y="1787"/>
                    <a:pt x="251" y="2965"/>
                    <a:pt x="151" y="3967"/>
                  </a:cubicBezTo>
                  <a:lnTo>
                    <a:pt x="126" y="4343"/>
                  </a:lnTo>
                  <a:cubicBezTo>
                    <a:pt x="1" y="5922"/>
                    <a:pt x="76" y="7200"/>
                    <a:pt x="352" y="8378"/>
                  </a:cubicBezTo>
                  <a:cubicBezTo>
                    <a:pt x="377" y="8454"/>
                    <a:pt x="452" y="8504"/>
                    <a:pt x="527" y="8504"/>
                  </a:cubicBezTo>
                  <a:lnTo>
                    <a:pt x="552" y="8504"/>
                  </a:lnTo>
                  <a:lnTo>
                    <a:pt x="2031" y="8328"/>
                  </a:lnTo>
                  <a:cubicBezTo>
                    <a:pt x="2131" y="8328"/>
                    <a:pt x="2206" y="8228"/>
                    <a:pt x="2181" y="8128"/>
                  </a:cubicBezTo>
                  <a:cubicBezTo>
                    <a:pt x="2181" y="8053"/>
                    <a:pt x="2106" y="8002"/>
                    <a:pt x="2056" y="7977"/>
                  </a:cubicBezTo>
                  <a:cubicBezTo>
                    <a:pt x="1956" y="7827"/>
                    <a:pt x="1730" y="6900"/>
                    <a:pt x="2081" y="1461"/>
                  </a:cubicBezTo>
                  <a:cubicBezTo>
                    <a:pt x="2106" y="1336"/>
                    <a:pt x="2106" y="1236"/>
                    <a:pt x="2106" y="1185"/>
                  </a:cubicBezTo>
                  <a:cubicBezTo>
                    <a:pt x="2131" y="584"/>
                    <a:pt x="1880" y="83"/>
                    <a:pt x="1479" y="7"/>
                  </a:cubicBezTo>
                  <a:cubicBezTo>
                    <a:pt x="1461" y="4"/>
                    <a:pt x="1435" y="1"/>
                    <a:pt x="1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3018950" y="3844350"/>
              <a:ext cx="51400" cy="192275"/>
            </a:xfrm>
            <a:custGeom>
              <a:avLst/>
              <a:gdLst/>
              <a:ahLst/>
              <a:cxnLst/>
              <a:rect l="l" t="t" r="r" b="b"/>
              <a:pathLst>
                <a:path w="2056" h="7691" extrusionOk="0">
                  <a:moveTo>
                    <a:pt x="791" y="0"/>
                  </a:moveTo>
                  <a:cubicBezTo>
                    <a:pt x="635" y="0"/>
                    <a:pt x="482" y="62"/>
                    <a:pt x="351" y="213"/>
                  </a:cubicBezTo>
                  <a:cubicBezTo>
                    <a:pt x="0" y="614"/>
                    <a:pt x="401" y="1767"/>
                    <a:pt x="426" y="2268"/>
                  </a:cubicBezTo>
                  <a:cubicBezTo>
                    <a:pt x="552" y="4048"/>
                    <a:pt x="451" y="5852"/>
                    <a:pt x="75" y="7606"/>
                  </a:cubicBezTo>
                  <a:cubicBezTo>
                    <a:pt x="286" y="7651"/>
                    <a:pt x="515" y="7690"/>
                    <a:pt x="734" y="7690"/>
                  </a:cubicBezTo>
                  <a:cubicBezTo>
                    <a:pt x="1012" y="7690"/>
                    <a:pt x="1272" y="7627"/>
                    <a:pt x="1454" y="7431"/>
                  </a:cubicBezTo>
                  <a:cubicBezTo>
                    <a:pt x="1629" y="7205"/>
                    <a:pt x="1679" y="6930"/>
                    <a:pt x="1704" y="6629"/>
                  </a:cubicBezTo>
                  <a:cubicBezTo>
                    <a:pt x="1880" y="5075"/>
                    <a:pt x="2055" y="3521"/>
                    <a:pt x="2030" y="1942"/>
                  </a:cubicBezTo>
                  <a:cubicBezTo>
                    <a:pt x="2005" y="1566"/>
                    <a:pt x="1980" y="1190"/>
                    <a:pt x="1855" y="840"/>
                  </a:cubicBezTo>
                  <a:cubicBezTo>
                    <a:pt x="1707" y="488"/>
                    <a:pt x="1231" y="0"/>
                    <a:pt x="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3016425" y="3839950"/>
              <a:ext cx="58300" cy="200850"/>
            </a:xfrm>
            <a:custGeom>
              <a:avLst/>
              <a:gdLst/>
              <a:ahLst/>
              <a:cxnLst/>
              <a:rect l="l" t="t" r="r" b="b"/>
              <a:pathLst>
                <a:path w="2332" h="8034" extrusionOk="0">
                  <a:moveTo>
                    <a:pt x="903" y="358"/>
                  </a:moveTo>
                  <a:cubicBezTo>
                    <a:pt x="928" y="358"/>
                    <a:pt x="953" y="360"/>
                    <a:pt x="978" y="364"/>
                  </a:cubicBezTo>
                  <a:cubicBezTo>
                    <a:pt x="1304" y="414"/>
                    <a:pt x="1680" y="790"/>
                    <a:pt x="1780" y="1091"/>
                  </a:cubicBezTo>
                  <a:cubicBezTo>
                    <a:pt x="1931" y="1417"/>
                    <a:pt x="1931" y="1767"/>
                    <a:pt x="1956" y="2118"/>
                  </a:cubicBezTo>
                  <a:cubicBezTo>
                    <a:pt x="1981" y="3647"/>
                    <a:pt x="1831" y="5201"/>
                    <a:pt x="1630" y="6805"/>
                  </a:cubicBezTo>
                  <a:cubicBezTo>
                    <a:pt x="1605" y="7081"/>
                    <a:pt x="1555" y="7331"/>
                    <a:pt x="1404" y="7482"/>
                  </a:cubicBezTo>
                  <a:cubicBezTo>
                    <a:pt x="1275" y="7644"/>
                    <a:pt x="1051" y="7701"/>
                    <a:pt x="808" y="7701"/>
                  </a:cubicBezTo>
                  <a:cubicBezTo>
                    <a:pt x="674" y="7701"/>
                    <a:pt x="535" y="7684"/>
                    <a:pt x="402" y="7657"/>
                  </a:cubicBezTo>
                  <a:cubicBezTo>
                    <a:pt x="728" y="5928"/>
                    <a:pt x="828" y="4173"/>
                    <a:pt x="703" y="2419"/>
                  </a:cubicBezTo>
                  <a:cubicBezTo>
                    <a:pt x="703" y="2269"/>
                    <a:pt x="653" y="2093"/>
                    <a:pt x="602" y="1893"/>
                  </a:cubicBezTo>
                  <a:cubicBezTo>
                    <a:pt x="527" y="1417"/>
                    <a:pt x="377" y="740"/>
                    <a:pt x="577" y="514"/>
                  </a:cubicBezTo>
                  <a:cubicBezTo>
                    <a:pt x="661" y="410"/>
                    <a:pt x="779" y="358"/>
                    <a:pt x="903" y="358"/>
                  </a:cubicBezTo>
                  <a:close/>
                  <a:moveTo>
                    <a:pt x="891" y="0"/>
                  </a:moveTo>
                  <a:cubicBezTo>
                    <a:pt x="670" y="0"/>
                    <a:pt x="468" y="101"/>
                    <a:pt x="302" y="289"/>
                  </a:cubicBezTo>
                  <a:cubicBezTo>
                    <a:pt x="1" y="640"/>
                    <a:pt x="151" y="1366"/>
                    <a:pt x="277" y="1943"/>
                  </a:cubicBezTo>
                  <a:cubicBezTo>
                    <a:pt x="302" y="2143"/>
                    <a:pt x="352" y="2319"/>
                    <a:pt x="352" y="2444"/>
                  </a:cubicBezTo>
                  <a:cubicBezTo>
                    <a:pt x="477" y="4224"/>
                    <a:pt x="377" y="6028"/>
                    <a:pt x="26" y="7757"/>
                  </a:cubicBezTo>
                  <a:cubicBezTo>
                    <a:pt x="1" y="7858"/>
                    <a:pt x="51" y="7933"/>
                    <a:pt x="151" y="7958"/>
                  </a:cubicBezTo>
                  <a:cubicBezTo>
                    <a:pt x="352" y="8008"/>
                    <a:pt x="577" y="8033"/>
                    <a:pt x="803" y="8033"/>
                  </a:cubicBezTo>
                  <a:cubicBezTo>
                    <a:pt x="1129" y="8033"/>
                    <a:pt x="1455" y="7958"/>
                    <a:pt x="1680" y="7707"/>
                  </a:cubicBezTo>
                  <a:cubicBezTo>
                    <a:pt x="1906" y="7457"/>
                    <a:pt x="1956" y="7106"/>
                    <a:pt x="1981" y="6830"/>
                  </a:cubicBezTo>
                  <a:cubicBezTo>
                    <a:pt x="2156" y="5226"/>
                    <a:pt x="2332" y="3672"/>
                    <a:pt x="2282" y="2118"/>
                  </a:cubicBezTo>
                  <a:cubicBezTo>
                    <a:pt x="2282" y="1742"/>
                    <a:pt x="2257" y="1341"/>
                    <a:pt x="2106" y="965"/>
                  </a:cubicBezTo>
                  <a:cubicBezTo>
                    <a:pt x="1956" y="564"/>
                    <a:pt x="1505" y="88"/>
                    <a:pt x="1029" y="13"/>
                  </a:cubicBezTo>
                  <a:cubicBezTo>
                    <a:pt x="982" y="5"/>
                    <a:pt x="936" y="0"/>
                    <a:pt x="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2816550" y="3949275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extrusionOk="0">
                  <a:moveTo>
                    <a:pt x="2206" y="527"/>
                  </a:moveTo>
                  <a:lnTo>
                    <a:pt x="2206" y="2156"/>
                  </a:lnTo>
                  <a:lnTo>
                    <a:pt x="527" y="2156"/>
                  </a:lnTo>
                  <a:lnTo>
                    <a:pt x="527" y="527"/>
                  </a:lnTo>
                  <a:close/>
                  <a:moveTo>
                    <a:pt x="252" y="1"/>
                  </a:moveTo>
                  <a:cubicBezTo>
                    <a:pt x="101" y="1"/>
                    <a:pt x="1" y="126"/>
                    <a:pt x="1" y="277"/>
                  </a:cubicBezTo>
                  <a:lnTo>
                    <a:pt x="1" y="2407"/>
                  </a:lnTo>
                  <a:cubicBezTo>
                    <a:pt x="1" y="2557"/>
                    <a:pt x="101" y="2658"/>
                    <a:pt x="252" y="2658"/>
                  </a:cubicBezTo>
                  <a:lnTo>
                    <a:pt x="2457" y="2658"/>
                  </a:lnTo>
                  <a:cubicBezTo>
                    <a:pt x="2607" y="2658"/>
                    <a:pt x="2708" y="2557"/>
                    <a:pt x="2708" y="2407"/>
                  </a:cubicBezTo>
                  <a:lnTo>
                    <a:pt x="2708" y="277"/>
                  </a:lnTo>
                  <a:cubicBezTo>
                    <a:pt x="2708" y="126"/>
                    <a:pt x="260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2812175" y="3944900"/>
              <a:ext cx="76475" cy="75225"/>
            </a:xfrm>
            <a:custGeom>
              <a:avLst/>
              <a:gdLst/>
              <a:ahLst/>
              <a:cxnLst/>
              <a:rect l="l" t="t" r="r" b="b"/>
              <a:pathLst>
                <a:path w="3059" h="3009" extrusionOk="0">
                  <a:moveTo>
                    <a:pt x="2206" y="878"/>
                  </a:moveTo>
                  <a:lnTo>
                    <a:pt x="2206" y="2156"/>
                  </a:lnTo>
                  <a:lnTo>
                    <a:pt x="878" y="2156"/>
                  </a:lnTo>
                  <a:lnTo>
                    <a:pt x="878" y="878"/>
                  </a:lnTo>
                  <a:close/>
                  <a:moveTo>
                    <a:pt x="702" y="527"/>
                  </a:moveTo>
                  <a:cubicBezTo>
                    <a:pt x="602" y="527"/>
                    <a:pt x="527" y="602"/>
                    <a:pt x="527" y="702"/>
                  </a:cubicBezTo>
                  <a:lnTo>
                    <a:pt x="527" y="2331"/>
                  </a:lnTo>
                  <a:cubicBezTo>
                    <a:pt x="527" y="2407"/>
                    <a:pt x="602" y="2507"/>
                    <a:pt x="702" y="2507"/>
                  </a:cubicBezTo>
                  <a:lnTo>
                    <a:pt x="2381" y="2507"/>
                  </a:lnTo>
                  <a:cubicBezTo>
                    <a:pt x="2457" y="2507"/>
                    <a:pt x="2557" y="2407"/>
                    <a:pt x="2557" y="2331"/>
                  </a:cubicBezTo>
                  <a:lnTo>
                    <a:pt x="2557" y="702"/>
                  </a:lnTo>
                  <a:cubicBezTo>
                    <a:pt x="2557" y="602"/>
                    <a:pt x="2457" y="527"/>
                    <a:pt x="2381" y="527"/>
                  </a:cubicBezTo>
                  <a:close/>
                  <a:moveTo>
                    <a:pt x="2632" y="351"/>
                  </a:moveTo>
                  <a:cubicBezTo>
                    <a:pt x="2682" y="351"/>
                    <a:pt x="2707" y="401"/>
                    <a:pt x="2707" y="452"/>
                  </a:cubicBezTo>
                  <a:lnTo>
                    <a:pt x="2707" y="2582"/>
                  </a:lnTo>
                  <a:cubicBezTo>
                    <a:pt x="2707" y="2632"/>
                    <a:pt x="2682" y="2682"/>
                    <a:pt x="2632" y="2682"/>
                  </a:cubicBezTo>
                  <a:lnTo>
                    <a:pt x="427" y="2682"/>
                  </a:lnTo>
                  <a:cubicBezTo>
                    <a:pt x="376" y="2682"/>
                    <a:pt x="351" y="2632"/>
                    <a:pt x="351" y="2582"/>
                  </a:cubicBezTo>
                  <a:lnTo>
                    <a:pt x="351" y="452"/>
                  </a:lnTo>
                  <a:cubicBezTo>
                    <a:pt x="351" y="401"/>
                    <a:pt x="376" y="351"/>
                    <a:pt x="427" y="351"/>
                  </a:cubicBezTo>
                  <a:close/>
                  <a:moveTo>
                    <a:pt x="427" y="0"/>
                  </a:moveTo>
                  <a:cubicBezTo>
                    <a:pt x="201" y="0"/>
                    <a:pt x="1" y="201"/>
                    <a:pt x="1" y="452"/>
                  </a:cubicBezTo>
                  <a:lnTo>
                    <a:pt x="1" y="2582"/>
                  </a:lnTo>
                  <a:cubicBezTo>
                    <a:pt x="1" y="2833"/>
                    <a:pt x="201" y="3008"/>
                    <a:pt x="427" y="3008"/>
                  </a:cubicBezTo>
                  <a:lnTo>
                    <a:pt x="2632" y="3008"/>
                  </a:lnTo>
                  <a:cubicBezTo>
                    <a:pt x="2883" y="3008"/>
                    <a:pt x="3058" y="2833"/>
                    <a:pt x="3058" y="2582"/>
                  </a:cubicBezTo>
                  <a:lnTo>
                    <a:pt x="3058" y="452"/>
                  </a:lnTo>
                  <a:cubicBezTo>
                    <a:pt x="3058" y="201"/>
                    <a:pt x="2883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3016425" y="3939250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extrusionOk="0">
                  <a:moveTo>
                    <a:pt x="2181" y="527"/>
                  </a:moveTo>
                  <a:lnTo>
                    <a:pt x="2181" y="2131"/>
                  </a:lnTo>
                  <a:lnTo>
                    <a:pt x="502" y="2131"/>
                  </a:lnTo>
                  <a:lnTo>
                    <a:pt x="502" y="527"/>
                  </a:lnTo>
                  <a:close/>
                  <a:moveTo>
                    <a:pt x="252" y="1"/>
                  </a:moveTo>
                  <a:cubicBezTo>
                    <a:pt x="101" y="1"/>
                    <a:pt x="1" y="126"/>
                    <a:pt x="1" y="252"/>
                  </a:cubicBezTo>
                  <a:lnTo>
                    <a:pt x="1" y="2407"/>
                  </a:lnTo>
                  <a:cubicBezTo>
                    <a:pt x="1" y="2557"/>
                    <a:pt x="101" y="2658"/>
                    <a:pt x="252" y="2658"/>
                  </a:cubicBezTo>
                  <a:lnTo>
                    <a:pt x="2457" y="2658"/>
                  </a:lnTo>
                  <a:cubicBezTo>
                    <a:pt x="2608" y="2658"/>
                    <a:pt x="2708" y="2557"/>
                    <a:pt x="2708" y="2407"/>
                  </a:cubicBezTo>
                  <a:lnTo>
                    <a:pt x="2708" y="252"/>
                  </a:lnTo>
                  <a:cubicBezTo>
                    <a:pt x="2708" y="126"/>
                    <a:pt x="2608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3012050" y="3934875"/>
              <a:ext cx="76475" cy="75200"/>
            </a:xfrm>
            <a:custGeom>
              <a:avLst/>
              <a:gdLst/>
              <a:ahLst/>
              <a:cxnLst/>
              <a:rect l="l" t="t" r="r" b="b"/>
              <a:pathLst>
                <a:path w="3059" h="3008" extrusionOk="0">
                  <a:moveTo>
                    <a:pt x="2181" y="878"/>
                  </a:moveTo>
                  <a:lnTo>
                    <a:pt x="2181" y="2156"/>
                  </a:lnTo>
                  <a:lnTo>
                    <a:pt x="853" y="2156"/>
                  </a:lnTo>
                  <a:lnTo>
                    <a:pt x="853" y="878"/>
                  </a:lnTo>
                  <a:close/>
                  <a:moveTo>
                    <a:pt x="677" y="527"/>
                  </a:moveTo>
                  <a:cubicBezTo>
                    <a:pt x="602" y="527"/>
                    <a:pt x="502" y="602"/>
                    <a:pt x="502" y="702"/>
                  </a:cubicBezTo>
                  <a:lnTo>
                    <a:pt x="502" y="2306"/>
                  </a:lnTo>
                  <a:cubicBezTo>
                    <a:pt x="502" y="2407"/>
                    <a:pt x="602" y="2482"/>
                    <a:pt x="677" y="2482"/>
                  </a:cubicBezTo>
                  <a:lnTo>
                    <a:pt x="2356" y="2482"/>
                  </a:lnTo>
                  <a:cubicBezTo>
                    <a:pt x="2457" y="2482"/>
                    <a:pt x="2532" y="2407"/>
                    <a:pt x="2532" y="2306"/>
                  </a:cubicBezTo>
                  <a:lnTo>
                    <a:pt x="2532" y="702"/>
                  </a:lnTo>
                  <a:cubicBezTo>
                    <a:pt x="2532" y="602"/>
                    <a:pt x="2457" y="527"/>
                    <a:pt x="2356" y="527"/>
                  </a:cubicBezTo>
                  <a:close/>
                  <a:moveTo>
                    <a:pt x="2632" y="351"/>
                  </a:moveTo>
                  <a:cubicBezTo>
                    <a:pt x="2682" y="351"/>
                    <a:pt x="2707" y="401"/>
                    <a:pt x="2707" y="427"/>
                  </a:cubicBezTo>
                  <a:lnTo>
                    <a:pt x="2707" y="2582"/>
                  </a:lnTo>
                  <a:cubicBezTo>
                    <a:pt x="2707" y="2632"/>
                    <a:pt x="2682" y="2657"/>
                    <a:pt x="2632" y="2657"/>
                  </a:cubicBezTo>
                  <a:lnTo>
                    <a:pt x="427" y="2657"/>
                  </a:lnTo>
                  <a:cubicBezTo>
                    <a:pt x="376" y="2657"/>
                    <a:pt x="351" y="2632"/>
                    <a:pt x="351" y="2582"/>
                  </a:cubicBezTo>
                  <a:lnTo>
                    <a:pt x="351" y="427"/>
                  </a:lnTo>
                  <a:cubicBezTo>
                    <a:pt x="351" y="401"/>
                    <a:pt x="376" y="351"/>
                    <a:pt x="427" y="351"/>
                  </a:cubicBezTo>
                  <a:close/>
                  <a:moveTo>
                    <a:pt x="427" y="0"/>
                  </a:moveTo>
                  <a:cubicBezTo>
                    <a:pt x="176" y="0"/>
                    <a:pt x="1" y="201"/>
                    <a:pt x="1" y="427"/>
                  </a:cubicBezTo>
                  <a:lnTo>
                    <a:pt x="1" y="2582"/>
                  </a:lnTo>
                  <a:cubicBezTo>
                    <a:pt x="1" y="2808"/>
                    <a:pt x="176" y="3008"/>
                    <a:pt x="427" y="3008"/>
                  </a:cubicBezTo>
                  <a:lnTo>
                    <a:pt x="2632" y="3008"/>
                  </a:lnTo>
                  <a:cubicBezTo>
                    <a:pt x="2858" y="3008"/>
                    <a:pt x="3058" y="2808"/>
                    <a:pt x="3058" y="2582"/>
                  </a:cubicBezTo>
                  <a:lnTo>
                    <a:pt x="3058" y="427"/>
                  </a:lnTo>
                  <a:cubicBezTo>
                    <a:pt x="3058" y="201"/>
                    <a:pt x="2858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2745750" y="4061875"/>
              <a:ext cx="469325" cy="239325"/>
            </a:xfrm>
            <a:custGeom>
              <a:avLst/>
              <a:gdLst/>
              <a:ahLst/>
              <a:cxnLst/>
              <a:rect l="l" t="t" r="r" b="b"/>
              <a:pathLst>
                <a:path w="18773" h="9573" extrusionOk="0">
                  <a:moveTo>
                    <a:pt x="17044" y="1"/>
                  </a:moveTo>
                  <a:cubicBezTo>
                    <a:pt x="16971" y="1"/>
                    <a:pt x="16896" y="3"/>
                    <a:pt x="16818" y="8"/>
                  </a:cubicBezTo>
                  <a:cubicBezTo>
                    <a:pt x="16123" y="71"/>
                    <a:pt x="15498" y="170"/>
                    <a:pt x="14810" y="170"/>
                  </a:cubicBezTo>
                  <a:cubicBezTo>
                    <a:pt x="14680" y="170"/>
                    <a:pt x="14548" y="167"/>
                    <a:pt x="14412" y="159"/>
                  </a:cubicBezTo>
                  <a:cubicBezTo>
                    <a:pt x="13372" y="104"/>
                    <a:pt x="12332" y="78"/>
                    <a:pt x="11294" y="78"/>
                  </a:cubicBezTo>
                  <a:cubicBezTo>
                    <a:pt x="9931" y="78"/>
                    <a:pt x="8571" y="123"/>
                    <a:pt x="7219" y="209"/>
                  </a:cubicBezTo>
                  <a:cubicBezTo>
                    <a:pt x="5866" y="284"/>
                    <a:pt x="4512" y="409"/>
                    <a:pt x="3184" y="585"/>
                  </a:cubicBezTo>
                  <a:cubicBezTo>
                    <a:pt x="2432" y="660"/>
                    <a:pt x="1605" y="810"/>
                    <a:pt x="1079" y="1337"/>
                  </a:cubicBezTo>
                  <a:cubicBezTo>
                    <a:pt x="602" y="1863"/>
                    <a:pt x="452" y="2590"/>
                    <a:pt x="352" y="3291"/>
                  </a:cubicBezTo>
                  <a:cubicBezTo>
                    <a:pt x="176" y="4319"/>
                    <a:pt x="1" y="5372"/>
                    <a:pt x="26" y="6424"/>
                  </a:cubicBezTo>
                  <a:cubicBezTo>
                    <a:pt x="51" y="7026"/>
                    <a:pt x="151" y="7677"/>
                    <a:pt x="502" y="8179"/>
                  </a:cubicBezTo>
                  <a:cubicBezTo>
                    <a:pt x="1053" y="8931"/>
                    <a:pt x="2031" y="9231"/>
                    <a:pt x="2933" y="9382"/>
                  </a:cubicBezTo>
                  <a:cubicBezTo>
                    <a:pt x="3838" y="9530"/>
                    <a:pt x="4751" y="9573"/>
                    <a:pt x="5668" y="9573"/>
                  </a:cubicBezTo>
                  <a:cubicBezTo>
                    <a:pt x="6301" y="9573"/>
                    <a:pt x="6935" y="9553"/>
                    <a:pt x="7570" y="9532"/>
                  </a:cubicBezTo>
                  <a:cubicBezTo>
                    <a:pt x="9976" y="9432"/>
                    <a:pt x="12382" y="9357"/>
                    <a:pt x="14788" y="9281"/>
                  </a:cubicBezTo>
                  <a:cubicBezTo>
                    <a:pt x="15941" y="9231"/>
                    <a:pt x="17269" y="9131"/>
                    <a:pt x="18021" y="8229"/>
                  </a:cubicBezTo>
                  <a:cubicBezTo>
                    <a:pt x="18547" y="7602"/>
                    <a:pt x="18648" y="6700"/>
                    <a:pt x="18698" y="5873"/>
                  </a:cubicBezTo>
                  <a:cubicBezTo>
                    <a:pt x="18773" y="4419"/>
                    <a:pt x="18748" y="2991"/>
                    <a:pt x="18623" y="1537"/>
                  </a:cubicBezTo>
                  <a:cubicBezTo>
                    <a:pt x="18529" y="486"/>
                    <a:pt x="18044" y="1"/>
                    <a:pt x="17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2741375" y="4057525"/>
              <a:ext cx="478100" cy="247675"/>
            </a:xfrm>
            <a:custGeom>
              <a:avLst/>
              <a:gdLst/>
              <a:ahLst/>
              <a:cxnLst/>
              <a:rect l="l" t="t" r="r" b="b"/>
              <a:pathLst>
                <a:path w="19124" h="9907" extrusionOk="0">
                  <a:moveTo>
                    <a:pt x="17248" y="349"/>
                  </a:moveTo>
                  <a:cubicBezTo>
                    <a:pt x="18121" y="349"/>
                    <a:pt x="18553" y="765"/>
                    <a:pt x="18622" y="1736"/>
                  </a:cubicBezTo>
                  <a:cubicBezTo>
                    <a:pt x="18747" y="3165"/>
                    <a:pt x="18798" y="4593"/>
                    <a:pt x="18697" y="6022"/>
                  </a:cubicBezTo>
                  <a:cubicBezTo>
                    <a:pt x="18672" y="6799"/>
                    <a:pt x="18572" y="7676"/>
                    <a:pt x="18046" y="8303"/>
                  </a:cubicBezTo>
                  <a:cubicBezTo>
                    <a:pt x="17369" y="9130"/>
                    <a:pt x="16141" y="9230"/>
                    <a:pt x="14963" y="9280"/>
                  </a:cubicBezTo>
                  <a:lnTo>
                    <a:pt x="7745" y="9531"/>
                  </a:lnTo>
                  <a:cubicBezTo>
                    <a:pt x="7121" y="9551"/>
                    <a:pt x="6492" y="9572"/>
                    <a:pt x="5863" y="9572"/>
                  </a:cubicBezTo>
                  <a:cubicBezTo>
                    <a:pt x="4951" y="9572"/>
                    <a:pt x="4038" y="9529"/>
                    <a:pt x="3133" y="9380"/>
                  </a:cubicBezTo>
                  <a:cubicBezTo>
                    <a:pt x="1980" y="9205"/>
                    <a:pt x="1228" y="8829"/>
                    <a:pt x="827" y="8252"/>
                  </a:cubicBezTo>
                  <a:cubicBezTo>
                    <a:pt x="552" y="7851"/>
                    <a:pt x="401" y="7325"/>
                    <a:pt x="376" y="6598"/>
                  </a:cubicBezTo>
                  <a:cubicBezTo>
                    <a:pt x="351" y="5546"/>
                    <a:pt x="527" y="4493"/>
                    <a:pt x="677" y="3491"/>
                  </a:cubicBezTo>
                  <a:cubicBezTo>
                    <a:pt x="802" y="2739"/>
                    <a:pt x="953" y="2087"/>
                    <a:pt x="1379" y="1636"/>
                  </a:cubicBezTo>
                  <a:cubicBezTo>
                    <a:pt x="1855" y="1135"/>
                    <a:pt x="2632" y="1009"/>
                    <a:pt x="3359" y="909"/>
                  </a:cubicBezTo>
                  <a:cubicBezTo>
                    <a:pt x="4712" y="759"/>
                    <a:pt x="6066" y="633"/>
                    <a:pt x="7394" y="533"/>
                  </a:cubicBezTo>
                  <a:cubicBezTo>
                    <a:pt x="8702" y="464"/>
                    <a:pt x="10026" y="426"/>
                    <a:pt x="11348" y="426"/>
                  </a:cubicBezTo>
                  <a:cubicBezTo>
                    <a:pt x="12432" y="426"/>
                    <a:pt x="13514" y="452"/>
                    <a:pt x="14587" y="508"/>
                  </a:cubicBezTo>
                  <a:cubicBezTo>
                    <a:pt x="14727" y="520"/>
                    <a:pt x="14862" y="525"/>
                    <a:pt x="14996" y="525"/>
                  </a:cubicBezTo>
                  <a:cubicBezTo>
                    <a:pt x="15436" y="525"/>
                    <a:pt x="15849" y="471"/>
                    <a:pt x="16291" y="433"/>
                  </a:cubicBezTo>
                  <a:cubicBezTo>
                    <a:pt x="16517" y="408"/>
                    <a:pt x="16767" y="383"/>
                    <a:pt x="17018" y="358"/>
                  </a:cubicBezTo>
                  <a:cubicBezTo>
                    <a:pt x="17098" y="352"/>
                    <a:pt x="17175" y="349"/>
                    <a:pt x="17248" y="349"/>
                  </a:cubicBezTo>
                  <a:close/>
                  <a:moveTo>
                    <a:pt x="17186" y="0"/>
                  </a:moveTo>
                  <a:cubicBezTo>
                    <a:pt x="17116" y="0"/>
                    <a:pt x="17043" y="2"/>
                    <a:pt x="16968" y="7"/>
                  </a:cubicBezTo>
                  <a:cubicBezTo>
                    <a:pt x="16717" y="32"/>
                    <a:pt x="16492" y="57"/>
                    <a:pt x="16241" y="82"/>
                  </a:cubicBezTo>
                  <a:cubicBezTo>
                    <a:pt x="15844" y="136"/>
                    <a:pt x="15472" y="177"/>
                    <a:pt x="15071" y="177"/>
                  </a:cubicBezTo>
                  <a:cubicBezTo>
                    <a:pt x="14915" y="177"/>
                    <a:pt x="14755" y="171"/>
                    <a:pt x="14587" y="157"/>
                  </a:cubicBezTo>
                  <a:cubicBezTo>
                    <a:pt x="13558" y="103"/>
                    <a:pt x="12519" y="77"/>
                    <a:pt x="11478" y="77"/>
                  </a:cubicBezTo>
                  <a:cubicBezTo>
                    <a:pt x="10109" y="77"/>
                    <a:pt x="8735" y="122"/>
                    <a:pt x="7369" y="207"/>
                  </a:cubicBezTo>
                  <a:cubicBezTo>
                    <a:pt x="6015" y="282"/>
                    <a:pt x="4662" y="408"/>
                    <a:pt x="3334" y="583"/>
                  </a:cubicBezTo>
                  <a:cubicBezTo>
                    <a:pt x="2532" y="683"/>
                    <a:pt x="1705" y="834"/>
                    <a:pt x="1128" y="1410"/>
                  </a:cubicBezTo>
                  <a:cubicBezTo>
                    <a:pt x="577" y="1962"/>
                    <a:pt x="452" y="2764"/>
                    <a:pt x="351" y="3415"/>
                  </a:cubicBezTo>
                  <a:cubicBezTo>
                    <a:pt x="176" y="4468"/>
                    <a:pt x="0" y="5521"/>
                    <a:pt x="25" y="6598"/>
                  </a:cubicBezTo>
                  <a:cubicBezTo>
                    <a:pt x="76" y="7400"/>
                    <a:pt x="226" y="8002"/>
                    <a:pt x="552" y="8453"/>
                  </a:cubicBezTo>
                  <a:cubicBezTo>
                    <a:pt x="1003" y="9105"/>
                    <a:pt x="1830" y="9531"/>
                    <a:pt x="3083" y="9731"/>
                  </a:cubicBezTo>
                  <a:cubicBezTo>
                    <a:pt x="3985" y="9882"/>
                    <a:pt x="4888" y="9907"/>
                    <a:pt x="5790" y="9907"/>
                  </a:cubicBezTo>
                  <a:cubicBezTo>
                    <a:pt x="6442" y="9907"/>
                    <a:pt x="7118" y="9882"/>
                    <a:pt x="7745" y="9882"/>
                  </a:cubicBezTo>
                  <a:lnTo>
                    <a:pt x="14963" y="9631"/>
                  </a:lnTo>
                  <a:cubicBezTo>
                    <a:pt x="16166" y="9581"/>
                    <a:pt x="17519" y="9455"/>
                    <a:pt x="18321" y="8528"/>
                  </a:cubicBezTo>
                  <a:cubicBezTo>
                    <a:pt x="18898" y="7826"/>
                    <a:pt x="18998" y="6874"/>
                    <a:pt x="19048" y="6047"/>
                  </a:cubicBezTo>
                  <a:cubicBezTo>
                    <a:pt x="19123" y="4593"/>
                    <a:pt x="19098" y="3140"/>
                    <a:pt x="18973" y="1711"/>
                  </a:cubicBezTo>
                  <a:cubicBezTo>
                    <a:pt x="18879" y="556"/>
                    <a:pt x="18297" y="0"/>
                    <a:pt x="17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2745750" y="4109050"/>
              <a:ext cx="468075" cy="192150"/>
            </a:xfrm>
            <a:custGeom>
              <a:avLst/>
              <a:gdLst/>
              <a:ahLst/>
              <a:cxnLst/>
              <a:rect l="l" t="t" r="r" b="b"/>
              <a:pathLst>
                <a:path w="18723" h="7686" extrusionOk="0">
                  <a:moveTo>
                    <a:pt x="703" y="1"/>
                  </a:moveTo>
                  <a:cubicBezTo>
                    <a:pt x="502" y="427"/>
                    <a:pt x="427" y="928"/>
                    <a:pt x="352" y="1404"/>
                  </a:cubicBezTo>
                  <a:cubicBezTo>
                    <a:pt x="176" y="2432"/>
                    <a:pt x="1" y="3485"/>
                    <a:pt x="26" y="4537"/>
                  </a:cubicBezTo>
                  <a:cubicBezTo>
                    <a:pt x="51" y="5139"/>
                    <a:pt x="151" y="5790"/>
                    <a:pt x="502" y="6292"/>
                  </a:cubicBezTo>
                  <a:cubicBezTo>
                    <a:pt x="1053" y="7044"/>
                    <a:pt x="2031" y="7344"/>
                    <a:pt x="2933" y="7495"/>
                  </a:cubicBezTo>
                  <a:cubicBezTo>
                    <a:pt x="3838" y="7643"/>
                    <a:pt x="4751" y="7686"/>
                    <a:pt x="5668" y="7686"/>
                  </a:cubicBezTo>
                  <a:cubicBezTo>
                    <a:pt x="6301" y="7686"/>
                    <a:pt x="6935" y="7666"/>
                    <a:pt x="7570" y="7645"/>
                  </a:cubicBezTo>
                  <a:cubicBezTo>
                    <a:pt x="9976" y="7545"/>
                    <a:pt x="12382" y="7470"/>
                    <a:pt x="14788" y="7394"/>
                  </a:cubicBezTo>
                  <a:cubicBezTo>
                    <a:pt x="15941" y="7344"/>
                    <a:pt x="17269" y="7244"/>
                    <a:pt x="18021" y="6342"/>
                  </a:cubicBezTo>
                  <a:cubicBezTo>
                    <a:pt x="18547" y="5715"/>
                    <a:pt x="18648" y="4813"/>
                    <a:pt x="18698" y="3986"/>
                  </a:cubicBezTo>
                  <a:cubicBezTo>
                    <a:pt x="18723" y="3836"/>
                    <a:pt x="18723" y="3710"/>
                    <a:pt x="18723" y="3585"/>
                  </a:cubicBezTo>
                  <a:lnTo>
                    <a:pt x="18723" y="3585"/>
                  </a:lnTo>
                  <a:cubicBezTo>
                    <a:pt x="16239" y="4368"/>
                    <a:pt x="14015" y="4689"/>
                    <a:pt x="12037" y="4689"/>
                  </a:cubicBezTo>
                  <a:cubicBezTo>
                    <a:pt x="6231" y="4689"/>
                    <a:pt x="2553" y="1926"/>
                    <a:pt x="703" y="1"/>
                  </a:cubicBezTo>
                  <a:close/>
                </a:path>
              </a:pathLst>
            </a:custGeom>
            <a:solidFill>
              <a:srgbClr val="CB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2741375" y="4104675"/>
              <a:ext cx="476850" cy="200525"/>
            </a:xfrm>
            <a:custGeom>
              <a:avLst/>
              <a:gdLst/>
              <a:ahLst/>
              <a:cxnLst/>
              <a:rect l="l" t="t" r="r" b="b"/>
              <a:pathLst>
                <a:path w="19074" h="8021" extrusionOk="0">
                  <a:moveTo>
                    <a:pt x="953" y="502"/>
                  </a:moveTo>
                  <a:cubicBezTo>
                    <a:pt x="2928" y="2458"/>
                    <a:pt x="6566" y="5038"/>
                    <a:pt x="12185" y="5038"/>
                  </a:cubicBezTo>
                  <a:cubicBezTo>
                    <a:pt x="14124" y="5038"/>
                    <a:pt x="16299" y="4731"/>
                    <a:pt x="18722" y="3985"/>
                  </a:cubicBezTo>
                  <a:lnTo>
                    <a:pt x="18722" y="3985"/>
                  </a:lnTo>
                  <a:cubicBezTo>
                    <a:pt x="18722" y="4036"/>
                    <a:pt x="18722" y="4086"/>
                    <a:pt x="18697" y="4136"/>
                  </a:cubicBezTo>
                  <a:cubicBezTo>
                    <a:pt x="18672" y="4913"/>
                    <a:pt x="18572" y="5790"/>
                    <a:pt x="18046" y="6417"/>
                  </a:cubicBezTo>
                  <a:cubicBezTo>
                    <a:pt x="17369" y="7244"/>
                    <a:pt x="16141" y="7344"/>
                    <a:pt x="14963" y="7394"/>
                  </a:cubicBezTo>
                  <a:lnTo>
                    <a:pt x="7745" y="7645"/>
                  </a:lnTo>
                  <a:cubicBezTo>
                    <a:pt x="7121" y="7665"/>
                    <a:pt x="6492" y="7686"/>
                    <a:pt x="5863" y="7686"/>
                  </a:cubicBezTo>
                  <a:cubicBezTo>
                    <a:pt x="4951" y="7686"/>
                    <a:pt x="4038" y="7643"/>
                    <a:pt x="3133" y="7494"/>
                  </a:cubicBezTo>
                  <a:cubicBezTo>
                    <a:pt x="1980" y="7319"/>
                    <a:pt x="1228" y="6943"/>
                    <a:pt x="827" y="6366"/>
                  </a:cubicBezTo>
                  <a:cubicBezTo>
                    <a:pt x="552" y="5965"/>
                    <a:pt x="401" y="5439"/>
                    <a:pt x="376" y="4712"/>
                  </a:cubicBezTo>
                  <a:cubicBezTo>
                    <a:pt x="351" y="3660"/>
                    <a:pt x="527" y="2607"/>
                    <a:pt x="677" y="1605"/>
                  </a:cubicBezTo>
                  <a:cubicBezTo>
                    <a:pt x="752" y="1204"/>
                    <a:pt x="827" y="828"/>
                    <a:pt x="953" y="502"/>
                  </a:cubicBezTo>
                  <a:close/>
                  <a:moveTo>
                    <a:pt x="853" y="0"/>
                  </a:moveTo>
                  <a:cubicBezTo>
                    <a:pt x="802" y="26"/>
                    <a:pt x="752" y="51"/>
                    <a:pt x="727" y="101"/>
                  </a:cubicBezTo>
                  <a:cubicBezTo>
                    <a:pt x="527" y="552"/>
                    <a:pt x="426" y="1053"/>
                    <a:pt x="351" y="1529"/>
                  </a:cubicBezTo>
                  <a:cubicBezTo>
                    <a:pt x="176" y="2582"/>
                    <a:pt x="0" y="3635"/>
                    <a:pt x="25" y="4712"/>
                  </a:cubicBezTo>
                  <a:cubicBezTo>
                    <a:pt x="76" y="5514"/>
                    <a:pt x="226" y="6116"/>
                    <a:pt x="552" y="6567"/>
                  </a:cubicBezTo>
                  <a:cubicBezTo>
                    <a:pt x="1003" y="7219"/>
                    <a:pt x="1830" y="7645"/>
                    <a:pt x="3083" y="7845"/>
                  </a:cubicBezTo>
                  <a:cubicBezTo>
                    <a:pt x="3985" y="7996"/>
                    <a:pt x="4888" y="8021"/>
                    <a:pt x="5790" y="8021"/>
                  </a:cubicBezTo>
                  <a:cubicBezTo>
                    <a:pt x="6442" y="8021"/>
                    <a:pt x="7118" y="7996"/>
                    <a:pt x="7745" y="7996"/>
                  </a:cubicBezTo>
                  <a:lnTo>
                    <a:pt x="14963" y="7745"/>
                  </a:lnTo>
                  <a:cubicBezTo>
                    <a:pt x="16166" y="7695"/>
                    <a:pt x="17519" y="7569"/>
                    <a:pt x="18321" y="6642"/>
                  </a:cubicBezTo>
                  <a:cubicBezTo>
                    <a:pt x="18898" y="5940"/>
                    <a:pt x="18998" y="4988"/>
                    <a:pt x="19048" y="4161"/>
                  </a:cubicBezTo>
                  <a:cubicBezTo>
                    <a:pt x="19073" y="4036"/>
                    <a:pt x="19073" y="3910"/>
                    <a:pt x="19073" y="3785"/>
                  </a:cubicBezTo>
                  <a:lnTo>
                    <a:pt x="19073" y="3760"/>
                  </a:lnTo>
                  <a:cubicBezTo>
                    <a:pt x="19073" y="3710"/>
                    <a:pt x="19048" y="3635"/>
                    <a:pt x="18998" y="3610"/>
                  </a:cubicBezTo>
                  <a:cubicBezTo>
                    <a:pt x="18963" y="3592"/>
                    <a:pt x="18927" y="3574"/>
                    <a:pt x="18892" y="3574"/>
                  </a:cubicBezTo>
                  <a:cubicBezTo>
                    <a:pt x="18877" y="3574"/>
                    <a:pt x="18862" y="3577"/>
                    <a:pt x="18848" y="3584"/>
                  </a:cubicBezTo>
                  <a:cubicBezTo>
                    <a:pt x="16372" y="4371"/>
                    <a:pt x="14157" y="4693"/>
                    <a:pt x="12190" y="4693"/>
                  </a:cubicBezTo>
                  <a:cubicBezTo>
                    <a:pt x="6506" y="4693"/>
                    <a:pt x="2883" y="2005"/>
                    <a:pt x="1003" y="51"/>
                  </a:cubicBezTo>
                  <a:cubicBezTo>
                    <a:pt x="978" y="26"/>
                    <a:pt x="928" y="0"/>
                    <a:pt x="853" y="0"/>
                  </a:cubicBezTo>
                  <a:close/>
                </a:path>
              </a:pathLst>
            </a:custGeom>
            <a:solidFill>
              <a:srgbClr val="CB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2702525" y="4107475"/>
              <a:ext cx="62675" cy="60000"/>
            </a:xfrm>
            <a:custGeom>
              <a:avLst/>
              <a:gdLst/>
              <a:ahLst/>
              <a:cxnLst/>
              <a:rect l="l" t="t" r="r" b="b"/>
              <a:pathLst>
                <a:path w="2507" h="2400" extrusionOk="0">
                  <a:moveTo>
                    <a:pt x="2187" y="0"/>
                  </a:moveTo>
                  <a:cubicBezTo>
                    <a:pt x="1734" y="0"/>
                    <a:pt x="254" y="1567"/>
                    <a:pt x="1" y="1843"/>
                  </a:cubicBezTo>
                  <a:cubicBezTo>
                    <a:pt x="251" y="1868"/>
                    <a:pt x="126" y="2395"/>
                    <a:pt x="376" y="2395"/>
                  </a:cubicBezTo>
                  <a:cubicBezTo>
                    <a:pt x="390" y="2398"/>
                    <a:pt x="403" y="2400"/>
                    <a:pt x="415" y="2400"/>
                  </a:cubicBezTo>
                  <a:cubicBezTo>
                    <a:pt x="496" y="2400"/>
                    <a:pt x="559" y="2335"/>
                    <a:pt x="602" y="2269"/>
                  </a:cubicBezTo>
                  <a:cubicBezTo>
                    <a:pt x="828" y="1969"/>
                    <a:pt x="2507" y="289"/>
                    <a:pt x="2281" y="39"/>
                  </a:cubicBezTo>
                  <a:cubicBezTo>
                    <a:pt x="2259" y="12"/>
                    <a:pt x="2227" y="0"/>
                    <a:pt x="2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2697525" y="4103425"/>
              <a:ext cx="70825" cy="68325"/>
            </a:xfrm>
            <a:custGeom>
              <a:avLst/>
              <a:gdLst/>
              <a:ahLst/>
              <a:cxnLst/>
              <a:rect l="l" t="t" r="r" b="b"/>
              <a:pathLst>
                <a:path w="2833" h="2733" extrusionOk="0">
                  <a:moveTo>
                    <a:pt x="2306" y="376"/>
                  </a:moveTo>
                  <a:lnTo>
                    <a:pt x="2306" y="376"/>
                  </a:lnTo>
                  <a:cubicBezTo>
                    <a:pt x="2130" y="702"/>
                    <a:pt x="1353" y="1554"/>
                    <a:pt x="1053" y="1880"/>
                  </a:cubicBezTo>
                  <a:cubicBezTo>
                    <a:pt x="852" y="2081"/>
                    <a:pt x="727" y="2231"/>
                    <a:pt x="652" y="2306"/>
                  </a:cubicBezTo>
                  <a:cubicBezTo>
                    <a:pt x="627" y="2356"/>
                    <a:pt x="602" y="2381"/>
                    <a:pt x="602" y="2381"/>
                  </a:cubicBezTo>
                  <a:cubicBezTo>
                    <a:pt x="576" y="2356"/>
                    <a:pt x="576" y="2281"/>
                    <a:pt x="551" y="2256"/>
                  </a:cubicBezTo>
                  <a:cubicBezTo>
                    <a:pt x="526" y="2156"/>
                    <a:pt x="501" y="2056"/>
                    <a:pt x="451" y="1980"/>
                  </a:cubicBezTo>
                  <a:cubicBezTo>
                    <a:pt x="1629" y="752"/>
                    <a:pt x="2130" y="451"/>
                    <a:pt x="2306" y="376"/>
                  </a:cubicBezTo>
                  <a:close/>
                  <a:moveTo>
                    <a:pt x="2406" y="0"/>
                  </a:moveTo>
                  <a:cubicBezTo>
                    <a:pt x="2256" y="0"/>
                    <a:pt x="1855" y="0"/>
                    <a:pt x="75" y="1880"/>
                  </a:cubicBezTo>
                  <a:cubicBezTo>
                    <a:pt x="25" y="1930"/>
                    <a:pt x="0" y="2005"/>
                    <a:pt x="25" y="2056"/>
                  </a:cubicBezTo>
                  <a:cubicBezTo>
                    <a:pt x="50" y="2131"/>
                    <a:pt x="100" y="2156"/>
                    <a:pt x="175" y="2181"/>
                  </a:cubicBezTo>
                  <a:cubicBezTo>
                    <a:pt x="175" y="2206"/>
                    <a:pt x="201" y="2281"/>
                    <a:pt x="226" y="2331"/>
                  </a:cubicBezTo>
                  <a:cubicBezTo>
                    <a:pt x="251" y="2482"/>
                    <a:pt x="301" y="2732"/>
                    <a:pt x="551" y="2732"/>
                  </a:cubicBezTo>
                  <a:lnTo>
                    <a:pt x="576" y="2732"/>
                  </a:lnTo>
                  <a:cubicBezTo>
                    <a:pt x="777" y="2732"/>
                    <a:pt x="877" y="2582"/>
                    <a:pt x="927" y="2532"/>
                  </a:cubicBezTo>
                  <a:cubicBezTo>
                    <a:pt x="977" y="2457"/>
                    <a:pt x="1128" y="2306"/>
                    <a:pt x="1303" y="2106"/>
                  </a:cubicBezTo>
                  <a:cubicBezTo>
                    <a:pt x="2581" y="752"/>
                    <a:pt x="2832" y="326"/>
                    <a:pt x="2632" y="101"/>
                  </a:cubicBezTo>
                  <a:cubicBezTo>
                    <a:pt x="2581" y="50"/>
                    <a:pt x="2506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2876700" y="4089000"/>
              <a:ext cx="217450" cy="182375"/>
            </a:xfrm>
            <a:custGeom>
              <a:avLst/>
              <a:gdLst/>
              <a:ahLst/>
              <a:cxnLst/>
              <a:rect l="l" t="t" r="r" b="b"/>
              <a:pathLst>
                <a:path w="8698" h="7295" extrusionOk="0">
                  <a:moveTo>
                    <a:pt x="4362" y="1"/>
                  </a:moveTo>
                  <a:cubicBezTo>
                    <a:pt x="1956" y="1"/>
                    <a:pt x="1" y="1630"/>
                    <a:pt x="1" y="3635"/>
                  </a:cubicBezTo>
                  <a:cubicBezTo>
                    <a:pt x="1" y="5640"/>
                    <a:pt x="1956" y="7294"/>
                    <a:pt x="4362" y="7294"/>
                  </a:cubicBezTo>
                  <a:cubicBezTo>
                    <a:pt x="6743" y="7294"/>
                    <a:pt x="8698" y="5640"/>
                    <a:pt x="8698" y="3635"/>
                  </a:cubicBezTo>
                  <a:cubicBezTo>
                    <a:pt x="8698" y="1630"/>
                    <a:pt x="6743" y="1"/>
                    <a:pt x="4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2872325" y="4084625"/>
              <a:ext cx="226225" cy="191125"/>
            </a:xfrm>
            <a:custGeom>
              <a:avLst/>
              <a:gdLst/>
              <a:ahLst/>
              <a:cxnLst/>
              <a:rect l="l" t="t" r="r" b="b"/>
              <a:pathLst>
                <a:path w="9049" h="7645" extrusionOk="0">
                  <a:moveTo>
                    <a:pt x="4537" y="326"/>
                  </a:moveTo>
                  <a:cubicBezTo>
                    <a:pt x="6818" y="326"/>
                    <a:pt x="8697" y="1905"/>
                    <a:pt x="8697" y="3810"/>
                  </a:cubicBezTo>
                  <a:cubicBezTo>
                    <a:pt x="8697" y="5715"/>
                    <a:pt x="6818" y="7294"/>
                    <a:pt x="4537" y="7294"/>
                  </a:cubicBezTo>
                  <a:cubicBezTo>
                    <a:pt x="2231" y="7294"/>
                    <a:pt x="351" y="5715"/>
                    <a:pt x="351" y="3810"/>
                  </a:cubicBezTo>
                  <a:cubicBezTo>
                    <a:pt x="351" y="1905"/>
                    <a:pt x="2231" y="326"/>
                    <a:pt x="4537" y="326"/>
                  </a:cubicBezTo>
                  <a:close/>
                  <a:moveTo>
                    <a:pt x="4537" y="0"/>
                  </a:moveTo>
                  <a:cubicBezTo>
                    <a:pt x="2031" y="0"/>
                    <a:pt x="1" y="1705"/>
                    <a:pt x="1" y="3810"/>
                  </a:cubicBezTo>
                  <a:cubicBezTo>
                    <a:pt x="1" y="5915"/>
                    <a:pt x="2031" y="7645"/>
                    <a:pt x="4537" y="7645"/>
                  </a:cubicBezTo>
                  <a:cubicBezTo>
                    <a:pt x="7018" y="7645"/>
                    <a:pt x="9048" y="5915"/>
                    <a:pt x="9048" y="3810"/>
                  </a:cubicBezTo>
                  <a:cubicBezTo>
                    <a:pt x="9048" y="1705"/>
                    <a:pt x="7018" y="0"/>
                    <a:pt x="4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935600" y="4138500"/>
              <a:ext cx="19450" cy="31375"/>
            </a:xfrm>
            <a:custGeom>
              <a:avLst/>
              <a:gdLst/>
              <a:ahLst/>
              <a:cxnLst/>
              <a:rect l="l" t="t" r="r" b="b"/>
              <a:pathLst>
                <a:path w="778" h="1255" extrusionOk="0">
                  <a:moveTo>
                    <a:pt x="377" y="1"/>
                  </a:moveTo>
                  <a:cubicBezTo>
                    <a:pt x="176" y="1"/>
                    <a:pt x="1" y="277"/>
                    <a:pt x="1" y="627"/>
                  </a:cubicBezTo>
                  <a:cubicBezTo>
                    <a:pt x="1" y="978"/>
                    <a:pt x="176" y="1254"/>
                    <a:pt x="377" y="1254"/>
                  </a:cubicBezTo>
                  <a:cubicBezTo>
                    <a:pt x="602" y="1254"/>
                    <a:pt x="778" y="978"/>
                    <a:pt x="778" y="627"/>
                  </a:cubicBezTo>
                  <a:cubicBezTo>
                    <a:pt x="778" y="277"/>
                    <a:pt x="60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2931225" y="4134125"/>
              <a:ext cx="28225" cy="40125"/>
            </a:xfrm>
            <a:custGeom>
              <a:avLst/>
              <a:gdLst/>
              <a:ahLst/>
              <a:cxnLst/>
              <a:rect l="l" t="t" r="r" b="b"/>
              <a:pathLst>
                <a:path w="1129" h="1605" extrusionOk="0">
                  <a:moveTo>
                    <a:pt x="552" y="351"/>
                  </a:moveTo>
                  <a:cubicBezTo>
                    <a:pt x="652" y="351"/>
                    <a:pt x="777" y="527"/>
                    <a:pt x="777" y="802"/>
                  </a:cubicBezTo>
                  <a:cubicBezTo>
                    <a:pt x="777" y="1078"/>
                    <a:pt x="652" y="1279"/>
                    <a:pt x="552" y="1279"/>
                  </a:cubicBezTo>
                  <a:cubicBezTo>
                    <a:pt x="477" y="1279"/>
                    <a:pt x="351" y="1078"/>
                    <a:pt x="351" y="802"/>
                  </a:cubicBezTo>
                  <a:cubicBezTo>
                    <a:pt x="351" y="527"/>
                    <a:pt x="477" y="351"/>
                    <a:pt x="552" y="351"/>
                  </a:cubicBezTo>
                  <a:close/>
                  <a:moveTo>
                    <a:pt x="552" y="0"/>
                  </a:moveTo>
                  <a:cubicBezTo>
                    <a:pt x="251" y="0"/>
                    <a:pt x="0" y="351"/>
                    <a:pt x="0" y="802"/>
                  </a:cubicBezTo>
                  <a:cubicBezTo>
                    <a:pt x="0" y="1254"/>
                    <a:pt x="251" y="1604"/>
                    <a:pt x="552" y="1604"/>
                  </a:cubicBezTo>
                  <a:cubicBezTo>
                    <a:pt x="878" y="1604"/>
                    <a:pt x="1128" y="1254"/>
                    <a:pt x="1128" y="802"/>
                  </a:cubicBezTo>
                  <a:cubicBezTo>
                    <a:pt x="1128" y="351"/>
                    <a:pt x="878" y="0"/>
                    <a:pt x="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3016425" y="4139125"/>
              <a:ext cx="19450" cy="31375"/>
            </a:xfrm>
            <a:custGeom>
              <a:avLst/>
              <a:gdLst/>
              <a:ahLst/>
              <a:cxnLst/>
              <a:rect l="l" t="t" r="r" b="b"/>
              <a:pathLst>
                <a:path w="778" h="1255" extrusionOk="0">
                  <a:moveTo>
                    <a:pt x="377" y="1"/>
                  </a:moveTo>
                  <a:cubicBezTo>
                    <a:pt x="176" y="1"/>
                    <a:pt x="1" y="277"/>
                    <a:pt x="1" y="628"/>
                  </a:cubicBezTo>
                  <a:cubicBezTo>
                    <a:pt x="1" y="978"/>
                    <a:pt x="176" y="1254"/>
                    <a:pt x="377" y="1254"/>
                  </a:cubicBezTo>
                  <a:cubicBezTo>
                    <a:pt x="602" y="1254"/>
                    <a:pt x="778" y="978"/>
                    <a:pt x="778" y="628"/>
                  </a:cubicBezTo>
                  <a:cubicBezTo>
                    <a:pt x="778" y="277"/>
                    <a:pt x="60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3012050" y="4134750"/>
              <a:ext cx="28225" cy="40125"/>
            </a:xfrm>
            <a:custGeom>
              <a:avLst/>
              <a:gdLst/>
              <a:ahLst/>
              <a:cxnLst/>
              <a:rect l="l" t="t" r="r" b="b"/>
              <a:pathLst>
                <a:path w="1129" h="1605" extrusionOk="0">
                  <a:moveTo>
                    <a:pt x="552" y="351"/>
                  </a:moveTo>
                  <a:cubicBezTo>
                    <a:pt x="652" y="351"/>
                    <a:pt x="777" y="527"/>
                    <a:pt x="777" y="803"/>
                  </a:cubicBezTo>
                  <a:cubicBezTo>
                    <a:pt x="777" y="1078"/>
                    <a:pt x="652" y="1254"/>
                    <a:pt x="552" y="1254"/>
                  </a:cubicBezTo>
                  <a:cubicBezTo>
                    <a:pt x="477" y="1254"/>
                    <a:pt x="351" y="1078"/>
                    <a:pt x="351" y="803"/>
                  </a:cubicBezTo>
                  <a:cubicBezTo>
                    <a:pt x="351" y="527"/>
                    <a:pt x="477" y="351"/>
                    <a:pt x="552" y="351"/>
                  </a:cubicBezTo>
                  <a:close/>
                  <a:moveTo>
                    <a:pt x="552" y="1"/>
                  </a:moveTo>
                  <a:cubicBezTo>
                    <a:pt x="251" y="1"/>
                    <a:pt x="1" y="351"/>
                    <a:pt x="1" y="803"/>
                  </a:cubicBezTo>
                  <a:cubicBezTo>
                    <a:pt x="1" y="1254"/>
                    <a:pt x="251" y="1605"/>
                    <a:pt x="552" y="1605"/>
                  </a:cubicBezTo>
                  <a:cubicBezTo>
                    <a:pt x="878" y="1605"/>
                    <a:pt x="1128" y="1254"/>
                    <a:pt x="1128" y="803"/>
                  </a:cubicBezTo>
                  <a:cubicBezTo>
                    <a:pt x="1128" y="351"/>
                    <a:pt x="878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908050" y="4169050"/>
              <a:ext cx="152900" cy="60975"/>
            </a:xfrm>
            <a:custGeom>
              <a:avLst/>
              <a:gdLst/>
              <a:ahLst/>
              <a:cxnLst/>
              <a:rect l="l" t="t" r="r" b="b"/>
              <a:pathLst>
                <a:path w="6116" h="2439" extrusionOk="0">
                  <a:moveTo>
                    <a:pt x="201" y="0"/>
                  </a:moveTo>
                  <a:cubicBezTo>
                    <a:pt x="185" y="0"/>
                    <a:pt x="168" y="3"/>
                    <a:pt x="150" y="7"/>
                  </a:cubicBezTo>
                  <a:cubicBezTo>
                    <a:pt x="50" y="32"/>
                    <a:pt x="0" y="132"/>
                    <a:pt x="25" y="233"/>
                  </a:cubicBezTo>
                  <a:cubicBezTo>
                    <a:pt x="426" y="1511"/>
                    <a:pt x="1704" y="2438"/>
                    <a:pt x="3033" y="2438"/>
                  </a:cubicBezTo>
                  <a:lnTo>
                    <a:pt x="3058" y="2438"/>
                  </a:lnTo>
                  <a:cubicBezTo>
                    <a:pt x="4386" y="2438"/>
                    <a:pt x="5664" y="1536"/>
                    <a:pt x="6090" y="258"/>
                  </a:cubicBezTo>
                  <a:cubicBezTo>
                    <a:pt x="6115" y="182"/>
                    <a:pt x="6065" y="82"/>
                    <a:pt x="5965" y="57"/>
                  </a:cubicBezTo>
                  <a:cubicBezTo>
                    <a:pt x="5945" y="44"/>
                    <a:pt x="5923" y="37"/>
                    <a:pt x="5901" y="37"/>
                  </a:cubicBezTo>
                  <a:cubicBezTo>
                    <a:pt x="5842" y="37"/>
                    <a:pt x="5783" y="84"/>
                    <a:pt x="5765" y="157"/>
                  </a:cubicBezTo>
                  <a:cubicBezTo>
                    <a:pt x="5389" y="1285"/>
                    <a:pt x="4261" y="2087"/>
                    <a:pt x="3058" y="2087"/>
                  </a:cubicBezTo>
                  <a:cubicBezTo>
                    <a:pt x="1855" y="2087"/>
                    <a:pt x="727" y="1260"/>
                    <a:pt x="376" y="107"/>
                  </a:cubicBezTo>
                  <a:cubicBezTo>
                    <a:pt x="335" y="45"/>
                    <a:pt x="277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2899275" y="4166075"/>
              <a:ext cx="26325" cy="19450"/>
            </a:xfrm>
            <a:custGeom>
              <a:avLst/>
              <a:gdLst/>
              <a:ahLst/>
              <a:cxnLst/>
              <a:rect l="l" t="t" r="r" b="b"/>
              <a:pathLst>
                <a:path w="1053" h="778" extrusionOk="0">
                  <a:moveTo>
                    <a:pt x="902" y="1"/>
                  </a:moveTo>
                  <a:cubicBezTo>
                    <a:pt x="552" y="1"/>
                    <a:pt x="201" y="201"/>
                    <a:pt x="50" y="527"/>
                  </a:cubicBezTo>
                  <a:cubicBezTo>
                    <a:pt x="0" y="602"/>
                    <a:pt x="50" y="702"/>
                    <a:pt x="126" y="753"/>
                  </a:cubicBezTo>
                  <a:cubicBezTo>
                    <a:pt x="151" y="753"/>
                    <a:pt x="176" y="778"/>
                    <a:pt x="201" y="778"/>
                  </a:cubicBezTo>
                  <a:cubicBezTo>
                    <a:pt x="276" y="778"/>
                    <a:pt x="326" y="727"/>
                    <a:pt x="351" y="677"/>
                  </a:cubicBezTo>
                  <a:cubicBezTo>
                    <a:pt x="451" y="477"/>
                    <a:pt x="677" y="352"/>
                    <a:pt x="877" y="352"/>
                  </a:cubicBezTo>
                  <a:cubicBezTo>
                    <a:pt x="978" y="352"/>
                    <a:pt x="1053" y="276"/>
                    <a:pt x="1053" y="201"/>
                  </a:cubicBezTo>
                  <a:cubicBezTo>
                    <a:pt x="1053" y="101"/>
                    <a:pt x="978" y="26"/>
                    <a:pt x="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3045250" y="4166575"/>
              <a:ext cx="22600" cy="15825"/>
            </a:xfrm>
            <a:custGeom>
              <a:avLst/>
              <a:gdLst/>
              <a:ahLst/>
              <a:cxnLst/>
              <a:rect l="l" t="t" r="r" b="b"/>
              <a:pathLst>
                <a:path w="904" h="633" extrusionOk="0">
                  <a:moveTo>
                    <a:pt x="138" y="1"/>
                  </a:moveTo>
                  <a:cubicBezTo>
                    <a:pt x="58" y="1"/>
                    <a:pt x="1" y="69"/>
                    <a:pt x="1" y="156"/>
                  </a:cubicBezTo>
                  <a:cubicBezTo>
                    <a:pt x="1" y="256"/>
                    <a:pt x="76" y="332"/>
                    <a:pt x="151" y="332"/>
                  </a:cubicBezTo>
                  <a:cubicBezTo>
                    <a:pt x="327" y="357"/>
                    <a:pt x="477" y="432"/>
                    <a:pt x="577" y="557"/>
                  </a:cubicBezTo>
                  <a:cubicBezTo>
                    <a:pt x="602" y="607"/>
                    <a:pt x="652" y="632"/>
                    <a:pt x="728" y="632"/>
                  </a:cubicBezTo>
                  <a:cubicBezTo>
                    <a:pt x="753" y="632"/>
                    <a:pt x="778" y="632"/>
                    <a:pt x="828" y="607"/>
                  </a:cubicBezTo>
                  <a:cubicBezTo>
                    <a:pt x="903" y="557"/>
                    <a:pt x="903" y="432"/>
                    <a:pt x="853" y="357"/>
                  </a:cubicBezTo>
                  <a:cubicBezTo>
                    <a:pt x="703" y="156"/>
                    <a:pt x="452" y="6"/>
                    <a:pt x="176" y="6"/>
                  </a:cubicBezTo>
                  <a:cubicBezTo>
                    <a:pt x="163" y="2"/>
                    <a:pt x="150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784600" y="3706175"/>
              <a:ext cx="341500" cy="229575"/>
            </a:xfrm>
            <a:custGeom>
              <a:avLst/>
              <a:gdLst/>
              <a:ahLst/>
              <a:cxnLst/>
              <a:rect l="l" t="t" r="r" b="b"/>
              <a:pathLst>
                <a:path w="13660" h="9183" extrusionOk="0">
                  <a:moveTo>
                    <a:pt x="1104" y="1"/>
                  </a:moveTo>
                  <a:cubicBezTo>
                    <a:pt x="552" y="2206"/>
                    <a:pt x="201" y="4437"/>
                    <a:pt x="51" y="6717"/>
                  </a:cubicBezTo>
                  <a:cubicBezTo>
                    <a:pt x="1" y="7444"/>
                    <a:pt x="26" y="8296"/>
                    <a:pt x="577" y="8798"/>
                  </a:cubicBezTo>
                  <a:cubicBezTo>
                    <a:pt x="958" y="9118"/>
                    <a:pt x="1500" y="9183"/>
                    <a:pt x="2022" y="9183"/>
                  </a:cubicBezTo>
                  <a:cubicBezTo>
                    <a:pt x="2152" y="9183"/>
                    <a:pt x="2281" y="9179"/>
                    <a:pt x="2407" y="9174"/>
                  </a:cubicBezTo>
                  <a:cubicBezTo>
                    <a:pt x="5389" y="9023"/>
                    <a:pt x="8347" y="8873"/>
                    <a:pt x="11329" y="8722"/>
                  </a:cubicBezTo>
                  <a:cubicBezTo>
                    <a:pt x="11956" y="8672"/>
                    <a:pt x="12683" y="8622"/>
                    <a:pt x="13134" y="8171"/>
                  </a:cubicBezTo>
                  <a:cubicBezTo>
                    <a:pt x="13660" y="7620"/>
                    <a:pt x="13610" y="6717"/>
                    <a:pt x="13510" y="5940"/>
                  </a:cubicBezTo>
                  <a:cubicBezTo>
                    <a:pt x="13459" y="5640"/>
                    <a:pt x="13434" y="5339"/>
                    <a:pt x="13384" y="5038"/>
                  </a:cubicBezTo>
                  <a:cubicBezTo>
                    <a:pt x="12666" y="5147"/>
                    <a:pt x="11976" y="5197"/>
                    <a:pt x="11316" y="5197"/>
                  </a:cubicBezTo>
                  <a:cubicBezTo>
                    <a:pt x="6199" y="5197"/>
                    <a:pt x="2835" y="2176"/>
                    <a:pt x="1104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2780225" y="3701800"/>
              <a:ext cx="349650" cy="238100"/>
            </a:xfrm>
            <a:custGeom>
              <a:avLst/>
              <a:gdLst/>
              <a:ahLst/>
              <a:cxnLst/>
              <a:rect l="l" t="t" r="r" b="b"/>
              <a:pathLst>
                <a:path w="13986" h="9524" extrusionOk="0">
                  <a:moveTo>
                    <a:pt x="1354" y="552"/>
                  </a:moveTo>
                  <a:cubicBezTo>
                    <a:pt x="3108" y="2607"/>
                    <a:pt x="6467" y="5564"/>
                    <a:pt x="11529" y="5564"/>
                  </a:cubicBezTo>
                  <a:cubicBezTo>
                    <a:pt x="12131" y="5564"/>
                    <a:pt x="12757" y="5514"/>
                    <a:pt x="13409" y="5414"/>
                  </a:cubicBezTo>
                  <a:lnTo>
                    <a:pt x="13434" y="5589"/>
                  </a:lnTo>
                  <a:cubicBezTo>
                    <a:pt x="13459" y="5765"/>
                    <a:pt x="13484" y="5965"/>
                    <a:pt x="13509" y="6141"/>
                  </a:cubicBezTo>
                  <a:cubicBezTo>
                    <a:pt x="13609" y="6867"/>
                    <a:pt x="13660" y="7719"/>
                    <a:pt x="13183" y="8221"/>
                  </a:cubicBezTo>
                  <a:cubicBezTo>
                    <a:pt x="12782" y="8622"/>
                    <a:pt x="12156" y="8672"/>
                    <a:pt x="11504" y="8722"/>
                  </a:cubicBezTo>
                  <a:lnTo>
                    <a:pt x="2582" y="9173"/>
                  </a:lnTo>
                  <a:cubicBezTo>
                    <a:pt x="2450" y="9178"/>
                    <a:pt x="2316" y="9183"/>
                    <a:pt x="2184" y="9183"/>
                  </a:cubicBezTo>
                  <a:cubicBezTo>
                    <a:pt x="1690" y="9183"/>
                    <a:pt x="1214" y="9124"/>
                    <a:pt x="878" y="8847"/>
                  </a:cubicBezTo>
                  <a:cubicBezTo>
                    <a:pt x="376" y="8396"/>
                    <a:pt x="351" y="7619"/>
                    <a:pt x="401" y="6892"/>
                  </a:cubicBezTo>
                  <a:cubicBezTo>
                    <a:pt x="552" y="4762"/>
                    <a:pt x="878" y="2632"/>
                    <a:pt x="1354" y="552"/>
                  </a:cubicBezTo>
                  <a:close/>
                  <a:moveTo>
                    <a:pt x="1228" y="0"/>
                  </a:moveTo>
                  <a:cubicBezTo>
                    <a:pt x="1178" y="25"/>
                    <a:pt x="1128" y="75"/>
                    <a:pt x="1103" y="125"/>
                  </a:cubicBezTo>
                  <a:cubicBezTo>
                    <a:pt x="552" y="2331"/>
                    <a:pt x="201" y="4612"/>
                    <a:pt x="50" y="6867"/>
                  </a:cubicBezTo>
                  <a:cubicBezTo>
                    <a:pt x="0" y="7669"/>
                    <a:pt x="25" y="8572"/>
                    <a:pt x="652" y="9098"/>
                  </a:cubicBezTo>
                  <a:cubicBezTo>
                    <a:pt x="1053" y="9449"/>
                    <a:pt x="1579" y="9524"/>
                    <a:pt x="2131" y="9524"/>
                  </a:cubicBezTo>
                  <a:lnTo>
                    <a:pt x="2582" y="9524"/>
                  </a:lnTo>
                  <a:lnTo>
                    <a:pt x="11504" y="9073"/>
                  </a:lnTo>
                  <a:cubicBezTo>
                    <a:pt x="12206" y="9023"/>
                    <a:pt x="12933" y="8948"/>
                    <a:pt x="13409" y="8471"/>
                  </a:cubicBezTo>
                  <a:cubicBezTo>
                    <a:pt x="13985" y="7870"/>
                    <a:pt x="13960" y="6968"/>
                    <a:pt x="13860" y="6090"/>
                  </a:cubicBezTo>
                  <a:cubicBezTo>
                    <a:pt x="13835" y="5915"/>
                    <a:pt x="13810" y="5739"/>
                    <a:pt x="13785" y="5539"/>
                  </a:cubicBezTo>
                  <a:lnTo>
                    <a:pt x="13735" y="5213"/>
                  </a:lnTo>
                  <a:cubicBezTo>
                    <a:pt x="13735" y="5163"/>
                    <a:pt x="13710" y="5113"/>
                    <a:pt x="13660" y="5088"/>
                  </a:cubicBezTo>
                  <a:cubicBezTo>
                    <a:pt x="13642" y="5070"/>
                    <a:pt x="13612" y="5052"/>
                    <a:pt x="13578" y="5052"/>
                  </a:cubicBezTo>
                  <a:cubicBezTo>
                    <a:pt x="13564" y="5052"/>
                    <a:pt x="13549" y="5055"/>
                    <a:pt x="13534" y="5063"/>
                  </a:cubicBezTo>
                  <a:cubicBezTo>
                    <a:pt x="12847" y="5164"/>
                    <a:pt x="12187" y="5210"/>
                    <a:pt x="11555" y="5210"/>
                  </a:cubicBezTo>
                  <a:cubicBezTo>
                    <a:pt x="6377" y="5210"/>
                    <a:pt x="3034" y="2085"/>
                    <a:pt x="1404" y="75"/>
                  </a:cubicBezTo>
                  <a:cubicBezTo>
                    <a:pt x="1379" y="25"/>
                    <a:pt x="1304" y="0"/>
                    <a:pt x="1228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2" name="Google Shape;762;p18"/>
          <p:cNvGrpSpPr/>
          <p:nvPr/>
        </p:nvGrpSpPr>
        <p:grpSpPr>
          <a:xfrm rot="1167889">
            <a:off x="10182397" y="1524632"/>
            <a:ext cx="1134449" cy="1334344"/>
            <a:chOff x="1225829" y="186933"/>
            <a:chExt cx="1069897" cy="1258417"/>
          </a:xfrm>
        </p:grpSpPr>
        <p:grpSp>
          <p:nvGrpSpPr>
            <p:cNvPr id="763" name="Google Shape;763;p18"/>
            <p:cNvGrpSpPr/>
            <p:nvPr/>
          </p:nvGrpSpPr>
          <p:grpSpPr>
            <a:xfrm rot="-1499875">
              <a:off x="1390496" y="299217"/>
              <a:ext cx="740562" cy="943497"/>
              <a:chOff x="1419850" y="291275"/>
              <a:chExt cx="688258" cy="876860"/>
            </a:xfrm>
          </p:grpSpPr>
          <p:sp>
            <p:nvSpPr>
              <p:cNvPr id="764" name="Google Shape;764;p18"/>
              <p:cNvSpPr/>
              <p:nvPr/>
            </p:nvSpPr>
            <p:spPr>
              <a:xfrm>
                <a:off x="1437156" y="322042"/>
                <a:ext cx="640107" cy="814864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594" extrusionOk="0">
                    <a:moveTo>
                      <a:pt x="4828" y="0"/>
                    </a:moveTo>
                    <a:cubicBezTo>
                      <a:pt x="4638" y="0"/>
                      <a:pt x="4447" y="121"/>
                      <a:pt x="4387" y="323"/>
                    </a:cubicBezTo>
                    <a:lnTo>
                      <a:pt x="4337" y="498"/>
                    </a:lnTo>
                    <a:cubicBezTo>
                      <a:pt x="4262" y="749"/>
                      <a:pt x="4387" y="1000"/>
                      <a:pt x="4612" y="1075"/>
                    </a:cubicBezTo>
                    <a:lnTo>
                      <a:pt x="4963" y="1200"/>
                    </a:lnTo>
                    <a:lnTo>
                      <a:pt x="4287" y="3230"/>
                    </a:lnTo>
                    <a:cubicBezTo>
                      <a:pt x="4247" y="3229"/>
                      <a:pt x="4208" y="3228"/>
                      <a:pt x="4169" y="3228"/>
                    </a:cubicBezTo>
                    <a:cubicBezTo>
                      <a:pt x="2608" y="3228"/>
                      <a:pt x="1141" y="4196"/>
                      <a:pt x="652" y="5711"/>
                    </a:cubicBezTo>
                    <a:cubicBezTo>
                      <a:pt x="1" y="7641"/>
                      <a:pt x="1104" y="9747"/>
                      <a:pt x="3058" y="10398"/>
                    </a:cubicBezTo>
                    <a:cubicBezTo>
                      <a:pt x="3462" y="10531"/>
                      <a:pt x="3871" y="10594"/>
                      <a:pt x="4273" y="10594"/>
                    </a:cubicBezTo>
                    <a:cubicBezTo>
                      <a:pt x="5844" y="10594"/>
                      <a:pt x="7296" y="9629"/>
                      <a:pt x="7795" y="8092"/>
                    </a:cubicBezTo>
                    <a:cubicBezTo>
                      <a:pt x="8322" y="6513"/>
                      <a:pt x="7695" y="4834"/>
                      <a:pt x="6367" y="3932"/>
                    </a:cubicBezTo>
                    <a:lnTo>
                      <a:pt x="7043" y="1877"/>
                    </a:lnTo>
                    <a:lnTo>
                      <a:pt x="7369" y="2002"/>
                    </a:lnTo>
                    <a:cubicBezTo>
                      <a:pt x="7418" y="2017"/>
                      <a:pt x="7467" y="2024"/>
                      <a:pt x="7514" y="2024"/>
                    </a:cubicBezTo>
                    <a:cubicBezTo>
                      <a:pt x="7711" y="2024"/>
                      <a:pt x="7885" y="1903"/>
                      <a:pt x="7946" y="1701"/>
                    </a:cubicBezTo>
                    <a:lnTo>
                      <a:pt x="8021" y="1526"/>
                    </a:lnTo>
                    <a:cubicBezTo>
                      <a:pt x="8096" y="1275"/>
                      <a:pt x="7971" y="1025"/>
                      <a:pt x="7720" y="924"/>
                    </a:cubicBezTo>
                    <a:lnTo>
                      <a:pt x="4963" y="22"/>
                    </a:lnTo>
                    <a:cubicBezTo>
                      <a:pt x="4919" y="8"/>
                      <a:pt x="4874" y="0"/>
                      <a:pt x="48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18"/>
              <p:cNvSpPr/>
              <p:nvPr/>
            </p:nvSpPr>
            <p:spPr>
              <a:xfrm>
                <a:off x="1419850" y="306120"/>
                <a:ext cx="672874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11007" extrusionOk="0">
                    <a:moveTo>
                      <a:pt x="5056" y="414"/>
                    </a:moveTo>
                    <a:cubicBezTo>
                      <a:pt x="5083" y="414"/>
                      <a:pt x="5111" y="419"/>
                      <a:pt x="5138" y="430"/>
                    </a:cubicBezTo>
                    <a:lnTo>
                      <a:pt x="7895" y="1332"/>
                    </a:lnTo>
                    <a:cubicBezTo>
                      <a:pt x="8020" y="1382"/>
                      <a:pt x="8096" y="1532"/>
                      <a:pt x="8045" y="1658"/>
                    </a:cubicBezTo>
                    <a:lnTo>
                      <a:pt x="7995" y="1858"/>
                    </a:lnTo>
                    <a:cubicBezTo>
                      <a:pt x="7956" y="1957"/>
                      <a:pt x="7854" y="2024"/>
                      <a:pt x="7752" y="2024"/>
                    </a:cubicBezTo>
                    <a:cubicBezTo>
                      <a:pt x="7724" y="2024"/>
                      <a:pt x="7696" y="2019"/>
                      <a:pt x="7669" y="2009"/>
                    </a:cubicBezTo>
                    <a:lnTo>
                      <a:pt x="7319" y="1908"/>
                    </a:lnTo>
                    <a:cubicBezTo>
                      <a:pt x="7297" y="1897"/>
                      <a:pt x="7273" y="1892"/>
                      <a:pt x="7250" y="1892"/>
                    </a:cubicBezTo>
                    <a:cubicBezTo>
                      <a:pt x="7168" y="1892"/>
                      <a:pt x="7088" y="1955"/>
                      <a:pt x="7068" y="2034"/>
                    </a:cubicBezTo>
                    <a:lnTo>
                      <a:pt x="6391" y="4064"/>
                    </a:lnTo>
                    <a:cubicBezTo>
                      <a:pt x="6366" y="4139"/>
                      <a:pt x="6391" y="4239"/>
                      <a:pt x="6466" y="4289"/>
                    </a:cubicBezTo>
                    <a:cubicBezTo>
                      <a:pt x="7770" y="5192"/>
                      <a:pt x="8321" y="6771"/>
                      <a:pt x="7820" y="8224"/>
                    </a:cubicBezTo>
                    <a:cubicBezTo>
                      <a:pt x="7544" y="9101"/>
                      <a:pt x="6918" y="9828"/>
                      <a:pt x="6065" y="10229"/>
                    </a:cubicBezTo>
                    <a:cubicBezTo>
                      <a:pt x="5579" y="10465"/>
                      <a:pt x="5040" y="10588"/>
                      <a:pt x="4494" y="10588"/>
                    </a:cubicBezTo>
                    <a:cubicBezTo>
                      <a:pt x="4114" y="10588"/>
                      <a:pt x="3730" y="10528"/>
                      <a:pt x="3359" y="10405"/>
                    </a:cubicBezTo>
                    <a:cubicBezTo>
                      <a:pt x="1504" y="9778"/>
                      <a:pt x="451" y="7798"/>
                      <a:pt x="1053" y="5994"/>
                    </a:cubicBezTo>
                    <a:cubicBezTo>
                      <a:pt x="1529" y="4565"/>
                      <a:pt x="2857" y="3638"/>
                      <a:pt x="4386" y="3638"/>
                    </a:cubicBezTo>
                    <a:lnTo>
                      <a:pt x="4512" y="3638"/>
                    </a:lnTo>
                    <a:cubicBezTo>
                      <a:pt x="4587" y="3638"/>
                      <a:pt x="4687" y="3588"/>
                      <a:pt x="4712" y="3512"/>
                    </a:cubicBezTo>
                    <a:lnTo>
                      <a:pt x="5389" y="1457"/>
                    </a:lnTo>
                    <a:cubicBezTo>
                      <a:pt x="5414" y="1357"/>
                      <a:pt x="5364" y="1257"/>
                      <a:pt x="5238" y="1207"/>
                    </a:cubicBezTo>
                    <a:lnTo>
                      <a:pt x="4913" y="1106"/>
                    </a:lnTo>
                    <a:cubicBezTo>
                      <a:pt x="4787" y="1056"/>
                      <a:pt x="4712" y="906"/>
                      <a:pt x="4737" y="781"/>
                    </a:cubicBezTo>
                    <a:lnTo>
                      <a:pt x="4812" y="580"/>
                    </a:lnTo>
                    <a:cubicBezTo>
                      <a:pt x="4852" y="481"/>
                      <a:pt x="4953" y="414"/>
                      <a:pt x="5056" y="414"/>
                    </a:cubicBezTo>
                    <a:close/>
                    <a:moveTo>
                      <a:pt x="5065" y="1"/>
                    </a:moveTo>
                    <a:cubicBezTo>
                      <a:pt x="4781" y="1"/>
                      <a:pt x="4518" y="170"/>
                      <a:pt x="4436" y="455"/>
                    </a:cubicBezTo>
                    <a:lnTo>
                      <a:pt x="4361" y="655"/>
                    </a:lnTo>
                    <a:cubicBezTo>
                      <a:pt x="4236" y="1006"/>
                      <a:pt x="4436" y="1382"/>
                      <a:pt x="4787" y="1482"/>
                    </a:cubicBezTo>
                    <a:lnTo>
                      <a:pt x="4938" y="1532"/>
                    </a:lnTo>
                    <a:lnTo>
                      <a:pt x="4361" y="3237"/>
                    </a:lnTo>
                    <a:cubicBezTo>
                      <a:pt x="2682" y="3237"/>
                      <a:pt x="1203" y="4289"/>
                      <a:pt x="677" y="5868"/>
                    </a:cubicBezTo>
                    <a:cubicBezTo>
                      <a:pt x="0" y="7898"/>
                      <a:pt x="1153" y="10104"/>
                      <a:pt x="3233" y="10781"/>
                    </a:cubicBezTo>
                    <a:cubicBezTo>
                      <a:pt x="3659" y="10931"/>
                      <a:pt x="4085" y="11006"/>
                      <a:pt x="4512" y="11006"/>
                    </a:cubicBezTo>
                    <a:cubicBezTo>
                      <a:pt x="5113" y="11006"/>
                      <a:pt x="5715" y="10856"/>
                      <a:pt x="6241" y="10605"/>
                    </a:cubicBezTo>
                    <a:cubicBezTo>
                      <a:pt x="7193" y="10129"/>
                      <a:pt x="7895" y="9352"/>
                      <a:pt x="8221" y="8375"/>
                    </a:cubicBezTo>
                    <a:cubicBezTo>
                      <a:pt x="8747" y="6771"/>
                      <a:pt x="8196" y="5066"/>
                      <a:pt x="6817" y="4039"/>
                    </a:cubicBezTo>
                    <a:lnTo>
                      <a:pt x="7394" y="2359"/>
                    </a:lnTo>
                    <a:lnTo>
                      <a:pt x="7544" y="2410"/>
                    </a:lnTo>
                    <a:cubicBezTo>
                      <a:pt x="7610" y="2428"/>
                      <a:pt x="7677" y="2438"/>
                      <a:pt x="7743" y="2438"/>
                    </a:cubicBezTo>
                    <a:cubicBezTo>
                      <a:pt x="8027" y="2438"/>
                      <a:pt x="8290" y="2268"/>
                      <a:pt x="8371" y="1984"/>
                    </a:cubicBezTo>
                    <a:lnTo>
                      <a:pt x="8446" y="1783"/>
                    </a:lnTo>
                    <a:cubicBezTo>
                      <a:pt x="8547" y="1432"/>
                      <a:pt x="8371" y="1056"/>
                      <a:pt x="8020" y="956"/>
                    </a:cubicBezTo>
                    <a:lnTo>
                      <a:pt x="5263" y="29"/>
                    </a:lnTo>
                    <a:cubicBezTo>
                      <a:pt x="5197" y="10"/>
                      <a:pt x="5130" y="1"/>
                      <a:pt x="5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18"/>
              <p:cNvSpPr/>
              <p:nvPr/>
            </p:nvSpPr>
            <p:spPr>
              <a:xfrm>
                <a:off x="1446848" y="306120"/>
                <a:ext cx="645876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1007" extrusionOk="0">
                    <a:moveTo>
                      <a:pt x="4705" y="414"/>
                    </a:moveTo>
                    <a:cubicBezTo>
                      <a:pt x="4732" y="414"/>
                      <a:pt x="4760" y="419"/>
                      <a:pt x="4787" y="430"/>
                    </a:cubicBezTo>
                    <a:lnTo>
                      <a:pt x="7544" y="1332"/>
                    </a:lnTo>
                    <a:cubicBezTo>
                      <a:pt x="7669" y="1382"/>
                      <a:pt x="7745" y="1532"/>
                      <a:pt x="7694" y="1658"/>
                    </a:cubicBezTo>
                    <a:lnTo>
                      <a:pt x="7644" y="1858"/>
                    </a:lnTo>
                    <a:cubicBezTo>
                      <a:pt x="7605" y="1957"/>
                      <a:pt x="7503" y="2024"/>
                      <a:pt x="7401" y="2024"/>
                    </a:cubicBezTo>
                    <a:cubicBezTo>
                      <a:pt x="7373" y="2024"/>
                      <a:pt x="7345" y="2019"/>
                      <a:pt x="7318" y="2009"/>
                    </a:cubicBezTo>
                    <a:lnTo>
                      <a:pt x="6968" y="1908"/>
                    </a:lnTo>
                    <a:cubicBezTo>
                      <a:pt x="6943" y="1896"/>
                      <a:pt x="6917" y="1890"/>
                      <a:pt x="6892" y="1890"/>
                    </a:cubicBezTo>
                    <a:cubicBezTo>
                      <a:pt x="6867" y="1890"/>
                      <a:pt x="6842" y="1896"/>
                      <a:pt x="6817" y="1908"/>
                    </a:cubicBezTo>
                    <a:cubicBezTo>
                      <a:pt x="6767" y="1933"/>
                      <a:pt x="6742" y="1984"/>
                      <a:pt x="6717" y="2034"/>
                    </a:cubicBezTo>
                    <a:lnTo>
                      <a:pt x="6040" y="4064"/>
                    </a:lnTo>
                    <a:cubicBezTo>
                      <a:pt x="6015" y="4139"/>
                      <a:pt x="6040" y="4239"/>
                      <a:pt x="6115" y="4289"/>
                    </a:cubicBezTo>
                    <a:cubicBezTo>
                      <a:pt x="7419" y="5192"/>
                      <a:pt x="7970" y="6771"/>
                      <a:pt x="7469" y="8224"/>
                    </a:cubicBezTo>
                    <a:cubicBezTo>
                      <a:pt x="7193" y="9101"/>
                      <a:pt x="6567" y="9828"/>
                      <a:pt x="5714" y="10229"/>
                    </a:cubicBezTo>
                    <a:cubicBezTo>
                      <a:pt x="5228" y="10465"/>
                      <a:pt x="4689" y="10588"/>
                      <a:pt x="4143" y="10588"/>
                    </a:cubicBezTo>
                    <a:cubicBezTo>
                      <a:pt x="3763" y="10588"/>
                      <a:pt x="3379" y="10528"/>
                      <a:pt x="3008" y="10405"/>
                    </a:cubicBezTo>
                    <a:cubicBezTo>
                      <a:pt x="2105" y="10104"/>
                      <a:pt x="1379" y="9477"/>
                      <a:pt x="927" y="8650"/>
                    </a:cubicBezTo>
                    <a:cubicBezTo>
                      <a:pt x="501" y="7823"/>
                      <a:pt x="426" y="6871"/>
                      <a:pt x="702" y="5994"/>
                    </a:cubicBezTo>
                    <a:cubicBezTo>
                      <a:pt x="1178" y="4565"/>
                      <a:pt x="2506" y="3638"/>
                      <a:pt x="4035" y="3638"/>
                    </a:cubicBezTo>
                    <a:lnTo>
                      <a:pt x="4161" y="3638"/>
                    </a:lnTo>
                    <a:cubicBezTo>
                      <a:pt x="4236" y="3638"/>
                      <a:pt x="4336" y="3588"/>
                      <a:pt x="4361" y="3512"/>
                    </a:cubicBezTo>
                    <a:lnTo>
                      <a:pt x="5038" y="1457"/>
                    </a:lnTo>
                    <a:cubicBezTo>
                      <a:pt x="5063" y="1357"/>
                      <a:pt x="5013" y="1257"/>
                      <a:pt x="4887" y="1207"/>
                    </a:cubicBezTo>
                    <a:lnTo>
                      <a:pt x="4562" y="1106"/>
                    </a:lnTo>
                    <a:cubicBezTo>
                      <a:pt x="4486" y="1081"/>
                      <a:pt x="4436" y="1031"/>
                      <a:pt x="4411" y="981"/>
                    </a:cubicBezTo>
                    <a:cubicBezTo>
                      <a:pt x="4386" y="906"/>
                      <a:pt x="4386" y="831"/>
                      <a:pt x="4386" y="781"/>
                    </a:cubicBezTo>
                    <a:lnTo>
                      <a:pt x="4461" y="580"/>
                    </a:lnTo>
                    <a:cubicBezTo>
                      <a:pt x="4501" y="481"/>
                      <a:pt x="4602" y="414"/>
                      <a:pt x="4705" y="414"/>
                    </a:cubicBezTo>
                    <a:close/>
                    <a:moveTo>
                      <a:pt x="4714" y="1"/>
                    </a:moveTo>
                    <a:cubicBezTo>
                      <a:pt x="4430" y="1"/>
                      <a:pt x="4167" y="170"/>
                      <a:pt x="4085" y="455"/>
                    </a:cubicBezTo>
                    <a:lnTo>
                      <a:pt x="4010" y="655"/>
                    </a:lnTo>
                    <a:cubicBezTo>
                      <a:pt x="3960" y="806"/>
                      <a:pt x="3960" y="1006"/>
                      <a:pt x="4060" y="1156"/>
                    </a:cubicBezTo>
                    <a:cubicBezTo>
                      <a:pt x="4136" y="1307"/>
                      <a:pt x="4261" y="1432"/>
                      <a:pt x="4436" y="1482"/>
                    </a:cubicBezTo>
                    <a:lnTo>
                      <a:pt x="4587" y="1532"/>
                    </a:lnTo>
                    <a:lnTo>
                      <a:pt x="4010" y="3237"/>
                    </a:lnTo>
                    <a:cubicBezTo>
                      <a:pt x="2331" y="3237"/>
                      <a:pt x="852" y="4289"/>
                      <a:pt x="326" y="5868"/>
                    </a:cubicBezTo>
                    <a:cubicBezTo>
                      <a:pt x="0" y="6846"/>
                      <a:pt x="75" y="7898"/>
                      <a:pt x="577" y="8826"/>
                    </a:cubicBezTo>
                    <a:cubicBezTo>
                      <a:pt x="1053" y="9753"/>
                      <a:pt x="1880" y="10455"/>
                      <a:pt x="2882" y="10781"/>
                    </a:cubicBezTo>
                    <a:cubicBezTo>
                      <a:pt x="3308" y="10931"/>
                      <a:pt x="3734" y="11006"/>
                      <a:pt x="4161" y="11006"/>
                    </a:cubicBezTo>
                    <a:cubicBezTo>
                      <a:pt x="4762" y="11006"/>
                      <a:pt x="5364" y="10856"/>
                      <a:pt x="5890" y="10605"/>
                    </a:cubicBezTo>
                    <a:cubicBezTo>
                      <a:pt x="6842" y="10129"/>
                      <a:pt x="7544" y="9352"/>
                      <a:pt x="7870" y="8375"/>
                    </a:cubicBezTo>
                    <a:cubicBezTo>
                      <a:pt x="8396" y="6771"/>
                      <a:pt x="7845" y="5066"/>
                      <a:pt x="6466" y="4064"/>
                    </a:cubicBezTo>
                    <a:lnTo>
                      <a:pt x="7043" y="2359"/>
                    </a:lnTo>
                    <a:lnTo>
                      <a:pt x="7193" y="2410"/>
                    </a:lnTo>
                    <a:cubicBezTo>
                      <a:pt x="7259" y="2428"/>
                      <a:pt x="7326" y="2438"/>
                      <a:pt x="7392" y="2438"/>
                    </a:cubicBezTo>
                    <a:cubicBezTo>
                      <a:pt x="7676" y="2438"/>
                      <a:pt x="7939" y="2268"/>
                      <a:pt x="8020" y="1984"/>
                    </a:cubicBezTo>
                    <a:lnTo>
                      <a:pt x="8095" y="1783"/>
                    </a:lnTo>
                    <a:cubicBezTo>
                      <a:pt x="8196" y="1432"/>
                      <a:pt x="8020" y="1056"/>
                      <a:pt x="7669" y="956"/>
                    </a:cubicBezTo>
                    <a:lnTo>
                      <a:pt x="4912" y="29"/>
                    </a:lnTo>
                    <a:cubicBezTo>
                      <a:pt x="4846" y="10"/>
                      <a:pt x="4779" y="1"/>
                      <a:pt x="4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18"/>
              <p:cNvSpPr/>
              <p:nvPr/>
            </p:nvSpPr>
            <p:spPr>
              <a:xfrm>
                <a:off x="1431387" y="291275"/>
                <a:ext cx="676720" cy="87686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1400" extrusionOk="0">
                    <a:moveTo>
                      <a:pt x="4838" y="1525"/>
                    </a:moveTo>
                    <a:lnTo>
                      <a:pt x="5038" y="1600"/>
                    </a:lnTo>
                    <a:lnTo>
                      <a:pt x="4972" y="1754"/>
                    </a:lnTo>
                    <a:lnTo>
                      <a:pt x="4972" y="1754"/>
                    </a:lnTo>
                    <a:cubicBezTo>
                      <a:pt x="4988" y="1711"/>
                      <a:pt x="4985" y="1668"/>
                      <a:pt x="4963" y="1625"/>
                    </a:cubicBezTo>
                    <a:cubicBezTo>
                      <a:pt x="4938" y="1600"/>
                      <a:pt x="4888" y="1550"/>
                      <a:pt x="4838" y="1525"/>
                    </a:cubicBezTo>
                    <a:close/>
                    <a:moveTo>
                      <a:pt x="7118" y="2277"/>
                    </a:moveTo>
                    <a:lnTo>
                      <a:pt x="7294" y="2352"/>
                    </a:lnTo>
                    <a:cubicBezTo>
                      <a:pt x="7277" y="2348"/>
                      <a:pt x="7260" y="2346"/>
                      <a:pt x="7243" y="2346"/>
                    </a:cubicBezTo>
                    <a:cubicBezTo>
                      <a:pt x="7161" y="2346"/>
                      <a:pt x="7085" y="2394"/>
                      <a:pt x="7043" y="2477"/>
                    </a:cubicBezTo>
                    <a:lnTo>
                      <a:pt x="7118" y="2277"/>
                    </a:lnTo>
                    <a:close/>
                    <a:moveTo>
                      <a:pt x="4396" y="3525"/>
                    </a:moveTo>
                    <a:lnTo>
                      <a:pt x="4362" y="3630"/>
                    </a:lnTo>
                    <a:lnTo>
                      <a:pt x="4211" y="3630"/>
                    </a:lnTo>
                    <a:cubicBezTo>
                      <a:pt x="4295" y="3630"/>
                      <a:pt x="4361" y="3595"/>
                      <a:pt x="4396" y="3525"/>
                    </a:cubicBezTo>
                    <a:close/>
                    <a:moveTo>
                      <a:pt x="6492" y="4182"/>
                    </a:moveTo>
                    <a:cubicBezTo>
                      <a:pt x="6467" y="4257"/>
                      <a:pt x="6492" y="4357"/>
                      <a:pt x="6542" y="4407"/>
                    </a:cubicBezTo>
                    <a:cubicBezTo>
                      <a:pt x="6517" y="4382"/>
                      <a:pt x="6467" y="4357"/>
                      <a:pt x="6442" y="4332"/>
                    </a:cubicBezTo>
                    <a:lnTo>
                      <a:pt x="6492" y="4182"/>
                    </a:lnTo>
                    <a:close/>
                    <a:moveTo>
                      <a:pt x="4913" y="798"/>
                    </a:moveTo>
                    <a:lnTo>
                      <a:pt x="7670" y="1725"/>
                    </a:lnTo>
                    <a:cubicBezTo>
                      <a:pt x="7695" y="1725"/>
                      <a:pt x="7720" y="1776"/>
                      <a:pt x="7720" y="1776"/>
                    </a:cubicBezTo>
                    <a:lnTo>
                      <a:pt x="7645" y="1976"/>
                    </a:lnTo>
                    <a:cubicBezTo>
                      <a:pt x="7645" y="1976"/>
                      <a:pt x="7570" y="2001"/>
                      <a:pt x="7570" y="2001"/>
                    </a:cubicBezTo>
                    <a:lnTo>
                      <a:pt x="7244" y="1901"/>
                    </a:lnTo>
                    <a:cubicBezTo>
                      <a:pt x="7202" y="1890"/>
                      <a:pt x="7156" y="1884"/>
                      <a:pt x="7110" y="1884"/>
                    </a:cubicBezTo>
                    <a:cubicBezTo>
                      <a:pt x="7044" y="1884"/>
                      <a:pt x="6977" y="1897"/>
                      <a:pt x="6918" y="1926"/>
                    </a:cubicBezTo>
                    <a:cubicBezTo>
                      <a:pt x="6843" y="1976"/>
                      <a:pt x="6768" y="2051"/>
                      <a:pt x="6717" y="2151"/>
                    </a:cubicBezTo>
                    <a:lnTo>
                      <a:pt x="6041" y="4207"/>
                    </a:lnTo>
                    <a:cubicBezTo>
                      <a:pt x="5991" y="4357"/>
                      <a:pt x="6066" y="4558"/>
                      <a:pt x="6216" y="4658"/>
                    </a:cubicBezTo>
                    <a:cubicBezTo>
                      <a:pt x="7419" y="5510"/>
                      <a:pt x="7946" y="6989"/>
                      <a:pt x="7494" y="8367"/>
                    </a:cubicBezTo>
                    <a:cubicBezTo>
                      <a:pt x="7219" y="9194"/>
                      <a:pt x="6617" y="9846"/>
                      <a:pt x="5840" y="10247"/>
                    </a:cubicBezTo>
                    <a:cubicBezTo>
                      <a:pt x="5378" y="10464"/>
                      <a:pt x="4882" y="10572"/>
                      <a:pt x="4381" y="10572"/>
                    </a:cubicBezTo>
                    <a:cubicBezTo>
                      <a:pt x="4014" y="10572"/>
                      <a:pt x="3644" y="10514"/>
                      <a:pt x="3284" y="10397"/>
                    </a:cubicBezTo>
                    <a:cubicBezTo>
                      <a:pt x="2407" y="10121"/>
                      <a:pt x="1730" y="9520"/>
                      <a:pt x="1304" y="8743"/>
                    </a:cubicBezTo>
                    <a:cubicBezTo>
                      <a:pt x="903" y="7966"/>
                      <a:pt x="828" y="7089"/>
                      <a:pt x="1103" y="6262"/>
                    </a:cubicBezTo>
                    <a:cubicBezTo>
                      <a:pt x="1555" y="4933"/>
                      <a:pt x="2808" y="4031"/>
                      <a:pt x="4236" y="4031"/>
                    </a:cubicBezTo>
                    <a:lnTo>
                      <a:pt x="4362" y="4031"/>
                    </a:lnTo>
                    <a:cubicBezTo>
                      <a:pt x="4537" y="4031"/>
                      <a:pt x="4687" y="3931"/>
                      <a:pt x="4738" y="3755"/>
                    </a:cubicBezTo>
                    <a:lnTo>
                      <a:pt x="5414" y="1725"/>
                    </a:lnTo>
                    <a:cubicBezTo>
                      <a:pt x="5489" y="1525"/>
                      <a:pt x="5364" y="1274"/>
                      <a:pt x="5164" y="1199"/>
                    </a:cubicBezTo>
                    <a:lnTo>
                      <a:pt x="4813" y="1099"/>
                    </a:lnTo>
                    <a:lnTo>
                      <a:pt x="4788" y="1024"/>
                    </a:lnTo>
                    <a:lnTo>
                      <a:pt x="4863" y="848"/>
                    </a:lnTo>
                    <a:cubicBezTo>
                      <a:pt x="4863" y="823"/>
                      <a:pt x="4888" y="798"/>
                      <a:pt x="4913" y="798"/>
                    </a:cubicBezTo>
                    <a:close/>
                    <a:moveTo>
                      <a:pt x="4896" y="0"/>
                    </a:moveTo>
                    <a:cubicBezTo>
                      <a:pt x="4529" y="0"/>
                      <a:pt x="4205" y="220"/>
                      <a:pt x="4086" y="598"/>
                    </a:cubicBezTo>
                    <a:lnTo>
                      <a:pt x="4011" y="773"/>
                    </a:lnTo>
                    <a:cubicBezTo>
                      <a:pt x="3935" y="999"/>
                      <a:pt x="3961" y="1224"/>
                      <a:pt x="4061" y="1450"/>
                    </a:cubicBezTo>
                    <a:cubicBezTo>
                      <a:pt x="4161" y="1625"/>
                      <a:pt x="4311" y="1776"/>
                      <a:pt x="4512" y="1851"/>
                    </a:cubicBezTo>
                    <a:lnTo>
                      <a:pt x="4061" y="3229"/>
                    </a:lnTo>
                    <a:cubicBezTo>
                      <a:pt x="2357" y="3304"/>
                      <a:pt x="878" y="4382"/>
                      <a:pt x="326" y="5986"/>
                    </a:cubicBezTo>
                    <a:cubicBezTo>
                      <a:pt x="1" y="7039"/>
                      <a:pt x="76" y="8141"/>
                      <a:pt x="602" y="9119"/>
                    </a:cubicBezTo>
                    <a:cubicBezTo>
                      <a:pt x="1103" y="10096"/>
                      <a:pt x="1956" y="10823"/>
                      <a:pt x="3008" y="11174"/>
                    </a:cubicBezTo>
                    <a:cubicBezTo>
                      <a:pt x="3459" y="11324"/>
                      <a:pt x="3910" y="11400"/>
                      <a:pt x="4362" y="11400"/>
                    </a:cubicBezTo>
                    <a:cubicBezTo>
                      <a:pt x="4988" y="11400"/>
                      <a:pt x="5615" y="11249"/>
                      <a:pt x="6191" y="10974"/>
                    </a:cubicBezTo>
                    <a:cubicBezTo>
                      <a:pt x="7194" y="10497"/>
                      <a:pt x="7920" y="9645"/>
                      <a:pt x="8271" y="8618"/>
                    </a:cubicBezTo>
                    <a:cubicBezTo>
                      <a:pt x="8798" y="7014"/>
                      <a:pt x="8246" y="5259"/>
                      <a:pt x="6918" y="4182"/>
                    </a:cubicBezTo>
                    <a:lnTo>
                      <a:pt x="7369" y="2803"/>
                    </a:lnTo>
                    <a:cubicBezTo>
                      <a:pt x="7447" y="2825"/>
                      <a:pt x="7526" y="2835"/>
                      <a:pt x="7603" y="2835"/>
                    </a:cubicBezTo>
                    <a:cubicBezTo>
                      <a:pt x="7968" y="2835"/>
                      <a:pt x="8297" y="2599"/>
                      <a:pt x="8422" y="2227"/>
                    </a:cubicBezTo>
                    <a:lnTo>
                      <a:pt x="8472" y="2051"/>
                    </a:lnTo>
                    <a:cubicBezTo>
                      <a:pt x="8622" y="1600"/>
                      <a:pt x="8397" y="1099"/>
                      <a:pt x="7920" y="948"/>
                    </a:cubicBezTo>
                    <a:lnTo>
                      <a:pt x="5189" y="46"/>
                    </a:lnTo>
                    <a:cubicBezTo>
                      <a:pt x="5090" y="15"/>
                      <a:pt x="4991" y="0"/>
                      <a:pt x="48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18"/>
              <p:cNvSpPr/>
              <p:nvPr/>
            </p:nvSpPr>
            <p:spPr>
              <a:xfrm>
                <a:off x="1437156" y="678781"/>
                <a:ext cx="613109" cy="458121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5956" extrusionOk="0">
                    <a:moveTo>
                      <a:pt x="1736" y="0"/>
                    </a:moveTo>
                    <a:cubicBezTo>
                      <a:pt x="1449" y="0"/>
                      <a:pt x="1179" y="92"/>
                      <a:pt x="1003" y="322"/>
                    </a:cubicBezTo>
                    <a:cubicBezTo>
                      <a:pt x="853" y="547"/>
                      <a:pt x="728" y="798"/>
                      <a:pt x="652" y="1073"/>
                    </a:cubicBezTo>
                    <a:cubicBezTo>
                      <a:pt x="1" y="3003"/>
                      <a:pt x="1104" y="5109"/>
                      <a:pt x="3058" y="5760"/>
                    </a:cubicBezTo>
                    <a:cubicBezTo>
                      <a:pt x="3462" y="5893"/>
                      <a:pt x="3871" y="5956"/>
                      <a:pt x="4273" y="5956"/>
                    </a:cubicBezTo>
                    <a:cubicBezTo>
                      <a:pt x="5844" y="5956"/>
                      <a:pt x="7296" y="4991"/>
                      <a:pt x="7795" y="3454"/>
                    </a:cubicBezTo>
                    <a:cubicBezTo>
                      <a:pt x="7921" y="3103"/>
                      <a:pt x="7971" y="2728"/>
                      <a:pt x="7971" y="2377"/>
                    </a:cubicBezTo>
                    <a:lnTo>
                      <a:pt x="7971" y="2377"/>
                    </a:lnTo>
                    <a:cubicBezTo>
                      <a:pt x="7900" y="2395"/>
                      <a:pt x="7828" y="2404"/>
                      <a:pt x="7756" y="2404"/>
                    </a:cubicBezTo>
                    <a:cubicBezTo>
                      <a:pt x="7349" y="2404"/>
                      <a:pt x="6945" y="2124"/>
                      <a:pt x="6668" y="1825"/>
                    </a:cubicBezTo>
                    <a:cubicBezTo>
                      <a:pt x="6292" y="1449"/>
                      <a:pt x="5966" y="998"/>
                      <a:pt x="5490" y="848"/>
                    </a:cubicBezTo>
                    <a:cubicBezTo>
                      <a:pt x="5338" y="804"/>
                      <a:pt x="5184" y="790"/>
                      <a:pt x="5029" y="790"/>
                    </a:cubicBezTo>
                    <a:cubicBezTo>
                      <a:pt x="4738" y="790"/>
                      <a:pt x="4443" y="840"/>
                      <a:pt x="4154" y="840"/>
                    </a:cubicBezTo>
                    <a:cubicBezTo>
                      <a:pt x="4064" y="840"/>
                      <a:pt x="3974" y="835"/>
                      <a:pt x="3886" y="823"/>
                    </a:cubicBezTo>
                    <a:cubicBezTo>
                      <a:pt x="3359" y="748"/>
                      <a:pt x="2933" y="397"/>
                      <a:pt x="2457" y="171"/>
                    </a:cubicBezTo>
                    <a:cubicBezTo>
                      <a:pt x="2238" y="67"/>
                      <a:pt x="198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8"/>
              <p:cNvSpPr/>
              <p:nvPr/>
            </p:nvSpPr>
            <p:spPr>
              <a:xfrm>
                <a:off x="1446848" y="662937"/>
                <a:ext cx="618878" cy="48981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6368" extrusionOk="0">
                    <a:moveTo>
                      <a:pt x="1631" y="414"/>
                    </a:moveTo>
                    <a:cubicBezTo>
                      <a:pt x="1841" y="414"/>
                      <a:pt x="2065" y="469"/>
                      <a:pt x="2256" y="553"/>
                    </a:cubicBezTo>
                    <a:cubicBezTo>
                      <a:pt x="2406" y="628"/>
                      <a:pt x="2531" y="703"/>
                      <a:pt x="2707" y="803"/>
                    </a:cubicBezTo>
                    <a:cubicBezTo>
                      <a:pt x="3008" y="979"/>
                      <a:pt x="3333" y="1154"/>
                      <a:pt x="3734" y="1229"/>
                    </a:cubicBezTo>
                    <a:cubicBezTo>
                      <a:pt x="3818" y="1238"/>
                      <a:pt x="3902" y="1240"/>
                      <a:pt x="3985" y="1240"/>
                    </a:cubicBezTo>
                    <a:cubicBezTo>
                      <a:pt x="4152" y="1240"/>
                      <a:pt x="4319" y="1229"/>
                      <a:pt x="4486" y="1229"/>
                    </a:cubicBezTo>
                    <a:cubicBezTo>
                      <a:pt x="4637" y="1217"/>
                      <a:pt x="4775" y="1204"/>
                      <a:pt x="4906" y="1204"/>
                    </a:cubicBezTo>
                    <a:cubicBezTo>
                      <a:pt x="5038" y="1204"/>
                      <a:pt x="5163" y="1217"/>
                      <a:pt x="5288" y="1254"/>
                    </a:cubicBezTo>
                    <a:cubicBezTo>
                      <a:pt x="5639" y="1355"/>
                      <a:pt x="5915" y="1630"/>
                      <a:pt x="6191" y="1956"/>
                    </a:cubicBezTo>
                    <a:cubicBezTo>
                      <a:pt x="6241" y="2031"/>
                      <a:pt x="6316" y="2106"/>
                      <a:pt x="6391" y="2157"/>
                    </a:cubicBezTo>
                    <a:cubicBezTo>
                      <a:pt x="6774" y="2563"/>
                      <a:pt x="7202" y="2810"/>
                      <a:pt x="7589" y="2810"/>
                    </a:cubicBezTo>
                    <a:cubicBezTo>
                      <a:pt x="7607" y="2810"/>
                      <a:pt x="7626" y="2809"/>
                      <a:pt x="7644" y="2808"/>
                    </a:cubicBezTo>
                    <a:lnTo>
                      <a:pt x="7644" y="2808"/>
                    </a:lnTo>
                    <a:cubicBezTo>
                      <a:pt x="7619" y="3084"/>
                      <a:pt x="7569" y="3335"/>
                      <a:pt x="7469" y="3585"/>
                    </a:cubicBezTo>
                    <a:cubicBezTo>
                      <a:pt x="7193" y="4462"/>
                      <a:pt x="6567" y="5189"/>
                      <a:pt x="5714" y="5590"/>
                    </a:cubicBezTo>
                    <a:cubicBezTo>
                      <a:pt x="5228" y="5826"/>
                      <a:pt x="4689" y="5949"/>
                      <a:pt x="4143" y="5949"/>
                    </a:cubicBezTo>
                    <a:cubicBezTo>
                      <a:pt x="3763" y="5949"/>
                      <a:pt x="3379" y="5889"/>
                      <a:pt x="3008" y="5766"/>
                    </a:cubicBezTo>
                    <a:cubicBezTo>
                      <a:pt x="2105" y="5465"/>
                      <a:pt x="1379" y="4838"/>
                      <a:pt x="927" y="4011"/>
                    </a:cubicBezTo>
                    <a:cubicBezTo>
                      <a:pt x="501" y="3184"/>
                      <a:pt x="426" y="2232"/>
                      <a:pt x="702" y="1355"/>
                    </a:cubicBezTo>
                    <a:cubicBezTo>
                      <a:pt x="802" y="1104"/>
                      <a:pt x="902" y="878"/>
                      <a:pt x="1028" y="653"/>
                    </a:cubicBezTo>
                    <a:lnTo>
                      <a:pt x="1053" y="653"/>
                    </a:lnTo>
                    <a:cubicBezTo>
                      <a:pt x="1184" y="482"/>
                      <a:pt x="1399" y="414"/>
                      <a:pt x="1631" y="414"/>
                    </a:cubicBezTo>
                    <a:close/>
                    <a:moveTo>
                      <a:pt x="1647" y="0"/>
                    </a:moveTo>
                    <a:cubicBezTo>
                      <a:pt x="1305" y="0"/>
                      <a:pt x="977" y="110"/>
                      <a:pt x="752" y="377"/>
                    </a:cubicBezTo>
                    <a:cubicBezTo>
                      <a:pt x="727" y="377"/>
                      <a:pt x="727" y="402"/>
                      <a:pt x="702" y="402"/>
                    </a:cubicBezTo>
                    <a:cubicBezTo>
                      <a:pt x="552" y="678"/>
                      <a:pt x="426" y="954"/>
                      <a:pt x="326" y="1229"/>
                    </a:cubicBezTo>
                    <a:cubicBezTo>
                      <a:pt x="0" y="2207"/>
                      <a:pt x="100" y="3259"/>
                      <a:pt x="577" y="4187"/>
                    </a:cubicBezTo>
                    <a:cubicBezTo>
                      <a:pt x="1053" y="5114"/>
                      <a:pt x="1880" y="5816"/>
                      <a:pt x="2882" y="6142"/>
                    </a:cubicBezTo>
                    <a:cubicBezTo>
                      <a:pt x="3308" y="6292"/>
                      <a:pt x="3734" y="6367"/>
                      <a:pt x="4161" y="6367"/>
                    </a:cubicBezTo>
                    <a:cubicBezTo>
                      <a:pt x="4762" y="6367"/>
                      <a:pt x="5364" y="6217"/>
                      <a:pt x="5890" y="5966"/>
                    </a:cubicBezTo>
                    <a:cubicBezTo>
                      <a:pt x="6842" y="5490"/>
                      <a:pt x="7544" y="4713"/>
                      <a:pt x="7870" y="3736"/>
                    </a:cubicBezTo>
                    <a:cubicBezTo>
                      <a:pt x="7995" y="3360"/>
                      <a:pt x="8045" y="2984"/>
                      <a:pt x="8045" y="2583"/>
                    </a:cubicBezTo>
                    <a:cubicBezTo>
                      <a:pt x="8045" y="2507"/>
                      <a:pt x="8020" y="2457"/>
                      <a:pt x="7970" y="2407"/>
                    </a:cubicBezTo>
                    <a:cubicBezTo>
                      <a:pt x="7935" y="2389"/>
                      <a:pt x="7887" y="2372"/>
                      <a:pt x="7844" y="2372"/>
                    </a:cubicBezTo>
                    <a:cubicBezTo>
                      <a:pt x="7826" y="2372"/>
                      <a:pt x="7809" y="2375"/>
                      <a:pt x="7795" y="2382"/>
                    </a:cubicBezTo>
                    <a:cubicBezTo>
                      <a:pt x="7738" y="2398"/>
                      <a:pt x="7682" y="2405"/>
                      <a:pt x="7626" y="2405"/>
                    </a:cubicBezTo>
                    <a:cubicBezTo>
                      <a:pt x="7230" y="2405"/>
                      <a:pt x="6845" y="2056"/>
                      <a:pt x="6692" y="1881"/>
                    </a:cubicBezTo>
                    <a:cubicBezTo>
                      <a:pt x="6617" y="1831"/>
                      <a:pt x="6542" y="1756"/>
                      <a:pt x="6491" y="1680"/>
                    </a:cubicBezTo>
                    <a:cubicBezTo>
                      <a:pt x="6191" y="1330"/>
                      <a:pt x="5865" y="1004"/>
                      <a:pt x="5414" y="853"/>
                    </a:cubicBezTo>
                    <a:cubicBezTo>
                      <a:pt x="5234" y="798"/>
                      <a:pt x="5053" y="781"/>
                      <a:pt x="4878" y="781"/>
                    </a:cubicBezTo>
                    <a:cubicBezTo>
                      <a:pt x="4735" y="781"/>
                      <a:pt x="4596" y="792"/>
                      <a:pt x="4461" y="803"/>
                    </a:cubicBezTo>
                    <a:cubicBezTo>
                      <a:pt x="4284" y="821"/>
                      <a:pt x="4132" y="839"/>
                      <a:pt x="3978" y="839"/>
                    </a:cubicBezTo>
                    <a:cubicBezTo>
                      <a:pt x="3915" y="839"/>
                      <a:pt x="3851" y="836"/>
                      <a:pt x="3785" y="828"/>
                    </a:cubicBezTo>
                    <a:cubicBezTo>
                      <a:pt x="3484" y="778"/>
                      <a:pt x="3208" y="603"/>
                      <a:pt x="2907" y="452"/>
                    </a:cubicBezTo>
                    <a:cubicBezTo>
                      <a:pt x="2732" y="352"/>
                      <a:pt x="2582" y="252"/>
                      <a:pt x="2431" y="177"/>
                    </a:cubicBezTo>
                    <a:cubicBezTo>
                      <a:pt x="2190" y="67"/>
                      <a:pt x="1914" y="0"/>
                      <a:pt x="1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8"/>
              <p:cNvSpPr/>
              <p:nvPr/>
            </p:nvSpPr>
            <p:spPr>
              <a:xfrm>
                <a:off x="1695519" y="787465"/>
                <a:ext cx="59842" cy="10114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315" extrusionOk="0">
                    <a:moveTo>
                      <a:pt x="508" y="0"/>
                    </a:moveTo>
                    <a:cubicBezTo>
                      <a:pt x="428" y="0"/>
                      <a:pt x="320" y="43"/>
                      <a:pt x="226" y="212"/>
                    </a:cubicBezTo>
                    <a:cubicBezTo>
                      <a:pt x="151" y="287"/>
                      <a:pt x="100" y="437"/>
                      <a:pt x="50" y="563"/>
                    </a:cubicBezTo>
                    <a:cubicBezTo>
                      <a:pt x="25" y="713"/>
                      <a:pt x="0" y="838"/>
                      <a:pt x="0" y="964"/>
                    </a:cubicBezTo>
                    <a:cubicBezTo>
                      <a:pt x="0" y="1214"/>
                      <a:pt x="126" y="1289"/>
                      <a:pt x="201" y="1315"/>
                    </a:cubicBezTo>
                    <a:lnTo>
                      <a:pt x="276" y="1315"/>
                    </a:lnTo>
                    <a:cubicBezTo>
                      <a:pt x="351" y="1315"/>
                      <a:pt x="451" y="1289"/>
                      <a:pt x="552" y="1114"/>
                    </a:cubicBezTo>
                    <a:cubicBezTo>
                      <a:pt x="627" y="1039"/>
                      <a:pt x="677" y="914"/>
                      <a:pt x="727" y="763"/>
                    </a:cubicBezTo>
                    <a:cubicBezTo>
                      <a:pt x="752" y="613"/>
                      <a:pt x="777" y="487"/>
                      <a:pt x="777" y="362"/>
                    </a:cubicBezTo>
                    <a:cubicBezTo>
                      <a:pt x="777" y="112"/>
                      <a:pt x="652" y="36"/>
                      <a:pt x="577" y="11"/>
                    </a:cubicBezTo>
                    <a:cubicBezTo>
                      <a:pt x="558" y="5"/>
                      <a:pt x="534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8"/>
              <p:cNvSpPr/>
              <p:nvPr/>
            </p:nvSpPr>
            <p:spPr>
              <a:xfrm>
                <a:off x="1774513" y="812693"/>
                <a:ext cx="75302" cy="10099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313" extrusionOk="0">
                    <a:moveTo>
                      <a:pt x="608" y="0"/>
                    </a:moveTo>
                    <a:cubicBezTo>
                      <a:pt x="350" y="0"/>
                      <a:pt x="197" y="376"/>
                      <a:pt x="151" y="560"/>
                    </a:cubicBezTo>
                    <a:cubicBezTo>
                      <a:pt x="101" y="761"/>
                      <a:pt x="1" y="1212"/>
                      <a:pt x="302" y="1312"/>
                    </a:cubicBezTo>
                    <a:lnTo>
                      <a:pt x="377" y="1312"/>
                    </a:lnTo>
                    <a:cubicBezTo>
                      <a:pt x="627" y="1312"/>
                      <a:pt x="753" y="936"/>
                      <a:pt x="803" y="761"/>
                    </a:cubicBezTo>
                    <a:cubicBezTo>
                      <a:pt x="878" y="560"/>
                      <a:pt x="978" y="109"/>
                      <a:pt x="678" y="9"/>
                    </a:cubicBezTo>
                    <a:cubicBezTo>
                      <a:pt x="654" y="3"/>
                      <a:pt x="630" y="0"/>
                      <a:pt x="6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18"/>
              <p:cNvSpPr/>
              <p:nvPr/>
            </p:nvSpPr>
            <p:spPr>
              <a:xfrm>
                <a:off x="1631909" y="816847"/>
                <a:ext cx="244905" cy="18360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2387" extrusionOk="0">
                    <a:moveTo>
                      <a:pt x="379" y="0"/>
                    </a:moveTo>
                    <a:cubicBezTo>
                      <a:pt x="276" y="0"/>
                      <a:pt x="197" y="72"/>
                      <a:pt x="176" y="181"/>
                    </a:cubicBezTo>
                    <a:cubicBezTo>
                      <a:pt x="176" y="206"/>
                      <a:pt x="0" y="1158"/>
                      <a:pt x="451" y="1785"/>
                    </a:cubicBezTo>
                    <a:cubicBezTo>
                      <a:pt x="677" y="2110"/>
                      <a:pt x="978" y="2286"/>
                      <a:pt x="1404" y="2361"/>
                    </a:cubicBezTo>
                    <a:cubicBezTo>
                      <a:pt x="1504" y="2361"/>
                      <a:pt x="1604" y="2386"/>
                      <a:pt x="1704" y="2386"/>
                    </a:cubicBezTo>
                    <a:cubicBezTo>
                      <a:pt x="2030" y="2386"/>
                      <a:pt x="2306" y="2286"/>
                      <a:pt x="2532" y="2110"/>
                    </a:cubicBezTo>
                    <a:cubicBezTo>
                      <a:pt x="3083" y="1709"/>
                      <a:pt x="3183" y="983"/>
                      <a:pt x="3183" y="958"/>
                    </a:cubicBezTo>
                    <a:cubicBezTo>
                      <a:pt x="3183" y="832"/>
                      <a:pt x="3108" y="732"/>
                      <a:pt x="3008" y="732"/>
                    </a:cubicBezTo>
                    <a:cubicBezTo>
                      <a:pt x="2994" y="729"/>
                      <a:pt x="2982" y="728"/>
                      <a:pt x="2969" y="728"/>
                    </a:cubicBezTo>
                    <a:cubicBezTo>
                      <a:pt x="2862" y="728"/>
                      <a:pt x="2782" y="818"/>
                      <a:pt x="2782" y="907"/>
                    </a:cubicBezTo>
                    <a:cubicBezTo>
                      <a:pt x="2782" y="907"/>
                      <a:pt x="2707" y="1484"/>
                      <a:pt x="2306" y="1785"/>
                    </a:cubicBezTo>
                    <a:cubicBezTo>
                      <a:pt x="2135" y="1918"/>
                      <a:pt x="1936" y="1979"/>
                      <a:pt x="1696" y="1979"/>
                    </a:cubicBezTo>
                    <a:cubicBezTo>
                      <a:pt x="1620" y="1979"/>
                      <a:pt x="1539" y="1972"/>
                      <a:pt x="1454" y="1960"/>
                    </a:cubicBezTo>
                    <a:cubicBezTo>
                      <a:pt x="1153" y="1910"/>
                      <a:pt x="953" y="1785"/>
                      <a:pt x="802" y="1559"/>
                    </a:cubicBezTo>
                    <a:cubicBezTo>
                      <a:pt x="426" y="1058"/>
                      <a:pt x="577" y="256"/>
                      <a:pt x="577" y="256"/>
                    </a:cubicBezTo>
                    <a:cubicBezTo>
                      <a:pt x="602" y="131"/>
                      <a:pt x="526" y="30"/>
                      <a:pt x="426" y="5"/>
                    </a:cubicBezTo>
                    <a:cubicBezTo>
                      <a:pt x="410" y="2"/>
                      <a:pt x="394" y="0"/>
                      <a:pt x="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18"/>
              <p:cNvSpPr/>
              <p:nvPr/>
            </p:nvSpPr>
            <p:spPr>
              <a:xfrm>
                <a:off x="1801510" y="398420"/>
                <a:ext cx="121530" cy="62226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809" extrusionOk="0">
                    <a:moveTo>
                      <a:pt x="239" y="0"/>
                    </a:moveTo>
                    <a:cubicBezTo>
                      <a:pt x="143" y="0"/>
                      <a:pt x="67" y="49"/>
                      <a:pt x="26" y="132"/>
                    </a:cubicBezTo>
                    <a:cubicBezTo>
                      <a:pt x="1" y="232"/>
                      <a:pt x="51" y="357"/>
                      <a:pt x="151" y="408"/>
                    </a:cubicBezTo>
                    <a:lnTo>
                      <a:pt x="1279" y="784"/>
                    </a:lnTo>
                    <a:cubicBezTo>
                      <a:pt x="1304" y="784"/>
                      <a:pt x="1329" y="809"/>
                      <a:pt x="1354" y="809"/>
                    </a:cubicBezTo>
                    <a:cubicBezTo>
                      <a:pt x="1429" y="809"/>
                      <a:pt x="1504" y="758"/>
                      <a:pt x="1530" y="658"/>
                    </a:cubicBezTo>
                    <a:cubicBezTo>
                      <a:pt x="1580" y="558"/>
                      <a:pt x="1530" y="433"/>
                      <a:pt x="1404" y="408"/>
                    </a:cubicBezTo>
                    <a:lnTo>
                      <a:pt x="301" y="7"/>
                    </a:ln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18"/>
              <p:cNvSpPr/>
              <p:nvPr/>
            </p:nvSpPr>
            <p:spPr>
              <a:xfrm>
                <a:off x="1535533" y="967603"/>
                <a:ext cx="493580" cy="168834"/>
              </a:xfrm>
              <a:custGeom>
                <a:avLst/>
                <a:gdLst/>
                <a:ahLst/>
                <a:cxnLst/>
                <a:rect l="l" t="t" r="r" b="b"/>
                <a:pathLst>
                  <a:path w="6417" h="2195" extrusionOk="0">
                    <a:moveTo>
                      <a:pt x="6416" y="0"/>
                    </a:moveTo>
                    <a:lnTo>
                      <a:pt x="6416" y="0"/>
                    </a:lnTo>
                    <a:cubicBezTo>
                      <a:pt x="5038" y="794"/>
                      <a:pt x="3669" y="1086"/>
                      <a:pt x="2400" y="1086"/>
                    </a:cubicBezTo>
                    <a:cubicBezTo>
                      <a:pt x="1546" y="1086"/>
                      <a:pt x="736" y="954"/>
                      <a:pt x="0" y="752"/>
                    </a:cubicBezTo>
                    <a:lnTo>
                      <a:pt x="0" y="752"/>
                    </a:lnTo>
                    <a:cubicBezTo>
                      <a:pt x="451" y="1303"/>
                      <a:pt x="1053" y="1755"/>
                      <a:pt x="1779" y="2005"/>
                    </a:cubicBezTo>
                    <a:cubicBezTo>
                      <a:pt x="2180" y="2133"/>
                      <a:pt x="2586" y="2194"/>
                      <a:pt x="2984" y="2194"/>
                    </a:cubicBezTo>
                    <a:cubicBezTo>
                      <a:pt x="4456" y="2194"/>
                      <a:pt x="5824" y="1361"/>
                      <a:pt x="6416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18"/>
              <p:cNvSpPr/>
              <p:nvPr/>
            </p:nvSpPr>
            <p:spPr>
              <a:xfrm>
                <a:off x="1493075" y="927068"/>
                <a:ext cx="564959" cy="223753"/>
              </a:xfrm>
              <a:custGeom>
                <a:avLst/>
                <a:gdLst/>
                <a:ahLst/>
                <a:cxnLst/>
                <a:rect l="l" t="t" r="r" b="b"/>
                <a:pathLst>
                  <a:path w="7345" h="2909" extrusionOk="0">
                    <a:moveTo>
                      <a:pt x="6442" y="1028"/>
                    </a:moveTo>
                    <a:cubicBezTo>
                      <a:pt x="5798" y="1956"/>
                      <a:pt x="4696" y="2512"/>
                      <a:pt x="3536" y="2512"/>
                    </a:cubicBezTo>
                    <a:cubicBezTo>
                      <a:pt x="3161" y="2512"/>
                      <a:pt x="2780" y="2454"/>
                      <a:pt x="2407" y="2332"/>
                    </a:cubicBezTo>
                    <a:cubicBezTo>
                      <a:pt x="1956" y="2181"/>
                      <a:pt x="1529" y="1956"/>
                      <a:pt x="1179" y="1630"/>
                    </a:cubicBezTo>
                    <a:lnTo>
                      <a:pt x="1179" y="1630"/>
                    </a:lnTo>
                    <a:cubicBezTo>
                      <a:pt x="1784" y="1761"/>
                      <a:pt x="2381" y="1825"/>
                      <a:pt x="2968" y="1825"/>
                    </a:cubicBezTo>
                    <a:cubicBezTo>
                      <a:pt x="4179" y="1825"/>
                      <a:pt x="5344" y="1552"/>
                      <a:pt x="6442" y="1028"/>
                    </a:cubicBezTo>
                    <a:close/>
                    <a:moveTo>
                      <a:pt x="7344" y="1"/>
                    </a:moveTo>
                    <a:lnTo>
                      <a:pt x="6843" y="352"/>
                    </a:lnTo>
                    <a:cubicBezTo>
                      <a:pt x="5622" y="1059"/>
                      <a:pt x="4329" y="1415"/>
                      <a:pt x="2964" y="1415"/>
                    </a:cubicBezTo>
                    <a:cubicBezTo>
                      <a:pt x="2199" y="1415"/>
                      <a:pt x="1412" y="1303"/>
                      <a:pt x="602" y="1078"/>
                    </a:cubicBezTo>
                    <a:lnTo>
                      <a:pt x="1" y="903"/>
                    </a:lnTo>
                    <a:lnTo>
                      <a:pt x="1" y="903"/>
                    </a:lnTo>
                    <a:lnTo>
                      <a:pt x="402" y="1404"/>
                    </a:lnTo>
                    <a:cubicBezTo>
                      <a:pt x="878" y="2006"/>
                      <a:pt x="1529" y="2457"/>
                      <a:pt x="2281" y="2708"/>
                    </a:cubicBezTo>
                    <a:cubicBezTo>
                      <a:pt x="2682" y="2858"/>
                      <a:pt x="3108" y="2908"/>
                      <a:pt x="3535" y="2908"/>
                    </a:cubicBezTo>
                    <a:cubicBezTo>
                      <a:pt x="5063" y="2908"/>
                      <a:pt x="6517" y="2031"/>
                      <a:pt x="7144" y="602"/>
                    </a:cubicBezTo>
                    <a:lnTo>
                      <a:pt x="7344" y="1"/>
                    </a:ln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6" name="Google Shape;776;p18"/>
            <p:cNvGrpSpPr/>
            <p:nvPr/>
          </p:nvGrpSpPr>
          <p:grpSpPr>
            <a:xfrm>
              <a:off x="1452429" y="1329027"/>
              <a:ext cx="118451" cy="116323"/>
              <a:chOff x="2595375" y="1962425"/>
              <a:chExt cx="69575" cy="68325"/>
            </a:xfrm>
          </p:grpSpPr>
          <p:sp>
            <p:nvSpPr>
              <p:cNvPr id="777" name="Google Shape;777;p18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18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9" name="Google Shape;779;p18"/>
            <p:cNvGrpSpPr/>
            <p:nvPr/>
          </p:nvGrpSpPr>
          <p:grpSpPr>
            <a:xfrm>
              <a:off x="2207527" y="540010"/>
              <a:ext cx="87421" cy="85850"/>
              <a:chOff x="2595375" y="1962425"/>
              <a:chExt cx="69575" cy="68325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2" name="Google Shape;782;p18"/>
          <p:cNvGrpSpPr/>
          <p:nvPr/>
        </p:nvGrpSpPr>
        <p:grpSpPr>
          <a:xfrm rot="693940">
            <a:off x="1131369" y="4711541"/>
            <a:ext cx="1084488" cy="1070979"/>
            <a:chOff x="725563" y="1616397"/>
            <a:chExt cx="720284" cy="711312"/>
          </a:xfrm>
        </p:grpSpPr>
        <p:sp>
          <p:nvSpPr>
            <p:cNvPr id="783" name="Google Shape;783;p18"/>
            <p:cNvSpPr/>
            <p:nvPr/>
          </p:nvSpPr>
          <p:spPr>
            <a:xfrm rot="-3809633">
              <a:off x="834598" y="1709368"/>
              <a:ext cx="502257" cy="525058"/>
            </a:xfrm>
            <a:custGeom>
              <a:avLst/>
              <a:gdLst/>
              <a:ahLst/>
              <a:cxnLst/>
              <a:rect l="l" t="t" r="r" b="b"/>
              <a:pathLst>
                <a:path w="20090" h="21002" extrusionOk="0">
                  <a:moveTo>
                    <a:pt x="8620" y="1"/>
                  </a:moveTo>
                  <a:cubicBezTo>
                    <a:pt x="7801" y="1"/>
                    <a:pt x="7009" y="449"/>
                    <a:pt x="6620" y="1219"/>
                  </a:cubicBezTo>
                  <a:lnTo>
                    <a:pt x="549" y="13270"/>
                  </a:lnTo>
                  <a:cubicBezTo>
                    <a:pt x="0" y="14356"/>
                    <a:pt x="446" y="15705"/>
                    <a:pt x="1532" y="16254"/>
                  </a:cubicBezTo>
                  <a:lnTo>
                    <a:pt x="10473" y="20759"/>
                  </a:lnTo>
                  <a:cubicBezTo>
                    <a:pt x="10792" y="20924"/>
                    <a:pt x="11134" y="21001"/>
                    <a:pt x="11471" y="21001"/>
                  </a:cubicBezTo>
                  <a:cubicBezTo>
                    <a:pt x="12284" y="21001"/>
                    <a:pt x="13073" y="20551"/>
                    <a:pt x="13469" y="19776"/>
                  </a:cubicBezTo>
                  <a:lnTo>
                    <a:pt x="19540" y="7736"/>
                  </a:lnTo>
                  <a:cubicBezTo>
                    <a:pt x="20089" y="6639"/>
                    <a:pt x="19643" y="5289"/>
                    <a:pt x="18546" y="4741"/>
                  </a:cubicBezTo>
                  <a:lnTo>
                    <a:pt x="9616" y="236"/>
                  </a:lnTo>
                  <a:cubicBezTo>
                    <a:pt x="9297" y="76"/>
                    <a:pt x="8956" y="1"/>
                    <a:pt x="86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8"/>
            <p:cNvSpPr/>
            <p:nvPr/>
          </p:nvSpPr>
          <p:spPr>
            <a:xfrm rot="-3809633">
              <a:off x="823851" y="1700199"/>
              <a:ext cx="523708" cy="543708"/>
            </a:xfrm>
            <a:custGeom>
              <a:avLst/>
              <a:gdLst/>
              <a:ahLst/>
              <a:cxnLst/>
              <a:rect l="l" t="t" r="r" b="b"/>
              <a:pathLst>
                <a:path w="20948" h="21748" extrusionOk="0">
                  <a:moveTo>
                    <a:pt x="9045" y="744"/>
                  </a:moveTo>
                  <a:cubicBezTo>
                    <a:pt x="9331" y="744"/>
                    <a:pt x="9616" y="801"/>
                    <a:pt x="9879" y="938"/>
                  </a:cubicBezTo>
                  <a:lnTo>
                    <a:pt x="18820" y="5443"/>
                  </a:lnTo>
                  <a:cubicBezTo>
                    <a:pt x="19735" y="5912"/>
                    <a:pt x="20101" y="7021"/>
                    <a:pt x="19644" y="7936"/>
                  </a:cubicBezTo>
                  <a:lnTo>
                    <a:pt x="13572" y="19987"/>
                  </a:lnTo>
                  <a:cubicBezTo>
                    <a:pt x="13344" y="20421"/>
                    <a:pt x="12966" y="20753"/>
                    <a:pt x="12486" y="20901"/>
                  </a:cubicBezTo>
                  <a:cubicBezTo>
                    <a:pt x="12293" y="20967"/>
                    <a:pt x="12094" y="21000"/>
                    <a:pt x="11896" y="21000"/>
                  </a:cubicBezTo>
                  <a:cubicBezTo>
                    <a:pt x="11613" y="21000"/>
                    <a:pt x="11331" y="20933"/>
                    <a:pt x="11068" y="20799"/>
                  </a:cubicBezTo>
                  <a:lnTo>
                    <a:pt x="2139" y="16294"/>
                  </a:lnTo>
                  <a:cubicBezTo>
                    <a:pt x="1224" y="15836"/>
                    <a:pt x="858" y="14716"/>
                    <a:pt x="1316" y="13801"/>
                  </a:cubicBezTo>
                  <a:lnTo>
                    <a:pt x="7387" y="1762"/>
                  </a:lnTo>
                  <a:cubicBezTo>
                    <a:pt x="7718" y="1110"/>
                    <a:pt x="8370" y="744"/>
                    <a:pt x="9045" y="744"/>
                  </a:cubicBezTo>
                  <a:close/>
                  <a:moveTo>
                    <a:pt x="9059" y="0"/>
                  </a:moveTo>
                  <a:cubicBezTo>
                    <a:pt x="8106" y="0"/>
                    <a:pt x="7185" y="523"/>
                    <a:pt x="6724" y="1430"/>
                  </a:cubicBezTo>
                  <a:lnTo>
                    <a:pt x="652" y="13470"/>
                  </a:lnTo>
                  <a:cubicBezTo>
                    <a:pt x="1" y="14750"/>
                    <a:pt x="527" y="16317"/>
                    <a:pt x="1807" y="16957"/>
                  </a:cubicBezTo>
                  <a:lnTo>
                    <a:pt x="10737" y="21462"/>
                  </a:lnTo>
                  <a:cubicBezTo>
                    <a:pt x="11103" y="21656"/>
                    <a:pt x="11503" y="21748"/>
                    <a:pt x="11903" y="21748"/>
                  </a:cubicBezTo>
                  <a:cubicBezTo>
                    <a:pt x="12178" y="21748"/>
                    <a:pt x="12452" y="21702"/>
                    <a:pt x="12726" y="21610"/>
                  </a:cubicBezTo>
                  <a:cubicBezTo>
                    <a:pt x="13378" y="21393"/>
                    <a:pt x="13915" y="20936"/>
                    <a:pt x="14236" y="20318"/>
                  </a:cubicBezTo>
                  <a:lnTo>
                    <a:pt x="20307" y="8279"/>
                  </a:lnTo>
                  <a:cubicBezTo>
                    <a:pt x="20947" y="6998"/>
                    <a:pt x="20433" y="5432"/>
                    <a:pt x="19152" y="4780"/>
                  </a:cubicBezTo>
                  <a:lnTo>
                    <a:pt x="10222" y="275"/>
                  </a:lnTo>
                  <a:cubicBezTo>
                    <a:pt x="9849" y="89"/>
                    <a:pt x="9451" y="0"/>
                    <a:pt x="9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8"/>
            <p:cNvSpPr/>
            <p:nvPr/>
          </p:nvSpPr>
          <p:spPr>
            <a:xfrm rot="-3809633">
              <a:off x="984702" y="1914438"/>
              <a:ext cx="245279" cy="181528"/>
            </a:xfrm>
            <a:custGeom>
              <a:avLst/>
              <a:gdLst/>
              <a:ahLst/>
              <a:cxnLst/>
              <a:rect l="l" t="t" r="r" b="b"/>
              <a:pathLst>
                <a:path w="9811" h="7261" extrusionOk="0">
                  <a:moveTo>
                    <a:pt x="1555" y="0"/>
                  </a:moveTo>
                  <a:lnTo>
                    <a:pt x="1" y="3099"/>
                  </a:lnTo>
                  <a:lnTo>
                    <a:pt x="8244" y="7261"/>
                  </a:lnTo>
                  <a:lnTo>
                    <a:pt x="9811" y="4162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8"/>
            <p:cNvSpPr/>
            <p:nvPr/>
          </p:nvSpPr>
          <p:spPr>
            <a:xfrm rot="-3809633">
              <a:off x="974993" y="1905314"/>
              <a:ext cx="264429" cy="199978"/>
            </a:xfrm>
            <a:custGeom>
              <a:avLst/>
              <a:gdLst/>
              <a:ahLst/>
              <a:cxnLst/>
              <a:rect l="l" t="t" r="r" b="b"/>
              <a:pathLst>
                <a:path w="10577" h="7999" extrusionOk="0">
                  <a:moveTo>
                    <a:pt x="2105" y="864"/>
                  </a:moveTo>
                  <a:lnTo>
                    <a:pt x="9697" y="4694"/>
                  </a:lnTo>
                  <a:lnTo>
                    <a:pt x="8473" y="7130"/>
                  </a:lnTo>
                  <a:lnTo>
                    <a:pt x="881" y="3299"/>
                  </a:lnTo>
                  <a:lnTo>
                    <a:pt x="2105" y="864"/>
                  </a:lnTo>
                  <a:close/>
                  <a:moveTo>
                    <a:pt x="1945" y="0"/>
                  </a:moveTo>
                  <a:cubicBezTo>
                    <a:pt x="1809" y="0"/>
                    <a:pt x="1677" y="72"/>
                    <a:pt x="1613" y="201"/>
                  </a:cubicBezTo>
                  <a:lnTo>
                    <a:pt x="58" y="3299"/>
                  </a:lnTo>
                  <a:cubicBezTo>
                    <a:pt x="12" y="3391"/>
                    <a:pt x="1" y="3494"/>
                    <a:pt x="35" y="3585"/>
                  </a:cubicBezTo>
                  <a:cubicBezTo>
                    <a:pt x="58" y="3677"/>
                    <a:pt x="127" y="3757"/>
                    <a:pt x="218" y="3802"/>
                  </a:cubicBezTo>
                  <a:lnTo>
                    <a:pt x="8473" y="7964"/>
                  </a:lnTo>
                  <a:cubicBezTo>
                    <a:pt x="8519" y="7987"/>
                    <a:pt x="8576" y="7999"/>
                    <a:pt x="8633" y="7999"/>
                  </a:cubicBezTo>
                  <a:cubicBezTo>
                    <a:pt x="8770" y="7999"/>
                    <a:pt x="8908" y="7919"/>
                    <a:pt x="8965" y="7793"/>
                  </a:cubicBezTo>
                  <a:lnTo>
                    <a:pt x="10531" y="4694"/>
                  </a:lnTo>
                  <a:cubicBezTo>
                    <a:pt x="10577" y="4614"/>
                    <a:pt x="10577" y="4511"/>
                    <a:pt x="10554" y="4420"/>
                  </a:cubicBezTo>
                  <a:cubicBezTo>
                    <a:pt x="10520" y="4317"/>
                    <a:pt x="10451" y="4248"/>
                    <a:pt x="10360" y="4203"/>
                  </a:cubicBezTo>
                  <a:lnTo>
                    <a:pt x="2116" y="41"/>
                  </a:lnTo>
                  <a:cubicBezTo>
                    <a:pt x="2061" y="13"/>
                    <a:pt x="2003" y="0"/>
                    <a:pt x="1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8"/>
            <p:cNvSpPr/>
            <p:nvPr/>
          </p:nvSpPr>
          <p:spPr>
            <a:xfrm rot="-3809633">
              <a:off x="1038467" y="1986617"/>
              <a:ext cx="245279" cy="181528"/>
            </a:xfrm>
            <a:custGeom>
              <a:avLst/>
              <a:gdLst/>
              <a:ahLst/>
              <a:cxnLst/>
              <a:rect l="l" t="t" r="r" b="b"/>
              <a:pathLst>
                <a:path w="9811" h="7261" extrusionOk="0">
                  <a:moveTo>
                    <a:pt x="1556" y="0"/>
                  </a:moveTo>
                  <a:lnTo>
                    <a:pt x="1" y="3099"/>
                  </a:lnTo>
                  <a:lnTo>
                    <a:pt x="8256" y="7261"/>
                  </a:lnTo>
                  <a:lnTo>
                    <a:pt x="9811" y="4162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8"/>
            <p:cNvSpPr/>
            <p:nvPr/>
          </p:nvSpPr>
          <p:spPr>
            <a:xfrm rot="-3809633">
              <a:off x="1027784" y="1977293"/>
              <a:ext cx="266454" cy="200053"/>
            </a:xfrm>
            <a:custGeom>
              <a:avLst/>
              <a:gdLst/>
              <a:ahLst/>
              <a:cxnLst/>
              <a:rect l="l" t="t" r="r" b="b"/>
              <a:pathLst>
                <a:path w="10658" h="8002" extrusionOk="0">
                  <a:moveTo>
                    <a:pt x="2150" y="878"/>
                  </a:moveTo>
                  <a:lnTo>
                    <a:pt x="9731" y="4697"/>
                  </a:lnTo>
                  <a:lnTo>
                    <a:pt x="8508" y="7132"/>
                  </a:lnTo>
                  <a:lnTo>
                    <a:pt x="916" y="3302"/>
                  </a:lnTo>
                  <a:lnTo>
                    <a:pt x="2150" y="878"/>
                  </a:lnTo>
                  <a:close/>
                  <a:moveTo>
                    <a:pt x="1977" y="1"/>
                  </a:moveTo>
                  <a:cubicBezTo>
                    <a:pt x="1939" y="1"/>
                    <a:pt x="1901" y="7"/>
                    <a:pt x="1865" y="21"/>
                  </a:cubicBezTo>
                  <a:cubicBezTo>
                    <a:pt x="1773" y="55"/>
                    <a:pt x="1693" y="124"/>
                    <a:pt x="1647" y="204"/>
                  </a:cubicBezTo>
                  <a:lnTo>
                    <a:pt x="92" y="3302"/>
                  </a:lnTo>
                  <a:cubicBezTo>
                    <a:pt x="1" y="3485"/>
                    <a:pt x="69" y="3714"/>
                    <a:pt x="252" y="3805"/>
                  </a:cubicBezTo>
                  <a:lnTo>
                    <a:pt x="8508" y="7967"/>
                  </a:lnTo>
                  <a:cubicBezTo>
                    <a:pt x="8565" y="7990"/>
                    <a:pt x="8622" y="8001"/>
                    <a:pt x="8679" y="8001"/>
                  </a:cubicBezTo>
                  <a:cubicBezTo>
                    <a:pt x="8713" y="8001"/>
                    <a:pt x="8748" y="8001"/>
                    <a:pt x="8793" y="7979"/>
                  </a:cubicBezTo>
                  <a:cubicBezTo>
                    <a:pt x="8885" y="7956"/>
                    <a:pt x="8965" y="7887"/>
                    <a:pt x="9011" y="7796"/>
                  </a:cubicBezTo>
                  <a:lnTo>
                    <a:pt x="10566" y="4709"/>
                  </a:lnTo>
                  <a:cubicBezTo>
                    <a:pt x="10657" y="4514"/>
                    <a:pt x="10588" y="4297"/>
                    <a:pt x="10406" y="4205"/>
                  </a:cubicBezTo>
                  <a:lnTo>
                    <a:pt x="2150" y="44"/>
                  </a:lnTo>
                  <a:cubicBezTo>
                    <a:pt x="2095" y="16"/>
                    <a:pt x="2035" y="1"/>
                    <a:pt x="1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8"/>
            <p:cNvSpPr/>
            <p:nvPr/>
          </p:nvSpPr>
          <p:spPr>
            <a:xfrm rot="-3809633">
              <a:off x="877377" y="1779971"/>
              <a:ext cx="271879" cy="199853"/>
            </a:xfrm>
            <a:custGeom>
              <a:avLst/>
              <a:gdLst/>
              <a:ahLst/>
              <a:cxnLst/>
              <a:rect l="l" t="t" r="r" b="b"/>
              <a:pathLst>
                <a:path w="10875" h="7994" extrusionOk="0">
                  <a:moveTo>
                    <a:pt x="1704" y="1"/>
                  </a:moveTo>
                  <a:lnTo>
                    <a:pt x="1" y="3374"/>
                  </a:lnTo>
                  <a:lnTo>
                    <a:pt x="9171" y="7993"/>
                  </a:lnTo>
                  <a:lnTo>
                    <a:pt x="10874" y="4620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8"/>
            <p:cNvSpPr/>
            <p:nvPr/>
          </p:nvSpPr>
          <p:spPr>
            <a:xfrm rot="-3809633">
              <a:off x="868019" y="1770654"/>
              <a:ext cx="290729" cy="218553"/>
            </a:xfrm>
            <a:custGeom>
              <a:avLst/>
              <a:gdLst/>
              <a:ahLst/>
              <a:cxnLst/>
              <a:rect l="l" t="t" r="r" b="b"/>
              <a:pathLst>
                <a:path w="11629" h="8742" extrusionOk="0">
                  <a:moveTo>
                    <a:pt x="2241" y="864"/>
                  </a:moveTo>
                  <a:lnTo>
                    <a:pt x="10748" y="5151"/>
                  </a:lnTo>
                  <a:lnTo>
                    <a:pt x="9376" y="7872"/>
                  </a:lnTo>
                  <a:lnTo>
                    <a:pt x="881" y="3585"/>
                  </a:lnTo>
                  <a:lnTo>
                    <a:pt x="2241" y="864"/>
                  </a:lnTo>
                  <a:close/>
                  <a:moveTo>
                    <a:pt x="2082" y="0"/>
                  </a:moveTo>
                  <a:cubicBezTo>
                    <a:pt x="1946" y="0"/>
                    <a:pt x="1814" y="72"/>
                    <a:pt x="1750" y="200"/>
                  </a:cubicBezTo>
                  <a:lnTo>
                    <a:pt x="46" y="3573"/>
                  </a:lnTo>
                  <a:cubicBezTo>
                    <a:pt x="0" y="3665"/>
                    <a:pt x="0" y="3768"/>
                    <a:pt x="23" y="3859"/>
                  </a:cubicBezTo>
                  <a:cubicBezTo>
                    <a:pt x="58" y="3951"/>
                    <a:pt x="126" y="4031"/>
                    <a:pt x="218" y="4076"/>
                  </a:cubicBezTo>
                  <a:lnTo>
                    <a:pt x="9376" y="8696"/>
                  </a:lnTo>
                  <a:cubicBezTo>
                    <a:pt x="9433" y="8730"/>
                    <a:pt x="9490" y="8741"/>
                    <a:pt x="9548" y="8741"/>
                  </a:cubicBezTo>
                  <a:cubicBezTo>
                    <a:pt x="9673" y="8741"/>
                    <a:pt x="9811" y="8661"/>
                    <a:pt x="9879" y="8536"/>
                  </a:cubicBezTo>
                  <a:lnTo>
                    <a:pt x="11583" y="5163"/>
                  </a:lnTo>
                  <a:cubicBezTo>
                    <a:pt x="11617" y="5071"/>
                    <a:pt x="11629" y="4968"/>
                    <a:pt x="11594" y="4877"/>
                  </a:cubicBezTo>
                  <a:cubicBezTo>
                    <a:pt x="11571" y="4785"/>
                    <a:pt x="11503" y="4705"/>
                    <a:pt x="11411" y="4660"/>
                  </a:cubicBezTo>
                  <a:lnTo>
                    <a:pt x="2253" y="40"/>
                  </a:lnTo>
                  <a:cubicBezTo>
                    <a:pt x="2198" y="13"/>
                    <a:pt x="2140" y="0"/>
                    <a:pt x="20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8"/>
            <p:cNvSpPr/>
            <p:nvPr/>
          </p:nvSpPr>
          <p:spPr>
            <a:xfrm rot="-3809633">
              <a:off x="1019299" y="1978736"/>
              <a:ext cx="227553" cy="122652"/>
            </a:xfrm>
            <a:custGeom>
              <a:avLst/>
              <a:gdLst/>
              <a:ahLst/>
              <a:cxnLst/>
              <a:rect l="l" t="t" r="r" b="b"/>
              <a:pathLst>
                <a:path w="9102" h="4906" extrusionOk="0">
                  <a:moveTo>
                    <a:pt x="424" y="1"/>
                  </a:moveTo>
                  <a:cubicBezTo>
                    <a:pt x="292" y="1"/>
                    <a:pt x="167" y="78"/>
                    <a:pt x="103" y="206"/>
                  </a:cubicBezTo>
                  <a:cubicBezTo>
                    <a:pt x="0" y="389"/>
                    <a:pt x="80" y="607"/>
                    <a:pt x="263" y="709"/>
                  </a:cubicBezTo>
                  <a:lnTo>
                    <a:pt x="8518" y="4871"/>
                  </a:lnTo>
                  <a:cubicBezTo>
                    <a:pt x="8564" y="4894"/>
                    <a:pt x="8621" y="4906"/>
                    <a:pt x="8678" y="4906"/>
                  </a:cubicBezTo>
                  <a:cubicBezTo>
                    <a:pt x="8815" y="4906"/>
                    <a:pt x="8953" y="4826"/>
                    <a:pt x="9010" y="4700"/>
                  </a:cubicBezTo>
                  <a:cubicBezTo>
                    <a:pt x="9101" y="4517"/>
                    <a:pt x="9033" y="4300"/>
                    <a:pt x="8850" y="4208"/>
                  </a:cubicBezTo>
                  <a:lnTo>
                    <a:pt x="595" y="46"/>
                  </a:lnTo>
                  <a:cubicBezTo>
                    <a:pt x="540" y="15"/>
                    <a:pt x="481" y="1"/>
                    <a:pt x="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8"/>
            <p:cNvSpPr/>
            <p:nvPr/>
          </p:nvSpPr>
          <p:spPr>
            <a:xfrm rot="-3809633">
              <a:off x="1085486" y="1960314"/>
              <a:ext cx="96626" cy="167902"/>
            </a:xfrm>
            <a:custGeom>
              <a:avLst/>
              <a:gdLst/>
              <a:ahLst/>
              <a:cxnLst/>
              <a:rect l="l" t="t" r="r" b="b"/>
              <a:pathLst>
                <a:path w="3865" h="6716" extrusionOk="0">
                  <a:moveTo>
                    <a:pt x="3442" y="0"/>
                  </a:moveTo>
                  <a:cubicBezTo>
                    <a:pt x="3306" y="0"/>
                    <a:pt x="3176" y="79"/>
                    <a:pt x="3110" y="210"/>
                  </a:cubicBezTo>
                  <a:lnTo>
                    <a:pt x="92" y="6178"/>
                  </a:lnTo>
                  <a:cubicBezTo>
                    <a:pt x="0" y="6361"/>
                    <a:pt x="80" y="6579"/>
                    <a:pt x="263" y="6670"/>
                  </a:cubicBezTo>
                  <a:cubicBezTo>
                    <a:pt x="309" y="6704"/>
                    <a:pt x="366" y="6716"/>
                    <a:pt x="423" y="6716"/>
                  </a:cubicBezTo>
                  <a:cubicBezTo>
                    <a:pt x="560" y="6716"/>
                    <a:pt x="698" y="6636"/>
                    <a:pt x="755" y="6510"/>
                  </a:cubicBezTo>
                  <a:lnTo>
                    <a:pt x="3773" y="542"/>
                  </a:lnTo>
                  <a:cubicBezTo>
                    <a:pt x="3865" y="359"/>
                    <a:pt x="3785" y="130"/>
                    <a:pt x="3602" y="38"/>
                  </a:cubicBezTo>
                  <a:cubicBezTo>
                    <a:pt x="3550" y="13"/>
                    <a:pt x="3496" y="0"/>
                    <a:pt x="3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8"/>
            <p:cNvSpPr/>
            <p:nvPr/>
          </p:nvSpPr>
          <p:spPr>
            <a:xfrm rot="-3809633">
              <a:off x="1039374" y="2015282"/>
              <a:ext cx="38626" cy="53001"/>
            </a:xfrm>
            <a:custGeom>
              <a:avLst/>
              <a:gdLst/>
              <a:ahLst/>
              <a:cxnLst/>
              <a:rect l="l" t="t" r="r" b="b"/>
              <a:pathLst>
                <a:path w="1545" h="2120" extrusionOk="0">
                  <a:moveTo>
                    <a:pt x="1131" y="1"/>
                  </a:moveTo>
                  <a:cubicBezTo>
                    <a:pt x="991" y="1"/>
                    <a:pt x="855" y="79"/>
                    <a:pt x="790" y="211"/>
                  </a:cubicBezTo>
                  <a:lnTo>
                    <a:pt x="92" y="1583"/>
                  </a:lnTo>
                  <a:cubicBezTo>
                    <a:pt x="1" y="1765"/>
                    <a:pt x="81" y="1994"/>
                    <a:pt x="264" y="2086"/>
                  </a:cubicBezTo>
                  <a:cubicBezTo>
                    <a:pt x="309" y="2108"/>
                    <a:pt x="367" y="2120"/>
                    <a:pt x="424" y="2120"/>
                  </a:cubicBezTo>
                  <a:cubicBezTo>
                    <a:pt x="561" y="2120"/>
                    <a:pt x="698" y="2051"/>
                    <a:pt x="755" y="1914"/>
                  </a:cubicBezTo>
                  <a:lnTo>
                    <a:pt x="1453" y="542"/>
                  </a:lnTo>
                  <a:cubicBezTo>
                    <a:pt x="1544" y="359"/>
                    <a:pt x="1476" y="130"/>
                    <a:pt x="1293" y="39"/>
                  </a:cubicBezTo>
                  <a:cubicBezTo>
                    <a:pt x="1241" y="13"/>
                    <a:pt x="1186" y="1"/>
                    <a:pt x="1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8"/>
            <p:cNvSpPr/>
            <p:nvPr/>
          </p:nvSpPr>
          <p:spPr>
            <a:xfrm rot="-3809633">
              <a:off x="1028235" y="2022425"/>
              <a:ext cx="60926" cy="38726"/>
            </a:xfrm>
            <a:custGeom>
              <a:avLst/>
              <a:gdLst/>
              <a:ahLst/>
              <a:cxnLst/>
              <a:rect l="l" t="t" r="r" b="b"/>
              <a:pathLst>
                <a:path w="2437" h="1549" extrusionOk="0">
                  <a:moveTo>
                    <a:pt x="435" y="1"/>
                  </a:moveTo>
                  <a:cubicBezTo>
                    <a:pt x="299" y="1"/>
                    <a:pt x="166" y="79"/>
                    <a:pt x="92" y="210"/>
                  </a:cubicBezTo>
                  <a:cubicBezTo>
                    <a:pt x="1" y="393"/>
                    <a:pt x="81" y="611"/>
                    <a:pt x="264" y="713"/>
                  </a:cubicBezTo>
                  <a:lnTo>
                    <a:pt x="1842" y="1502"/>
                  </a:lnTo>
                  <a:cubicBezTo>
                    <a:pt x="1899" y="1537"/>
                    <a:pt x="1956" y="1548"/>
                    <a:pt x="2013" y="1548"/>
                  </a:cubicBezTo>
                  <a:cubicBezTo>
                    <a:pt x="2150" y="1548"/>
                    <a:pt x="2276" y="1468"/>
                    <a:pt x="2345" y="1342"/>
                  </a:cubicBezTo>
                  <a:cubicBezTo>
                    <a:pt x="2436" y="1159"/>
                    <a:pt x="2368" y="931"/>
                    <a:pt x="2185" y="839"/>
                  </a:cubicBezTo>
                  <a:lnTo>
                    <a:pt x="595" y="39"/>
                  </a:lnTo>
                  <a:cubicBezTo>
                    <a:pt x="544" y="13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8"/>
            <p:cNvSpPr/>
            <p:nvPr/>
          </p:nvSpPr>
          <p:spPr>
            <a:xfrm rot="-3809633">
              <a:off x="1176387" y="2027435"/>
              <a:ext cx="60901" cy="38476"/>
            </a:xfrm>
            <a:custGeom>
              <a:avLst/>
              <a:gdLst/>
              <a:ahLst/>
              <a:cxnLst/>
              <a:rect l="l" t="t" r="r" b="b"/>
              <a:pathLst>
                <a:path w="2436" h="1539" extrusionOk="0">
                  <a:moveTo>
                    <a:pt x="424" y="0"/>
                  </a:moveTo>
                  <a:cubicBezTo>
                    <a:pt x="288" y="0"/>
                    <a:pt x="156" y="72"/>
                    <a:pt x="92" y="201"/>
                  </a:cubicBezTo>
                  <a:cubicBezTo>
                    <a:pt x="0" y="384"/>
                    <a:pt x="69" y="612"/>
                    <a:pt x="252" y="704"/>
                  </a:cubicBezTo>
                  <a:lnTo>
                    <a:pt x="1841" y="1504"/>
                  </a:lnTo>
                  <a:cubicBezTo>
                    <a:pt x="1898" y="1527"/>
                    <a:pt x="1956" y="1538"/>
                    <a:pt x="2013" y="1538"/>
                  </a:cubicBezTo>
                  <a:cubicBezTo>
                    <a:pt x="2139" y="1538"/>
                    <a:pt x="2276" y="1470"/>
                    <a:pt x="2344" y="1333"/>
                  </a:cubicBezTo>
                  <a:cubicBezTo>
                    <a:pt x="2436" y="1150"/>
                    <a:pt x="2356" y="932"/>
                    <a:pt x="2173" y="841"/>
                  </a:cubicBezTo>
                  <a:lnTo>
                    <a:pt x="595" y="41"/>
                  </a:lnTo>
                  <a:cubicBezTo>
                    <a:pt x="540" y="13"/>
                    <a:pt x="482" y="0"/>
                    <a:pt x="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354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9"/>
          <p:cNvSpPr/>
          <p:nvPr/>
        </p:nvSpPr>
        <p:spPr>
          <a:xfrm>
            <a:off x="-95700" y="1751920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8" name="Google Shape;798;p19"/>
          <p:cNvSpPr/>
          <p:nvPr/>
        </p:nvSpPr>
        <p:spPr>
          <a:xfrm>
            <a:off x="10936065" y="2057168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9" name="Google Shape;799;p19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0" name="Google Shape;800;p19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9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2" name="Google Shape;802;p19"/>
          <p:cNvSpPr txBox="1">
            <a:spLocks noGrp="1"/>
          </p:cNvSpPr>
          <p:nvPr>
            <p:ph type="subTitle" idx="1"/>
          </p:nvPr>
        </p:nvSpPr>
        <p:spPr>
          <a:xfrm>
            <a:off x="3491984" y="4151433"/>
            <a:ext cx="2626400" cy="5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803" name="Google Shape;803;p19"/>
          <p:cNvSpPr txBox="1">
            <a:spLocks noGrp="1"/>
          </p:cNvSpPr>
          <p:nvPr>
            <p:ph type="subTitle" idx="2"/>
          </p:nvPr>
        </p:nvSpPr>
        <p:spPr>
          <a:xfrm>
            <a:off x="3491984" y="4698233"/>
            <a:ext cx="26264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9"/>
          <p:cNvSpPr txBox="1">
            <a:spLocks noGrp="1"/>
          </p:cNvSpPr>
          <p:nvPr>
            <p:ph type="subTitle" idx="3"/>
          </p:nvPr>
        </p:nvSpPr>
        <p:spPr>
          <a:xfrm>
            <a:off x="8033153" y="4151439"/>
            <a:ext cx="2626400" cy="5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805" name="Google Shape;805;p19"/>
          <p:cNvSpPr txBox="1">
            <a:spLocks noGrp="1"/>
          </p:cNvSpPr>
          <p:nvPr>
            <p:ph type="subTitle" idx="4"/>
          </p:nvPr>
        </p:nvSpPr>
        <p:spPr>
          <a:xfrm>
            <a:off x="8033153" y="4698235"/>
            <a:ext cx="26264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9">
            <a:hlinkClick r:id="rId2" action="ppaction://hlinksldjump"/>
          </p:cNvPr>
          <p:cNvSpPr txBox="1">
            <a:spLocks noGrp="1"/>
          </p:cNvSpPr>
          <p:nvPr>
            <p:ph type="subTitle" idx="5"/>
          </p:nvPr>
        </p:nvSpPr>
        <p:spPr>
          <a:xfrm>
            <a:off x="3491984" y="2216900"/>
            <a:ext cx="2626400" cy="5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807" name="Google Shape;807;p19"/>
          <p:cNvSpPr txBox="1">
            <a:spLocks noGrp="1"/>
          </p:cNvSpPr>
          <p:nvPr>
            <p:ph type="subTitle" idx="6"/>
          </p:nvPr>
        </p:nvSpPr>
        <p:spPr>
          <a:xfrm>
            <a:off x="3491984" y="2763564"/>
            <a:ext cx="26264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9"/>
          <p:cNvSpPr txBox="1">
            <a:spLocks noGrp="1"/>
          </p:cNvSpPr>
          <p:nvPr>
            <p:ph type="subTitle" idx="7"/>
          </p:nvPr>
        </p:nvSpPr>
        <p:spPr>
          <a:xfrm>
            <a:off x="8033153" y="2216933"/>
            <a:ext cx="2626400" cy="5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809" name="Google Shape;809;p19"/>
          <p:cNvSpPr txBox="1">
            <a:spLocks noGrp="1"/>
          </p:cNvSpPr>
          <p:nvPr>
            <p:ph type="subTitle" idx="8"/>
          </p:nvPr>
        </p:nvSpPr>
        <p:spPr>
          <a:xfrm>
            <a:off x="8033153" y="2763580"/>
            <a:ext cx="26264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10" name="Google Shape;810;p19"/>
          <p:cNvGrpSpPr/>
          <p:nvPr/>
        </p:nvGrpSpPr>
        <p:grpSpPr>
          <a:xfrm>
            <a:off x="1168028" y="5268864"/>
            <a:ext cx="879771" cy="918385"/>
            <a:chOff x="1135064" y="3531351"/>
            <a:chExt cx="860383" cy="898147"/>
          </a:xfrm>
        </p:grpSpPr>
        <p:grpSp>
          <p:nvGrpSpPr>
            <p:cNvPr id="811" name="Google Shape;811;p19"/>
            <p:cNvGrpSpPr/>
            <p:nvPr/>
          </p:nvGrpSpPr>
          <p:grpSpPr>
            <a:xfrm rot="302520">
              <a:off x="1162468" y="3736301"/>
              <a:ext cx="805577" cy="659073"/>
              <a:chOff x="3144875" y="2588125"/>
              <a:chExt cx="360300" cy="294775"/>
            </a:xfrm>
          </p:grpSpPr>
          <p:sp>
            <p:nvSpPr>
              <p:cNvPr id="812" name="Google Shape;812;p19"/>
              <p:cNvSpPr/>
              <p:nvPr/>
            </p:nvSpPr>
            <p:spPr>
              <a:xfrm>
                <a:off x="3310925" y="2603200"/>
                <a:ext cx="189250" cy="2753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1012" extrusionOk="0">
                    <a:moveTo>
                      <a:pt x="1081" y="1"/>
                    </a:moveTo>
                    <a:cubicBezTo>
                      <a:pt x="1020" y="1"/>
                      <a:pt x="856" y="88"/>
                      <a:pt x="702" y="180"/>
                    </a:cubicBezTo>
                    <a:lnTo>
                      <a:pt x="702" y="180"/>
                    </a:lnTo>
                    <a:cubicBezTo>
                      <a:pt x="476" y="274"/>
                      <a:pt x="116" y="433"/>
                      <a:pt x="151" y="485"/>
                    </a:cubicBezTo>
                    <a:cubicBezTo>
                      <a:pt x="226" y="560"/>
                      <a:pt x="777" y="1563"/>
                      <a:pt x="376" y="2691"/>
                    </a:cubicBezTo>
                    <a:cubicBezTo>
                      <a:pt x="0" y="3844"/>
                      <a:pt x="577" y="4671"/>
                      <a:pt x="577" y="4671"/>
                    </a:cubicBezTo>
                    <a:lnTo>
                      <a:pt x="4136" y="11012"/>
                    </a:lnTo>
                    <a:lnTo>
                      <a:pt x="6442" y="9733"/>
                    </a:lnTo>
                    <a:lnTo>
                      <a:pt x="6442" y="9733"/>
                    </a:lnTo>
                    <a:lnTo>
                      <a:pt x="5239" y="10410"/>
                    </a:lnTo>
                    <a:lnTo>
                      <a:pt x="7569" y="9232"/>
                    </a:lnTo>
                    <a:lnTo>
                      <a:pt x="4336" y="2716"/>
                    </a:lnTo>
                    <a:cubicBezTo>
                      <a:pt x="4336" y="2716"/>
                      <a:pt x="3960" y="1763"/>
                      <a:pt x="2808" y="1438"/>
                    </a:cubicBezTo>
                    <a:cubicBezTo>
                      <a:pt x="1655" y="1112"/>
                      <a:pt x="1128" y="109"/>
                      <a:pt x="1103" y="9"/>
                    </a:cubicBezTo>
                    <a:cubicBezTo>
                      <a:pt x="1099" y="3"/>
                      <a:pt x="1092" y="1"/>
                      <a:pt x="10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3305900" y="2599225"/>
                <a:ext cx="199275" cy="283675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11347" extrusionOk="0">
                    <a:moveTo>
                      <a:pt x="1204" y="369"/>
                    </a:moveTo>
                    <a:cubicBezTo>
                      <a:pt x="1405" y="719"/>
                      <a:pt x="1981" y="1496"/>
                      <a:pt x="2958" y="1747"/>
                    </a:cubicBezTo>
                    <a:cubicBezTo>
                      <a:pt x="4011" y="2048"/>
                      <a:pt x="4362" y="2900"/>
                      <a:pt x="4387" y="2950"/>
                    </a:cubicBezTo>
                    <a:lnTo>
                      <a:pt x="7545" y="9316"/>
                    </a:lnTo>
                    <a:lnTo>
                      <a:pt x="6693" y="9742"/>
                    </a:lnTo>
                    <a:cubicBezTo>
                      <a:pt x="6643" y="9742"/>
                      <a:pt x="6593" y="9742"/>
                      <a:pt x="6567" y="9767"/>
                    </a:cubicBezTo>
                    <a:lnTo>
                      <a:pt x="5565" y="10318"/>
                    </a:lnTo>
                    <a:lnTo>
                      <a:pt x="5364" y="10419"/>
                    </a:lnTo>
                    <a:cubicBezTo>
                      <a:pt x="5339" y="10419"/>
                      <a:pt x="5314" y="10444"/>
                      <a:pt x="5314" y="10444"/>
                    </a:cubicBezTo>
                    <a:lnTo>
                      <a:pt x="4412" y="10945"/>
                    </a:lnTo>
                    <a:lnTo>
                      <a:pt x="903" y="4755"/>
                    </a:lnTo>
                    <a:cubicBezTo>
                      <a:pt x="903" y="4729"/>
                      <a:pt x="377" y="3953"/>
                      <a:pt x="728" y="2900"/>
                    </a:cubicBezTo>
                    <a:cubicBezTo>
                      <a:pt x="1054" y="1973"/>
                      <a:pt x="778" y="1095"/>
                      <a:pt x="602" y="719"/>
                    </a:cubicBezTo>
                    <a:cubicBezTo>
                      <a:pt x="628" y="719"/>
                      <a:pt x="628" y="719"/>
                      <a:pt x="653" y="694"/>
                    </a:cubicBezTo>
                    <a:lnTo>
                      <a:pt x="1154" y="419"/>
                    </a:lnTo>
                    <a:cubicBezTo>
                      <a:pt x="1179" y="394"/>
                      <a:pt x="1204" y="394"/>
                      <a:pt x="1204" y="369"/>
                    </a:cubicBezTo>
                    <a:close/>
                    <a:moveTo>
                      <a:pt x="1262" y="1"/>
                    </a:moveTo>
                    <a:cubicBezTo>
                      <a:pt x="1198" y="1"/>
                      <a:pt x="1087" y="34"/>
                      <a:pt x="853" y="168"/>
                    </a:cubicBezTo>
                    <a:cubicBezTo>
                      <a:pt x="252" y="444"/>
                      <a:pt x="227" y="519"/>
                      <a:pt x="201" y="594"/>
                    </a:cubicBezTo>
                    <a:cubicBezTo>
                      <a:pt x="176" y="644"/>
                      <a:pt x="201" y="694"/>
                      <a:pt x="227" y="744"/>
                    </a:cubicBezTo>
                    <a:cubicBezTo>
                      <a:pt x="227" y="770"/>
                      <a:pt x="803" y="1697"/>
                      <a:pt x="427" y="2800"/>
                    </a:cubicBezTo>
                    <a:cubicBezTo>
                      <a:pt x="1" y="4003"/>
                      <a:pt x="602" y="4905"/>
                      <a:pt x="628" y="4930"/>
                    </a:cubicBezTo>
                    <a:lnTo>
                      <a:pt x="4212" y="11271"/>
                    </a:lnTo>
                    <a:cubicBezTo>
                      <a:pt x="4237" y="11321"/>
                      <a:pt x="4287" y="11346"/>
                      <a:pt x="4337" y="11346"/>
                    </a:cubicBezTo>
                    <a:cubicBezTo>
                      <a:pt x="4387" y="11346"/>
                      <a:pt x="4412" y="11346"/>
                      <a:pt x="4437" y="11321"/>
                    </a:cubicBezTo>
                    <a:lnTo>
                      <a:pt x="5715" y="10619"/>
                    </a:lnTo>
                    <a:lnTo>
                      <a:pt x="7846" y="9542"/>
                    </a:lnTo>
                    <a:cubicBezTo>
                      <a:pt x="7946" y="9491"/>
                      <a:pt x="7971" y="9391"/>
                      <a:pt x="7921" y="9316"/>
                    </a:cubicBezTo>
                    <a:lnTo>
                      <a:pt x="4688" y="2800"/>
                    </a:lnTo>
                    <a:cubicBezTo>
                      <a:pt x="4688" y="2775"/>
                      <a:pt x="4262" y="1772"/>
                      <a:pt x="3059" y="1421"/>
                    </a:cubicBezTo>
                    <a:cubicBezTo>
                      <a:pt x="1931" y="1120"/>
                      <a:pt x="1455" y="118"/>
                      <a:pt x="1455" y="118"/>
                    </a:cubicBezTo>
                    <a:cubicBezTo>
                      <a:pt x="1430" y="68"/>
                      <a:pt x="1379" y="18"/>
                      <a:pt x="1329" y="18"/>
                    </a:cubicBezTo>
                    <a:cubicBezTo>
                      <a:pt x="1313" y="9"/>
                      <a:pt x="1293" y="1"/>
                      <a:pt x="12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19"/>
              <p:cNvSpPr/>
              <p:nvPr/>
            </p:nvSpPr>
            <p:spPr>
              <a:xfrm>
                <a:off x="3355400" y="2773225"/>
                <a:ext cx="14477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211" extrusionOk="0">
                    <a:moveTo>
                      <a:pt x="1" y="0"/>
                    </a:moveTo>
                    <a:lnTo>
                      <a:pt x="2357" y="4211"/>
                    </a:lnTo>
                    <a:lnTo>
                      <a:pt x="3660" y="3509"/>
                    </a:lnTo>
                    <a:lnTo>
                      <a:pt x="5790" y="2431"/>
                    </a:lnTo>
                    <a:lnTo>
                      <a:pt x="4688" y="175"/>
                    </a:lnTo>
                    <a:cubicBezTo>
                      <a:pt x="4013" y="368"/>
                      <a:pt x="3349" y="446"/>
                      <a:pt x="2717" y="446"/>
                    </a:cubicBezTo>
                    <a:cubicBezTo>
                      <a:pt x="1705" y="446"/>
                      <a:pt x="772" y="247"/>
                      <a:pt x="1" y="0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19"/>
              <p:cNvSpPr/>
              <p:nvPr/>
            </p:nvSpPr>
            <p:spPr>
              <a:xfrm>
                <a:off x="3351025" y="2769200"/>
                <a:ext cx="1541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4548" extrusionOk="0">
                    <a:moveTo>
                      <a:pt x="527" y="462"/>
                    </a:moveTo>
                    <a:lnTo>
                      <a:pt x="527" y="462"/>
                    </a:lnTo>
                    <a:cubicBezTo>
                      <a:pt x="1315" y="676"/>
                      <a:pt x="2090" y="783"/>
                      <a:pt x="2842" y="783"/>
                    </a:cubicBezTo>
                    <a:cubicBezTo>
                      <a:pt x="3501" y="783"/>
                      <a:pt x="4143" y="701"/>
                      <a:pt x="4762" y="537"/>
                    </a:cubicBezTo>
                    <a:lnTo>
                      <a:pt x="5740" y="2517"/>
                    </a:lnTo>
                    <a:lnTo>
                      <a:pt x="3760" y="3519"/>
                    </a:lnTo>
                    <a:lnTo>
                      <a:pt x="2607" y="4146"/>
                    </a:lnTo>
                    <a:lnTo>
                      <a:pt x="527" y="462"/>
                    </a:lnTo>
                    <a:close/>
                    <a:moveTo>
                      <a:pt x="167" y="1"/>
                    </a:moveTo>
                    <a:cubicBezTo>
                      <a:pt x="114" y="1"/>
                      <a:pt x="69" y="24"/>
                      <a:pt x="51" y="61"/>
                    </a:cubicBezTo>
                    <a:cubicBezTo>
                      <a:pt x="1" y="111"/>
                      <a:pt x="1" y="186"/>
                      <a:pt x="26" y="261"/>
                    </a:cubicBezTo>
                    <a:lnTo>
                      <a:pt x="2407" y="4472"/>
                    </a:lnTo>
                    <a:cubicBezTo>
                      <a:pt x="2432" y="4522"/>
                      <a:pt x="2482" y="4547"/>
                      <a:pt x="2532" y="4547"/>
                    </a:cubicBezTo>
                    <a:cubicBezTo>
                      <a:pt x="2582" y="4547"/>
                      <a:pt x="2607" y="4547"/>
                      <a:pt x="2632" y="4522"/>
                    </a:cubicBezTo>
                    <a:lnTo>
                      <a:pt x="3910" y="3820"/>
                    </a:lnTo>
                    <a:lnTo>
                      <a:pt x="6041" y="2743"/>
                    </a:lnTo>
                    <a:cubicBezTo>
                      <a:pt x="6141" y="2692"/>
                      <a:pt x="6166" y="2592"/>
                      <a:pt x="6116" y="2517"/>
                    </a:cubicBezTo>
                    <a:lnTo>
                      <a:pt x="5013" y="261"/>
                    </a:lnTo>
                    <a:cubicBezTo>
                      <a:pt x="4993" y="220"/>
                      <a:pt x="4922" y="179"/>
                      <a:pt x="4856" y="179"/>
                    </a:cubicBezTo>
                    <a:cubicBezTo>
                      <a:pt x="4841" y="179"/>
                      <a:pt x="4826" y="182"/>
                      <a:pt x="4813" y="186"/>
                    </a:cubicBezTo>
                    <a:cubicBezTo>
                      <a:pt x="4197" y="359"/>
                      <a:pt x="3558" y="443"/>
                      <a:pt x="2902" y="443"/>
                    </a:cubicBezTo>
                    <a:cubicBezTo>
                      <a:pt x="2036" y="443"/>
                      <a:pt x="1139" y="296"/>
                      <a:pt x="226" y="11"/>
                    </a:cubicBezTo>
                    <a:cubicBezTo>
                      <a:pt x="206" y="4"/>
                      <a:pt x="186" y="1"/>
                      <a:pt x="167" y="1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9"/>
              <p:cNvSpPr/>
              <p:nvPr/>
            </p:nvSpPr>
            <p:spPr>
              <a:xfrm>
                <a:off x="3365425" y="2697600"/>
                <a:ext cx="89000" cy="1295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5181" extrusionOk="0">
                    <a:moveTo>
                      <a:pt x="828" y="343"/>
                    </a:moveTo>
                    <a:cubicBezTo>
                      <a:pt x="1129" y="343"/>
                      <a:pt x="1831" y="1045"/>
                      <a:pt x="2407" y="2298"/>
                    </a:cubicBezTo>
                    <a:cubicBezTo>
                      <a:pt x="3034" y="3677"/>
                      <a:pt x="3084" y="4729"/>
                      <a:pt x="2808" y="4830"/>
                    </a:cubicBezTo>
                    <a:cubicBezTo>
                      <a:pt x="2789" y="4839"/>
                      <a:pt x="2767" y="4844"/>
                      <a:pt x="2742" y="4844"/>
                    </a:cubicBezTo>
                    <a:cubicBezTo>
                      <a:pt x="2443" y="4844"/>
                      <a:pt x="1758" y="4148"/>
                      <a:pt x="1179" y="2875"/>
                    </a:cubicBezTo>
                    <a:cubicBezTo>
                      <a:pt x="527" y="1521"/>
                      <a:pt x="502" y="469"/>
                      <a:pt x="753" y="368"/>
                    </a:cubicBezTo>
                    <a:cubicBezTo>
                      <a:pt x="778" y="343"/>
                      <a:pt x="803" y="343"/>
                      <a:pt x="828" y="343"/>
                    </a:cubicBezTo>
                    <a:close/>
                    <a:moveTo>
                      <a:pt x="822" y="1"/>
                    </a:moveTo>
                    <a:cubicBezTo>
                      <a:pt x="755" y="1"/>
                      <a:pt x="689" y="14"/>
                      <a:pt x="628" y="43"/>
                    </a:cubicBezTo>
                    <a:cubicBezTo>
                      <a:pt x="1" y="318"/>
                      <a:pt x="277" y="1747"/>
                      <a:pt x="853" y="3025"/>
                    </a:cubicBezTo>
                    <a:cubicBezTo>
                      <a:pt x="1379" y="4153"/>
                      <a:pt x="2156" y="5180"/>
                      <a:pt x="2758" y="5180"/>
                    </a:cubicBezTo>
                    <a:cubicBezTo>
                      <a:pt x="2833" y="5180"/>
                      <a:pt x="2908" y="5180"/>
                      <a:pt x="2958" y="5130"/>
                    </a:cubicBezTo>
                    <a:cubicBezTo>
                      <a:pt x="3560" y="4855"/>
                      <a:pt x="3309" y="3426"/>
                      <a:pt x="2708" y="2173"/>
                    </a:cubicBezTo>
                    <a:cubicBezTo>
                      <a:pt x="2191" y="1026"/>
                      <a:pt x="1411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19"/>
              <p:cNvSpPr/>
              <p:nvPr/>
            </p:nvSpPr>
            <p:spPr>
              <a:xfrm>
                <a:off x="3323450" y="2666700"/>
                <a:ext cx="7272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1680" extrusionOk="0">
                    <a:moveTo>
                      <a:pt x="2713" y="0"/>
                    </a:moveTo>
                    <a:cubicBezTo>
                      <a:pt x="2685" y="0"/>
                      <a:pt x="2657" y="9"/>
                      <a:pt x="2632" y="25"/>
                    </a:cubicBezTo>
                    <a:lnTo>
                      <a:pt x="101" y="1354"/>
                    </a:lnTo>
                    <a:cubicBezTo>
                      <a:pt x="26" y="1404"/>
                      <a:pt x="1" y="1504"/>
                      <a:pt x="26" y="1579"/>
                    </a:cubicBezTo>
                    <a:cubicBezTo>
                      <a:pt x="76" y="1629"/>
                      <a:pt x="126" y="1680"/>
                      <a:pt x="176" y="1680"/>
                    </a:cubicBezTo>
                    <a:cubicBezTo>
                      <a:pt x="201" y="1680"/>
                      <a:pt x="251" y="1655"/>
                      <a:pt x="276" y="1655"/>
                    </a:cubicBezTo>
                    <a:lnTo>
                      <a:pt x="2783" y="326"/>
                    </a:lnTo>
                    <a:cubicBezTo>
                      <a:pt x="2858" y="276"/>
                      <a:pt x="2908" y="176"/>
                      <a:pt x="2858" y="101"/>
                    </a:cubicBezTo>
                    <a:cubicBezTo>
                      <a:pt x="2824" y="34"/>
                      <a:pt x="2769" y="0"/>
                      <a:pt x="27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19"/>
              <p:cNvSpPr/>
              <p:nvPr/>
            </p:nvSpPr>
            <p:spPr>
              <a:xfrm>
                <a:off x="3149275" y="2592400"/>
                <a:ext cx="129100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78" extrusionOk="0">
                    <a:moveTo>
                      <a:pt x="2825" y="0"/>
                    </a:moveTo>
                    <a:cubicBezTo>
                      <a:pt x="2674" y="0"/>
                      <a:pt x="2522" y="37"/>
                      <a:pt x="2381" y="115"/>
                    </a:cubicBezTo>
                    <a:lnTo>
                      <a:pt x="652" y="1017"/>
                    </a:lnTo>
                    <a:cubicBezTo>
                      <a:pt x="201" y="1243"/>
                      <a:pt x="0" y="1819"/>
                      <a:pt x="251" y="2271"/>
                    </a:cubicBezTo>
                    <a:lnTo>
                      <a:pt x="1780" y="5178"/>
                    </a:lnTo>
                    <a:lnTo>
                      <a:pt x="5163" y="3424"/>
                    </a:lnTo>
                    <a:lnTo>
                      <a:pt x="3634" y="491"/>
                    </a:lnTo>
                    <a:cubicBezTo>
                      <a:pt x="3479" y="180"/>
                      <a:pt x="3157" y="0"/>
                      <a:pt x="28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9"/>
              <p:cNvSpPr/>
              <p:nvPr/>
            </p:nvSpPr>
            <p:spPr>
              <a:xfrm>
                <a:off x="3144875" y="2588125"/>
                <a:ext cx="137875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5525" extrusionOk="0">
                    <a:moveTo>
                      <a:pt x="2983" y="336"/>
                    </a:moveTo>
                    <a:cubicBezTo>
                      <a:pt x="3059" y="336"/>
                      <a:pt x="3134" y="361"/>
                      <a:pt x="3209" y="361"/>
                    </a:cubicBezTo>
                    <a:cubicBezTo>
                      <a:pt x="3409" y="437"/>
                      <a:pt x="3560" y="562"/>
                      <a:pt x="3660" y="737"/>
                    </a:cubicBezTo>
                    <a:lnTo>
                      <a:pt x="5114" y="3519"/>
                    </a:lnTo>
                    <a:lnTo>
                      <a:pt x="2031" y="5123"/>
                    </a:lnTo>
                    <a:lnTo>
                      <a:pt x="577" y="2366"/>
                    </a:lnTo>
                    <a:cubicBezTo>
                      <a:pt x="377" y="1990"/>
                      <a:pt x="527" y="1539"/>
                      <a:pt x="903" y="1339"/>
                    </a:cubicBezTo>
                    <a:lnTo>
                      <a:pt x="2632" y="437"/>
                    </a:lnTo>
                    <a:cubicBezTo>
                      <a:pt x="2758" y="361"/>
                      <a:pt x="2858" y="336"/>
                      <a:pt x="2983" y="336"/>
                    </a:cubicBezTo>
                    <a:close/>
                    <a:moveTo>
                      <a:pt x="2971" y="1"/>
                    </a:moveTo>
                    <a:cubicBezTo>
                      <a:pt x="2801" y="1"/>
                      <a:pt x="2632" y="46"/>
                      <a:pt x="2482" y="136"/>
                    </a:cubicBezTo>
                    <a:lnTo>
                      <a:pt x="728" y="1038"/>
                    </a:lnTo>
                    <a:cubicBezTo>
                      <a:pt x="201" y="1314"/>
                      <a:pt x="1" y="1990"/>
                      <a:pt x="277" y="2517"/>
                    </a:cubicBezTo>
                    <a:lnTo>
                      <a:pt x="1805" y="5449"/>
                    </a:lnTo>
                    <a:cubicBezTo>
                      <a:pt x="1830" y="5499"/>
                      <a:pt x="1906" y="5524"/>
                      <a:pt x="1956" y="5524"/>
                    </a:cubicBezTo>
                    <a:cubicBezTo>
                      <a:pt x="1981" y="5524"/>
                      <a:pt x="2006" y="5524"/>
                      <a:pt x="2031" y="5499"/>
                    </a:cubicBezTo>
                    <a:lnTo>
                      <a:pt x="5414" y="3745"/>
                    </a:lnTo>
                    <a:cubicBezTo>
                      <a:pt x="5465" y="3720"/>
                      <a:pt x="5490" y="3670"/>
                      <a:pt x="5490" y="3645"/>
                    </a:cubicBezTo>
                    <a:cubicBezTo>
                      <a:pt x="5515" y="3595"/>
                      <a:pt x="5515" y="3544"/>
                      <a:pt x="5490" y="3519"/>
                    </a:cubicBezTo>
                    <a:lnTo>
                      <a:pt x="3961" y="587"/>
                    </a:lnTo>
                    <a:cubicBezTo>
                      <a:pt x="3835" y="336"/>
                      <a:pt x="3585" y="136"/>
                      <a:pt x="3309" y="61"/>
                    </a:cubicBezTo>
                    <a:cubicBezTo>
                      <a:pt x="3199" y="21"/>
                      <a:pt x="3085" y="1"/>
                      <a:pt x="29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9"/>
            <p:cNvGrpSpPr/>
            <p:nvPr/>
          </p:nvGrpSpPr>
          <p:grpSpPr>
            <a:xfrm rot="462029">
              <a:off x="1343775" y="4316750"/>
              <a:ext cx="106028" cy="104111"/>
              <a:chOff x="2595375" y="1962425"/>
              <a:chExt cx="69575" cy="68325"/>
            </a:xfrm>
          </p:grpSpPr>
          <p:sp>
            <p:nvSpPr>
              <p:cNvPr id="821" name="Google Shape;821;p19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9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3" name="Google Shape;823;p19"/>
            <p:cNvGrpSpPr/>
            <p:nvPr/>
          </p:nvGrpSpPr>
          <p:grpSpPr>
            <a:xfrm rot="462092">
              <a:off x="1749561" y="3536471"/>
              <a:ext cx="81821" cy="80317"/>
              <a:chOff x="2595375" y="1962425"/>
              <a:chExt cx="69575" cy="68325"/>
            </a:xfrm>
          </p:grpSpPr>
          <p:sp>
            <p:nvSpPr>
              <p:cNvPr id="824" name="Google Shape;824;p19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19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6" name="Google Shape;826;p19"/>
          <p:cNvGrpSpPr/>
          <p:nvPr/>
        </p:nvGrpSpPr>
        <p:grpSpPr>
          <a:xfrm rot="-5400000">
            <a:off x="11180230" y="395164"/>
            <a:ext cx="753196" cy="649672"/>
            <a:chOff x="2897400" y="3205150"/>
            <a:chExt cx="256900" cy="221600"/>
          </a:xfrm>
        </p:grpSpPr>
        <p:sp>
          <p:nvSpPr>
            <p:cNvPr id="827" name="Google Shape;827;p19"/>
            <p:cNvSpPr/>
            <p:nvPr/>
          </p:nvSpPr>
          <p:spPr>
            <a:xfrm>
              <a:off x="2904900" y="3232450"/>
              <a:ext cx="219325" cy="169250"/>
            </a:xfrm>
            <a:custGeom>
              <a:avLst/>
              <a:gdLst/>
              <a:ahLst/>
              <a:cxnLst/>
              <a:rect l="l" t="t" r="r" b="b"/>
              <a:pathLst>
                <a:path w="8773" h="6770" extrusionOk="0">
                  <a:moveTo>
                    <a:pt x="7996" y="328"/>
                  </a:moveTo>
                  <a:cubicBezTo>
                    <a:pt x="8121" y="328"/>
                    <a:pt x="8196" y="353"/>
                    <a:pt x="8246" y="403"/>
                  </a:cubicBezTo>
                  <a:cubicBezTo>
                    <a:pt x="8372" y="553"/>
                    <a:pt x="8272" y="980"/>
                    <a:pt x="7645" y="1782"/>
                  </a:cubicBezTo>
                  <a:cubicBezTo>
                    <a:pt x="7069" y="2533"/>
                    <a:pt x="6191" y="3386"/>
                    <a:pt x="5189" y="4188"/>
                  </a:cubicBezTo>
                  <a:cubicBezTo>
                    <a:pt x="3260" y="5739"/>
                    <a:pt x="1700" y="6448"/>
                    <a:pt x="1080" y="6448"/>
                  </a:cubicBezTo>
                  <a:cubicBezTo>
                    <a:pt x="958" y="6448"/>
                    <a:pt x="873" y="6421"/>
                    <a:pt x="828" y="6368"/>
                  </a:cubicBezTo>
                  <a:cubicBezTo>
                    <a:pt x="552" y="6017"/>
                    <a:pt x="1580" y="4413"/>
                    <a:pt x="3886" y="2584"/>
                  </a:cubicBezTo>
                  <a:cubicBezTo>
                    <a:pt x="5815" y="1055"/>
                    <a:pt x="7369" y="328"/>
                    <a:pt x="7996" y="328"/>
                  </a:cubicBezTo>
                  <a:close/>
                  <a:moveTo>
                    <a:pt x="7995" y="0"/>
                  </a:moveTo>
                  <a:cubicBezTo>
                    <a:pt x="7055" y="0"/>
                    <a:pt x="5273" y="1041"/>
                    <a:pt x="3685" y="2308"/>
                  </a:cubicBezTo>
                  <a:cubicBezTo>
                    <a:pt x="1705" y="3912"/>
                    <a:pt x="1" y="5867"/>
                    <a:pt x="552" y="6569"/>
                  </a:cubicBezTo>
                  <a:cubicBezTo>
                    <a:pt x="677" y="6719"/>
                    <a:pt x="853" y="6769"/>
                    <a:pt x="1079" y="6769"/>
                  </a:cubicBezTo>
                  <a:cubicBezTo>
                    <a:pt x="2031" y="6769"/>
                    <a:pt x="3810" y="5741"/>
                    <a:pt x="5389" y="4463"/>
                  </a:cubicBezTo>
                  <a:cubicBezTo>
                    <a:pt x="6442" y="3636"/>
                    <a:pt x="7344" y="2759"/>
                    <a:pt x="7921" y="1982"/>
                  </a:cubicBezTo>
                  <a:cubicBezTo>
                    <a:pt x="8572" y="1130"/>
                    <a:pt x="8773" y="528"/>
                    <a:pt x="8522" y="203"/>
                  </a:cubicBezTo>
                  <a:cubicBezTo>
                    <a:pt x="8408" y="64"/>
                    <a:pt x="8227" y="0"/>
                    <a:pt x="79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2941250" y="3207475"/>
              <a:ext cx="164175" cy="219275"/>
            </a:xfrm>
            <a:custGeom>
              <a:avLst/>
              <a:gdLst/>
              <a:ahLst/>
              <a:cxnLst/>
              <a:rect l="l" t="t" r="r" b="b"/>
              <a:pathLst>
                <a:path w="6567" h="8771" extrusionOk="0">
                  <a:moveTo>
                    <a:pt x="652" y="324"/>
                  </a:moveTo>
                  <a:cubicBezTo>
                    <a:pt x="1153" y="324"/>
                    <a:pt x="2507" y="1552"/>
                    <a:pt x="3960" y="3833"/>
                  </a:cubicBezTo>
                  <a:cubicBezTo>
                    <a:pt x="5539" y="6339"/>
                    <a:pt x="5990" y="8194"/>
                    <a:pt x="5615" y="8420"/>
                  </a:cubicBezTo>
                  <a:cubicBezTo>
                    <a:pt x="5587" y="8438"/>
                    <a:pt x="5552" y="8446"/>
                    <a:pt x="5510" y="8446"/>
                  </a:cubicBezTo>
                  <a:cubicBezTo>
                    <a:pt x="5029" y="8446"/>
                    <a:pt x="3660" y="7244"/>
                    <a:pt x="2206" y="4936"/>
                  </a:cubicBezTo>
                  <a:cubicBezTo>
                    <a:pt x="1504" y="3833"/>
                    <a:pt x="978" y="2730"/>
                    <a:pt x="677" y="1828"/>
                  </a:cubicBezTo>
                  <a:cubicBezTo>
                    <a:pt x="351" y="901"/>
                    <a:pt x="401" y="450"/>
                    <a:pt x="552" y="349"/>
                  </a:cubicBezTo>
                  <a:cubicBezTo>
                    <a:pt x="577" y="349"/>
                    <a:pt x="627" y="324"/>
                    <a:pt x="652" y="324"/>
                  </a:cubicBezTo>
                  <a:close/>
                  <a:moveTo>
                    <a:pt x="645" y="0"/>
                  </a:moveTo>
                  <a:cubicBezTo>
                    <a:pt x="545" y="0"/>
                    <a:pt x="455" y="24"/>
                    <a:pt x="376" y="74"/>
                  </a:cubicBezTo>
                  <a:cubicBezTo>
                    <a:pt x="26" y="299"/>
                    <a:pt x="0" y="926"/>
                    <a:pt x="351" y="1953"/>
                  </a:cubicBezTo>
                  <a:cubicBezTo>
                    <a:pt x="652" y="2856"/>
                    <a:pt x="1203" y="3984"/>
                    <a:pt x="1930" y="5111"/>
                  </a:cubicBezTo>
                  <a:cubicBezTo>
                    <a:pt x="3133" y="7041"/>
                    <a:pt x="4662" y="8771"/>
                    <a:pt x="5514" y="8771"/>
                  </a:cubicBezTo>
                  <a:cubicBezTo>
                    <a:pt x="5640" y="8771"/>
                    <a:pt x="5715" y="8745"/>
                    <a:pt x="5790" y="8695"/>
                  </a:cubicBezTo>
                  <a:cubicBezTo>
                    <a:pt x="6567" y="8219"/>
                    <a:pt x="5589" y="5788"/>
                    <a:pt x="4236" y="3658"/>
                  </a:cubicBezTo>
                  <a:cubicBezTo>
                    <a:pt x="3047" y="1728"/>
                    <a:pt x="1497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2897400" y="3279250"/>
              <a:ext cx="256900" cy="81075"/>
            </a:xfrm>
            <a:custGeom>
              <a:avLst/>
              <a:gdLst/>
              <a:ahLst/>
              <a:cxnLst/>
              <a:rect l="l" t="t" r="r" b="b"/>
              <a:pathLst>
                <a:path w="10276" h="3243" extrusionOk="0">
                  <a:moveTo>
                    <a:pt x="2627" y="344"/>
                  </a:moveTo>
                  <a:cubicBezTo>
                    <a:pt x="3373" y="344"/>
                    <a:pt x="4288" y="414"/>
                    <a:pt x="5338" y="586"/>
                  </a:cubicBezTo>
                  <a:cubicBezTo>
                    <a:pt x="6617" y="812"/>
                    <a:pt x="7820" y="1138"/>
                    <a:pt x="8672" y="1514"/>
                  </a:cubicBezTo>
                  <a:cubicBezTo>
                    <a:pt x="9599" y="1915"/>
                    <a:pt x="9900" y="2240"/>
                    <a:pt x="9875" y="2416"/>
                  </a:cubicBezTo>
                  <a:cubicBezTo>
                    <a:pt x="9828" y="2683"/>
                    <a:pt x="9059" y="2892"/>
                    <a:pt x="7773" y="2892"/>
                  </a:cubicBezTo>
                  <a:cubicBezTo>
                    <a:pt x="7012" y="2892"/>
                    <a:pt x="6069" y="2819"/>
                    <a:pt x="4988" y="2641"/>
                  </a:cubicBezTo>
                  <a:cubicBezTo>
                    <a:pt x="2080" y="2140"/>
                    <a:pt x="401" y="1263"/>
                    <a:pt x="476" y="837"/>
                  </a:cubicBezTo>
                  <a:cubicBezTo>
                    <a:pt x="524" y="565"/>
                    <a:pt x="1309" y="344"/>
                    <a:pt x="2627" y="344"/>
                  </a:cubicBezTo>
                  <a:close/>
                  <a:moveTo>
                    <a:pt x="2575" y="0"/>
                  </a:moveTo>
                  <a:cubicBezTo>
                    <a:pt x="1244" y="0"/>
                    <a:pt x="242" y="227"/>
                    <a:pt x="150" y="762"/>
                  </a:cubicBezTo>
                  <a:cubicBezTo>
                    <a:pt x="0" y="1664"/>
                    <a:pt x="2456" y="2541"/>
                    <a:pt x="4937" y="2967"/>
                  </a:cubicBezTo>
                  <a:cubicBezTo>
                    <a:pt x="5915" y="3143"/>
                    <a:pt x="6917" y="3243"/>
                    <a:pt x="7770" y="3243"/>
                  </a:cubicBezTo>
                  <a:cubicBezTo>
                    <a:pt x="9098" y="3243"/>
                    <a:pt x="10100" y="2992"/>
                    <a:pt x="10201" y="2466"/>
                  </a:cubicBezTo>
                  <a:cubicBezTo>
                    <a:pt x="10276" y="2040"/>
                    <a:pt x="9800" y="1614"/>
                    <a:pt x="8822" y="1213"/>
                  </a:cubicBezTo>
                  <a:cubicBezTo>
                    <a:pt x="7920" y="812"/>
                    <a:pt x="6717" y="486"/>
                    <a:pt x="5389" y="260"/>
                  </a:cubicBezTo>
                  <a:cubicBezTo>
                    <a:pt x="4418" y="94"/>
                    <a:pt x="3429" y="0"/>
                    <a:pt x="25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966300" y="3209150"/>
              <a:ext cx="32625" cy="32300"/>
            </a:xfrm>
            <a:custGeom>
              <a:avLst/>
              <a:gdLst/>
              <a:ahLst/>
              <a:cxnLst/>
              <a:rect l="l" t="t" r="r" b="b"/>
              <a:pathLst>
                <a:path w="1305" h="1292" extrusionOk="0">
                  <a:moveTo>
                    <a:pt x="670" y="0"/>
                  </a:moveTo>
                  <a:cubicBezTo>
                    <a:pt x="377" y="0"/>
                    <a:pt x="120" y="237"/>
                    <a:pt x="51" y="558"/>
                  </a:cubicBezTo>
                  <a:cubicBezTo>
                    <a:pt x="1" y="909"/>
                    <a:pt x="227" y="1235"/>
                    <a:pt x="552" y="1285"/>
                  </a:cubicBezTo>
                  <a:cubicBezTo>
                    <a:pt x="583" y="1290"/>
                    <a:pt x="613" y="1292"/>
                    <a:pt x="643" y="1292"/>
                  </a:cubicBezTo>
                  <a:cubicBezTo>
                    <a:pt x="932" y="1292"/>
                    <a:pt x="1186" y="1077"/>
                    <a:pt x="1254" y="759"/>
                  </a:cubicBezTo>
                  <a:cubicBezTo>
                    <a:pt x="1304" y="408"/>
                    <a:pt x="1079" y="82"/>
                    <a:pt x="753" y="7"/>
                  </a:cubicBezTo>
                  <a:cubicBezTo>
                    <a:pt x="725" y="2"/>
                    <a:pt x="697" y="0"/>
                    <a:pt x="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962550" y="3205150"/>
              <a:ext cx="40125" cy="40525"/>
            </a:xfrm>
            <a:custGeom>
              <a:avLst/>
              <a:gdLst/>
              <a:ahLst/>
              <a:cxnLst/>
              <a:rect l="l" t="t" r="r" b="b"/>
              <a:pathLst>
                <a:path w="1605" h="1621" extrusionOk="0">
                  <a:moveTo>
                    <a:pt x="878" y="342"/>
                  </a:moveTo>
                  <a:cubicBezTo>
                    <a:pt x="1003" y="367"/>
                    <a:pt x="1078" y="417"/>
                    <a:pt x="1153" y="518"/>
                  </a:cubicBezTo>
                  <a:cubicBezTo>
                    <a:pt x="1229" y="643"/>
                    <a:pt x="1254" y="768"/>
                    <a:pt x="1229" y="894"/>
                  </a:cubicBezTo>
                  <a:cubicBezTo>
                    <a:pt x="1204" y="1019"/>
                    <a:pt x="1128" y="1119"/>
                    <a:pt x="1053" y="1194"/>
                  </a:cubicBezTo>
                  <a:cubicBezTo>
                    <a:pt x="953" y="1270"/>
                    <a:pt x="828" y="1295"/>
                    <a:pt x="727" y="1295"/>
                  </a:cubicBezTo>
                  <a:cubicBezTo>
                    <a:pt x="602" y="1270"/>
                    <a:pt x="502" y="1194"/>
                    <a:pt x="452" y="1094"/>
                  </a:cubicBezTo>
                  <a:cubicBezTo>
                    <a:pt x="377" y="994"/>
                    <a:pt x="351" y="869"/>
                    <a:pt x="377" y="743"/>
                  </a:cubicBezTo>
                  <a:cubicBezTo>
                    <a:pt x="402" y="618"/>
                    <a:pt x="452" y="493"/>
                    <a:pt x="552" y="417"/>
                  </a:cubicBezTo>
                  <a:cubicBezTo>
                    <a:pt x="627" y="367"/>
                    <a:pt x="727" y="342"/>
                    <a:pt x="803" y="342"/>
                  </a:cubicBezTo>
                  <a:close/>
                  <a:moveTo>
                    <a:pt x="800" y="1"/>
                  </a:moveTo>
                  <a:cubicBezTo>
                    <a:pt x="643" y="1"/>
                    <a:pt x="489" y="68"/>
                    <a:pt x="351" y="167"/>
                  </a:cubicBezTo>
                  <a:cubicBezTo>
                    <a:pt x="176" y="292"/>
                    <a:pt x="76" y="468"/>
                    <a:pt x="51" y="693"/>
                  </a:cubicBezTo>
                  <a:cubicBezTo>
                    <a:pt x="1" y="894"/>
                    <a:pt x="51" y="1119"/>
                    <a:pt x="151" y="1295"/>
                  </a:cubicBezTo>
                  <a:cubicBezTo>
                    <a:pt x="276" y="1470"/>
                    <a:pt x="452" y="1570"/>
                    <a:pt x="652" y="1620"/>
                  </a:cubicBezTo>
                  <a:lnTo>
                    <a:pt x="778" y="1620"/>
                  </a:lnTo>
                  <a:cubicBezTo>
                    <a:pt x="953" y="1620"/>
                    <a:pt x="1103" y="1570"/>
                    <a:pt x="1254" y="1470"/>
                  </a:cubicBezTo>
                  <a:cubicBezTo>
                    <a:pt x="1404" y="1345"/>
                    <a:pt x="1529" y="1144"/>
                    <a:pt x="1554" y="944"/>
                  </a:cubicBezTo>
                  <a:cubicBezTo>
                    <a:pt x="1605" y="718"/>
                    <a:pt x="1554" y="518"/>
                    <a:pt x="1429" y="342"/>
                  </a:cubicBezTo>
                  <a:cubicBezTo>
                    <a:pt x="1329" y="167"/>
                    <a:pt x="1128" y="41"/>
                    <a:pt x="928" y="16"/>
                  </a:cubicBezTo>
                  <a:cubicBezTo>
                    <a:pt x="885" y="6"/>
                    <a:pt x="842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713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20"/>
          <p:cNvSpPr/>
          <p:nvPr/>
        </p:nvSpPr>
        <p:spPr>
          <a:xfrm>
            <a:off x="3745434" y="11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20"/>
          <p:cNvSpPr/>
          <p:nvPr/>
        </p:nvSpPr>
        <p:spPr>
          <a:xfrm>
            <a:off x="-531766" y="4491477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8714665" y="5722135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20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20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39" name="Google Shape;839;p20"/>
          <p:cNvGrpSpPr/>
          <p:nvPr/>
        </p:nvGrpSpPr>
        <p:grpSpPr>
          <a:xfrm>
            <a:off x="1105713" y="334986"/>
            <a:ext cx="809772" cy="1343300"/>
            <a:chOff x="829284" y="251239"/>
            <a:chExt cx="607329" cy="1007475"/>
          </a:xfrm>
        </p:grpSpPr>
        <p:grpSp>
          <p:nvGrpSpPr>
            <p:cNvPr id="840" name="Google Shape;840;p20"/>
            <p:cNvGrpSpPr/>
            <p:nvPr/>
          </p:nvGrpSpPr>
          <p:grpSpPr>
            <a:xfrm>
              <a:off x="829284" y="251239"/>
              <a:ext cx="441144" cy="943656"/>
              <a:chOff x="4250775" y="1849975"/>
              <a:chExt cx="195525" cy="418250"/>
            </a:xfrm>
          </p:grpSpPr>
          <p:sp>
            <p:nvSpPr>
              <p:cNvPr id="841" name="Google Shape;841;p20"/>
              <p:cNvSpPr/>
              <p:nvPr/>
            </p:nvSpPr>
            <p:spPr>
              <a:xfrm>
                <a:off x="4250775" y="1855225"/>
                <a:ext cx="1128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2936" extrusionOk="0">
                    <a:moveTo>
                      <a:pt x="2215" y="0"/>
                    </a:moveTo>
                    <a:cubicBezTo>
                      <a:pt x="2068" y="0"/>
                      <a:pt x="1915" y="17"/>
                      <a:pt x="1755" y="53"/>
                    </a:cubicBezTo>
                    <a:cubicBezTo>
                      <a:pt x="1" y="454"/>
                      <a:pt x="602" y="2935"/>
                      <a:pt x="602" y="2935"/>
                    </a:cubicBezTo>
                    <a:lnTo>
                      <a:pt x="4512" y="1657"/>
                    </a:lnTo>
                    <a:cubicBezTo>
                      <a:pt x="4512" y="1657"/>
                      <a:pt x="3683" y="0"/>
                      <a:pt x="2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0"/>
              <p:cNvSpPr/>
              <p:nvPr/>
            </p:nvSpPr>
            <p:spPr>
              <a:xfrm>
                <a:off x="4252025" y="1849975"/>
                <a:ext cx="117200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346" extrusionOk="0">
                    <a:moveTo>
                      <a:pt x="2173" y="1"/>
                    </a:moveTo>
                    <a:cubicBezTo>
                      <a:pt x="2008" y="1"/>
                      <a:pt x="1835" y="20"/>
                      <a:pt x="1655" y="63"/>
                    </a:cubicBezTo>
                    <a:cubicBezTo>
                      <a:pt x="1179" y="163"/>
                      <a:pt x="828" y="414"/>
                      <a:pt x="577" y="815"/>
                    </a:cubicBezTo>
                    <a:cubicBezTo>
                      <a:pt x="1" y="1742"/>
                      <a:pt x="352" y="3145"/>
                      <a:pt x="352" y="3196"/>
                    </a:cubicBezTo>
                    <a:cubicBezTo>
                      <a:pt x="377" y="3296"/>
                      <a:pt x="452" y="3346"/>
                      <a:pt x="552" y="3346"/>
                    </a:cubicBezTo>
                    <a:lnTo>
                      <a:pt x="602" y="3346"/>
                    </a:lnTo>
                    <a:cubicBezTo>
                      <a:pt x="703" y="3321"/>
                      <a:pt x="778" y="3221"/>
                      <a:pt x="753" y="3095"/>
                    </a:cubicBezTo>
                    <a:cubicBezTo>
                      <a:pt x="753" y="3095"/>
                      <a:pt x="452" y="1817"/>
                      <a:pt x="928" y="1040"/>
                    </a:cubicBezTo>
                    <a:cubicBezTo>
                      <a:pt x="1104" y="739"/>
                      <a:pt x="1379" y="539"/>
                      <a:pt x="1755" y="464"/>
                    </a:cubicBezTo>
                    <a:cubicBezTo>
                      <a:pt x="1902" y="428"/>
                      <a:pt x="2042" y="412"/>
                      <a:pt x="2177" y="412"/>
                    </a:cubicBezTo>
                    <a:cubicBezTo>
                      <a:pt x="3476" y="412"/>
                      <a:pt x="4239" y="1899"/>
                      <a:pt x="4261" y="1967"/>
                    </a:cubicBezTo>
                    <a:cubicBezTo>
                      <a:pt x="4298" y="2041"/>
                      <a:pt x="4375" y="2087"/>
                      <a:pt x="4453" y="2087"/>
                    </a:cubicBezTo>
                    <a:cubicBezTo>
                      <a:pt x="4482" y="2087"/>
                      <a:pt x="4510" y="2081"/>
                      <a:pt x="4537" y="2068"/>
                    </a:cubicBezTo>
                    <a:cubicBezTo>
                      <a:pt x="4637" y="2018"/>
                      <a:pt x="4688" y="1892"/>
                      <a:pt x="4637" y="1792"/>
                    </a:cubicBezTo>
                    <a:cubicBezTo>
                      <a:pt x="4615" y="1769"/>
                      <a:pt x="3750" y="1"/>
                      <a:pt x="2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0"/>
              <p:cNvSpPr/>
              <p:nvPr/>
            </p:nvSpPr>
            <p:spPr>
              <a:xfrm>
                <a:off x="4340375" y="2085875"/>
                <a:ext cx="100900" cy="17732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7093" extrusionOk="0">
                    <a:moveTo>
                      <a:pt x="2908" y="0"/>
                    </a:moveTo>
                    <a:lnTo>
                      <a:pt x="1" y="1504"/>
                    </a:lnTo>
                    <a:lnTo>
                      <a:pt x="1" y="3810"/>
                    </a:lnTo>
                    <a:lnTo>
                      <a:pt x="3535" y="7093"/>
                    </a:lnTo>
                    <a:lnTo>
                      <a:pt x="4036" y="2356"/>
                    </a:lnTo>
                    <a:lnTo>
                      <a:pt x="29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0"/>
              <p:cNvSpPr/>
              <p:nvPr/>
            </p:nvSpPr>
            <p:spPr>
              <a:xfrm>
                <a:off x="4335375" y="2081000"/>
                <a:ext cx="110925" cy="18722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489" extrusionOk="0">
                    <a:moveTo>
                      <a:pt x="3008" y="496"/>
                    </a:moveTo>
                    <a:lnTo>
                      <a:pt x="4035" y="2601"/>
                    </a:lnTo>
                    <a:lnTo>
                      <a:pt x="3584" y="6862"/>
                    </a:lnTo>
                    <a:lnTo>
                      <a:pt x="401" y="3904"/>
                    </a:lnTo>
                    <a:lnTo>
                      <a:pt x="401" y="1824"/>
                    </a:lnTo>
                    <a:lnTo>
                      <a:pt x="3008" y="496"/>
                    </a:lnTo>
                    <a:close/>
                    <a:moveTo>
                      <a:pt x="3095" y="1"/>
                    </a:moveTo>
                    <a:cubicBezTo>
                      <a:pt x="3064" y="1"/>
                      <a:pt x="3033" y="7"/>
                      <a:pt x="3008" y="20"/>
                    </a:cubicBezTo>
                    <a:lnTo>
                      <a:pt x="100" y="1524"/>
                    </a:lnTo>
                    <a:cubicBezTo>
                      <a:pt x="25" y="1549"/>
                      <a:pt x="0" y="1624"/>
                      <a:pt x="0" y="1699"/>
                    </a:cubicBezTo>
                    <a:lnTo>
                      <a:pt x="0" y="4005"/>
                    </a:lnTo>
                    <a:cubicBezTo>
                      <a:pt x="0" y="4055"/>
                      <a:pt x="25" y="4105"/>
                      <a:pt x="50" y="4130"/>
                    </a:cubicBezTo>
                    <a:lnTo>
                      <a:pt x="3609" y="7438"/>
                    </a:lnTo>
                    <a:cubicBezTo>
                      <a:pt x="3634" y="7463"/>
                      <a:pt x="3684" y="7488"/>
                      <a:pt x="3735" y="7488"/>
                    </a:cubicBezTo>
                    <a:lnTo>
                      <a:pt x="3810" y="7488"/>
                    </a:lnTo>
                    <a:cubicBezTo>
                      <a:pt x="3885" y="7463"/>
                      <a:pt x="3935" y="7388"/>
                      <a:pt x="3935" y="7313"/>
                    </a:cubicBezTo>
                    <a:lnTo>
                      <a:pt x="4436" y="2576"/>
                    </a:lnTo>
                    <a:cubicBezTo>
                      <a:pt x="4436" y="2526"/>
                      <a:pt x="4436" y="2501"/>
                      <a:pt x="4411" y="2476"/>
                    </a:cubicBezTo>
                    <a:lnTo>
                      <a:pt x="3283" y="120"/>
                    </a:lnTo>
                    <a:cubicBezTo>
                      <a:pt x="3283" y="70"/>
                      <a:pt x="3233" y="20"/>
                      <a:pt x="3183" y="20"/>
                    </a:cubicBezTo>
                    <a:cubicBezTo>
                      <a:pt x="3158" y="7"/>
                      <a:pt x="3127" y="1"/>
                      <a:pt x="3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0"/>
              <p:cNvSpPr/>
              <p:nvPr/>
            </p:nvSpPr>
            <p:spPr>
              <a:xfrm>
                <a:off x="4265825" y="1899775"/>
                <a:ext cx="174200" cy="279475"/>
              </a:xfrm>
              <a:custGeom>
                <a:avLst/>
                <a:gdLst/>
                <a:ahLst/>
                <a:cxnLst/>
                <a:rect l="l" t="t" r="r" b="b"/>
                <a:pathLst>
                  <a:path w="6968" h="11179" extrusionOk="0">
                    <a:moveTo>
                      <a:pt x="3885" y="1"/>
                    </a:moveTo>
                    <a:lnTo>
                      <a:pt x="0" y="1153"/>
                    </a:lnTo>
                    <a:lnTo>
                      <a:pt x="2896" y="10970"/>
                    </a:lnTo>
                    <a:lnTo>
                      <a:pt x="2896" y="10970"/>
                    </a:lnTo>
                    <a:cubicBezTo>
                      <a:pt x="2905" y="10805"/>
                      <a:pt x="3006" y="10612"/>
                      <a:pt x="3108" y="10477"/>
                    </a:cubicBezTo>
                    <a:cubicBezTo>
                      <a:pt x="3228" y="10316"/>
                      <a:pt x="3429" y="10236"/>
                      <a:pt x="3620" y="10236"/>
                    </a:cubicBezTo>
                    <a:cubicBezTo>
                      <a:pt x="3667" y="10236"/>
                      <a:pt x="3714" y="10241"/>
                      <a:pt x="3760" y="10251"/>
                    </a:cubicBezTo>
                    <a:cubicBezTo>
                      <a:pt x="4010" y="10301"/>
                      <a:pt x="4211" y="10477"/>
                      <a:pt x="4311" y="10702"/>
                    </a:cubicBezTo>
                    <a:cubicBezTo>
                      <a:pt x="4311" y="10477"/>
                      <a:pt x="4286" y="10251"/>
                      <a:pt x="4386" y="10026"/>
                    </a:cubicBezTo>
                    <a:cubicBezTo>
                      <a:pt x="4461" y="9825"/>
                      <a:pt x="4662" y="9625"/>
                      <a:pt x="4887" y="9625"/>
                    </a:cubicBezTo>
                    <a:cubicBezTo>
                      <a:pt x="5038" y="9625"/>
                      <a:pt x="5188" y="9700"/>
                      <a:pt x="5288" y="9800"/>
                    </a:cubicBezTo>
                    <a:cubicBezTo>
                      <a:pt x="5414" y="9900"/>
                      <a:pt x="5489" y="10051"/>
                      <a:pt x="5564" y="10176"/>
                    </a:cubicBezTo>
                    <a:cubicBezTo>
                      <a:pt x="5614" y="9976"/>
                      <a:pt x="5639" y="9775"/>
                      <a:pt x="5740" y="9600"/>
                    </a:cubicBezTo>
                    <a:cubicBezTo>
                      <a:pt x="5815" y="9449"/>
                      <a:pt x="5990" y="9299"/>
                      <a:pt x="6166" y="9249"/>
                    </a:cubicBezTo>
                    <a:cubicBezTo>
                      <a:pt x="6196" y="9244"/>
                      <a:pt x="6225" y="9242"/>
                      <a:pt x="6254" y="9242"/>
                    </a:cubicBezTo>
                    <a:cubicBezTo>
                      <a:pt x="6392" y="9242"/>
                      <a:pt x="6513" y="9291"/>
                      <a:pt x="6617" y="9374"/>
                    </a:cubicBezTo>
                    <a:cubicBezTo>
                      <a:pt x="6767" y="9449"/>
                      <a:pt x="6867" y="9575"/>
                      <a:pt x="6968" y="9700"/>
                    </a:cubicBezTo>
                    <a:lnTo>
                      <a:pt x="3885" y="1"/>
                    </a:lnTo>
                    <a:close/>
                    <a:moveTo>
                      <a:pt x="2896" y="10970"/>
                    </a:moveTo>
                    <a:cubicBezTo>
                      <a:pt x="2892" y="11049"/>
                      <a:pt x="2909" y="11122"/>
                      <a:pt x="2958" y="11179"/>
                    </a:cubicBezTo>
                    <a:lnTo>
                      <a:pt x="2896" y="109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4260175" y="1895000"/>
                <a:ext cx="185500" cy="289900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11596" extrusionOk="0">
                    <a:moveTo>
                      <a:pt x="3986" y="467"/>
                    </a:moveTo>
                    <a:lnTo>
                      <a:pt x="6793" y="9314"/>
                    </a:lnTo>
                    <a:cubicBezTo>
                      <a:pt x="6699" y="9258"/>
                      <a:pt x="6591" y="9230"/>
                      <a:pt x="6479" y="9230"/>
                    </a:cubicBezTo>
                    <a:cubicBezTo>
                      <a:pt x="6442" y="9230"/>
                      <a:pt x="6404" y="9233"/>
                      <a:pt x="6367" y="9239"/>
                    </a:cubicBezTo>
                    <a:cubicBezTo>
                      <a:pt x="6141" y="9289"/>
                      <a:pt x="5915" y="9465"/>
                      <a:pt x="5790" y="9715"/>
                    </a:cubicBezTo>
                    <a:cubicBezTo>
                      <a:pt x="5740" y="9766"/>
                      <a:pt x="5715" y="9816"/>
                      <a:pt x="5690" y="9891"/>
                    </a:cubicBezTo>
                    <a:cubicBezTo>
                      <a:pt x="5690" y="9866"/>
                      <a:pt x="5665" y="9866"/>
                      <a:pt x="5665" y="9841"/>
                    </a:cubicBezTo>
                    <a:cubicBezTo>
                      <a:pt x="5507" y="9706"/>
                      <a:pt x="5330" y="9611"/>
                      <a:pt x="5168" y="9611"/>
                    </a:cubicBezTo>
                    <a:cubicBezTo>
                      <a:pt x="5150" y="9611"/>
                      <a:pt x="5132" y="9613"/>
                      <a:pt x="5113" y="9615"/>
                    </a:cubicBezTo>
                    <a:cubicBezTo>
                      <a:pt x="4763" y="9615"/>
                      <a:pt x="4512" y="9891"/>
                      <a:pt x="4412" y="10141"/>
                    </a:cubicBezTo>
                    <a:cubicBezTo>
                      <a:pt x="4387" y="10217"/>
                      <a:pt x="4362" y="10292"/>
                      <a:pt x="4362" y="10367"/>
                    </a:cubicBezTo>
                    <a:cubicBezTo>
                      <a:pt x="4261" y="10317"/>
                      <a:pt x="4161" y="10267"/>
                      <a:pt x="4036" y="10242"/>
                    </a:cubicBezTo>
                    <a:cubicBezTo>
                      <a:pt x="3972" y="10227"/>
                      <a:pt x="3908" y="10220"/>
                      <a:pt x="3844" y="10220"/>
                    </a:cubicBezTo>
                    <a:cubicBezTo>
                      <a:pt x="3580" y="10220"/>
                      <a:pt x="3325" y="10341"/>
                      <a:pt x="3184" y="10542"/>
                    </a:cubicBezTo>
                    <a:cubicBezTo>
                      <a:pt x="3159" y="10542"/>
                      <a:pt x="3159" y="10568"/>
                      <a:pt x="3159" y="10568"/>
                    </a:cubicBezTo>
                    <a:lnTo>
                      <a:pt x="477" y="1495"/>
                    </a:lnTo>
                    <a:lnTo>
                      <a:pt x="3986" y="467"/>
                    </a:lnTo>
                    <a:close/>
                    <a:moveTo>
                      <a:pt x="4126" y="0"/>
                    </a:moveTo>
                    <a:cubicBezTo>
                      <a:pt x="4105" y="0"/>
                      <a:pt x="4083" y="5"/>
                      <a:pt x="4061" y="16"/>
                    </a:cubicBezTo>
                    <a:lnTo>
                      <a:pt x="176" y="1144"/>
                    </a:lnTo>
                    <a:cubicBezTo>
                      <a:pt x="76" y="1194"/>
                      <a:pt x="1" y="1294"/>
                      <a:pt x="26" y="1395"/>
                    </a:cubicBezTo>
                    <a:lnTo>
                      <a:pt x="2908" y="11194"/>
                    </a:lnTo>
                    <a:cubicBezTo>
                      <a:pt x="2908" y="11294"/>
                      <a:pt x="2958" y="11420"/>
                      <a:pt x="3033" y="11520"/>
                    </a:cubicBezTo>
                    <a:cubicBezTo>
                      <a:pt x="3058" y="11570"/>
                      <a:pt x="3108" y="11595"/>
                      <a:pt x="3184" y="11595"/>
                    </a:cubicBezTo>
                    <a:cubicBezTo>
                      <a:pt x="3209" y="11595"/>
                      <a:pt x="3234" y="11570"/>
                      <a:pt x="3284" y="11570"/>
                    </a:cubicBezTo>
                    <a:cubicBezTo>
                      <a:pt x="3359" y="11520"/>
                      <a:pt x="3409" y="11420"/>
                      <a:pt x="3384" y="11319"/>
                    </a:cubicBezTo>
                    <a:lnTo>
                      <a:pt x="3334" y="11144"/>
                    </a:lnTo>
                    <a:cubicBezTo>
                      <a:pt x="3334" y="11044"/>
                      <a:pt x="3409" y="10918"/>
                      <a:pt x="3484" y="10793"/>
                    </a:cubicBezTo>
                    <a:cubicBezTo>
                      <a:pt x="3563" y="10695"/>
                      <a:pt x="3704" y="10627"/>
                      <a:pt x="3846" y="10627"/>
                    </a:cubicBezTo>
                    <a:cubicBezTo>
                      <a:pt x="3884" y="10627"/>
                      <a:pt x="3923" y="10632"/>
                      <a:pt x="3961" y="10643"/>
                    </a:cubicBezTo>
                    <a:cubicBezTo>
                      <a:pt x="4111" y="10668"/>
                      <a:pt x="4286" y="10818"/>
                      <a:pt x="4362" y="10994"/>
                    </a:cubicBezTo>
                    <a:cubicBezTo>
                      <a:pt x="4382" y="11055"/>
                      <a:pt x="4454" y="11100"/>
                      <a:pt x="4534" y="11100"/>
                    </a:cubicBezTo>
                    <a:cubicBezTo>
                      <a:pt x="4552" y="11100"/>
                      <a:pt x="4569" y="11098"/>
                      <a:pt x="4587" y="11094"/>
                    </a:cubicBezTo>
                    <a:cubicBezTo>
                      <a:pt x="4687" y="11069"/>
                      <a:pt x="4737" y="10994"/>
                      <a:pt x="4737" y="10893"/>
                    </a:cubicBezTo>
                    <a:cubicBezTo>
                      <a:pt x="4737" y="10693"/>
                      <a:pt x="4737" y="10467"/>
                      <a:pt x="4788" y="10292"/>
                    </a:cubicBezTo>
                    <a:cubicBezTo>
                      <a:pt x="4838" y="10167"/>
                      <a:pt x="4963" y="10016"/>
                      <a:pt x="5113" y="10016"/>
                    </a:cubicBezTo>
                    <a:cubicBezTo>
                      <a:pt x="5189" y="10016"/>
                      <a:pt x="5289" y="10066"/>
                      <a:pt x="5389" y="10141"/>
                    </a:cubicBezTo>
                    <a:cubicBezTo>
                      <a:pt x="5464" y="10217"/>
                      <a:pt x="5540" y="10342"/>
                      <a:pt x="5615" y="10467"/>
                    </a:cubicBezTo>
                    <a:cubicBezTo>
                      <a:pt x="5665" y="10542"/>
                      <a:pt x="5740" y="10568"/>
                      <a:pt x="5815" y="10568"/>
                    </a:cubicBezTo>
                    <a:cubicBezTo>
                      <a:pt x="5915" y="10542"/>
                      <a:pt x="5966" y="10492"/>
                      <a:pt x="5991" y="10392"/>
                    </a:cubicBezTo>
                    <a:cubicBezTo>
                      <a:pt x="6016" y="10217"/>
                      <a:pt x="6066" y="10041"/>
                      <a:pt x="6141" y="9891"/>
                    </a:cubicBezTo>
                    <a:cubicBezTo>
                      <a:pt x="6216" y="9766"/>
                      <a:pt x="6316" y="9665"/>
                      <a:pt x="6442" y="9640"/>
                    </a:cubicBezTo>
                    <a:cubicBezTo>
                      <a:pt x="6517" y="9640"/>
                      <a:pt x="6642" y="9665"/>
                      <a:pt x="6743" y="9740"/>
                    </a:cubicBezTo>
                    <a:cubicBezTo>
                      <a:pt x="6843" y="9816"/>
                      <a:pt x="6943" y="9916"/>
                      <a:pt x="7043" y="10016"/>
                    </a:cubicBezTo>
                    <a:cubicBezTo>
                      <a:pt x="7092" y="10065"/>
                      <a:pt x="7151" y="10092"/>
                      <a:pt x="7207" y="10092"/>
                    </a:cubicBezTo>
                    <a:cubicBezTo>
                      <a:pt x="7237" y="10092"/>
                      <a:pt x="7267" y="10084"/>
                      <a:pt x="7294" y="10066"/>
                    </a:cubicBezTo>
                    <a:cubicBezTo>
                      <a:pt x="7394" y="10016"/>
                      <a:pt x="7419" y="9916"/>
                      <a:pt x="7394" y="9816"/>
                    </a:cubicBezTo>
                    <a:lnTo>
                      <a:pt x="4311" y="141"/>
                    </a:lnTo>
                    <a:cubicBezTo>
                      <a:pt x="4272" y="63"/>
                      <a:pt x="4203" y="0"/>
                      <a:pt x="4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4337875" y="2174225"/>
                <a:ext cx="19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76" h="201" extrusionOk="0">
                    <a:moveTo>
                      <a:pt x="25" y="0"/>
                    </a:moveTo>
                    <a:cubicBezTo>
                      <a:pt x="0" y="75"/>
                      <a:pt x="25" y="150"/>
                      <a:pt x="76" y="201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E390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0"/>
              <p:cNvSpPr/>
              <p:nvPr/>
            </p:nvSpPr>
            <p:spPr>
              <a:xfrm>
                <a:off x="4332850" y="2169200"/>
                <a:ext cx="1257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28" extrusionOk="0">
                    <a:moveTo>
                      <a:pt x="176" y="1"/>
                    </a:moveTo>
                    <a:cubicBezTo>
                      <a:pt x="76" y="26"/>
                      <a:pt x="1" y="101"/>
                      <a:pt x="1" y="201"/>
                    </a:cubicBezTo>
                    <a:cubicBezTo>
                      <a:pt x="1" y="326"/>
                      <a:pt x="51" y="452"/>
                      <a:pt x="126" y="552"/>
                    </a:cubicBezTo>
                    <a:cubicBezTo>
                      <a:pt x="151" y="602"/>
                      <a:pt x="226" y="627"/>
                      <a:pt x="277" y="627"/>
                    </a:cubicBezTo>
                    <a:cubicBezTo>
                      <a:pt x="302" y="627"/>
                      <a:pt x="327" y="602"/>
                      <a:pt x="377" y="602"/>
                    </a:cubicBezTo>
                    <a:cubicBezTo>
                      <a:pt x="452" y="552"/>
                      <a:pt x="502" y="452"/>
                      <a:pt x="477" y="351"/>
                    </a:cubicBezTo>
                    <a:lnTo>
                      <a:pt x="402" y="151"/>
                    </a:lnTo>
                    <a:cubicBezTo>
                      <a:pt x="377" y="51"/>
                      <a:pt x="27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0"/>
              <p:cNvSpPr/>
              <p:nvPr/>
            </p:nvSpPr>
            <p:spPr>
              <a:xfrm>
                <a:off x="4312175" y="2085250"/>
                <a:ext cx="127850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3560" extrusionOk="0">
                    <a:moveTo>
                      <a:pt x="1" y="0"/>
                    </a:moveTo>
                    <a:lnTo>
                      <a:pt x="1053" y="3559"/>
                    </a:lnTo>
                    <a:cubicBezTo>
                      <a:pt x="1053" y="3384"/>
                      <a:pt x="1154" y="3183"/>
                      <a:pt x="1254" y="3058"/>
                    </a:cubicBezTo>
                    <a:cubicBezTo>
                      <a:pt x="1374" y="2897"/>
                      <a:pt x="1575" y="2817"/>
                      <a:pt x="1766" y="2817"/>
                    </a:cubicBezTo>
                    <a:cubicBezTo>
                      <a:pt x="1813" y="2817"/>
                      <a:pt x="1860" y="2822"/>
                      <a:pt x="1906" y="2832"/>
                    </a:cubicBezTo>
                    <a:cubicBezTo>
                      <a:pt x="2156" y="2882"/>
                      <a:pt x="2357" y="3058"/>
                      <a:pt x="2457" y="3283"/>
                    </a:cubicBezTo>
                    <a:cubicBezTo>
                      <a:pt x="2457" y="3058"/>
                      <a:pt x="2432" y="2832"/>
                      <a:pt x="2532" y="2607"/>
                    </a:cubicBezTo>
                    <a:cubicBezTo>
                      <a:pt x="2607" y="2406"/>
                      <a:pt x="2808" y="2206"/>
                      <a:pt x="3033" y="2206"/>
                    </a:cubicBezTo>
                    <a:cubicBezTo>
                      <a:pt x="3184" y="2206"/>
                      <a:pt x="3334" y="2281"/>
                      <a:pt x="3434" y="2381"/>
                    </a:cubicBezTo>
                    <a:cubicBezTo>
                      <a:pt x="3560" y="2481"/>
                      <a:pt x="3635" y="2632"/>
                      <a:pt x="3710" y="2757"/>
                    </a:cubicBezTo>
                    <a:cubicBezTo>
                      <a:pt x="3760" y="2557"/>
                      <a:pt x="3785" y="2356"/>
                      <a:pt x="3886" y="2181"/>
                    </a:cubicBezTo>
                    <a:cubicBezTo>
                      <a:pt x="3961" y="2030"/>
                      <a:pt x="4136" y="1880"/>
                      <a:pt x="4312" y="1830"/>
                    </a:cubicBezTo>
                    <a:cubicBezTo>
                      <a:pt x="4342" y="1825"/>
                      <a:pt x="4371" y="1823"/>
                      <a:pt x="4400" y="1823"/>
                    </a:cubicBezTo>
                    <a:cubicBezTo>
                      <a:pt x="4538" y="1823"/>
                      <a:pt x="4659" y="1872"/>
                      <a:pt x="4763" y="1955"/>
                    </a:cubicBezTo>
                    <a:cubicBezTo>
                      <a:pt x="4913" y="2030"/>
                      <a:pt x="5013" y="2156"/>
                      <a:pt x="5114" y="2281"/>
                    </a:cubicBezTo>
                    <a:lnTo>
                      <a:pt x="4487" y="301"/>
                    </a:lnTo>
                    <a:cubicBezTo>
                      <a:pt x="3776" y="532"/>
                      <a:pt x="3123" y="627"/>
                      <a:pt x="2528" y="627"/>
                    </a:cubicBezTo>
                    <a:cubicBezTo>
                      <a:pt x="1510" y="627"/>
                      <a:pt x="666" y="348"/>
                      <a:pt x="1" y="0"/>
                    </a:cubicBezTo>
                    <a:close/>
                  </a:path>
                </a:pathLst>
              </a:custGeom>
              <a:solidFill>
                <a:srgbClr val="DCB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0"/>
              <p:cNvSpPr/>
              <p:nvPr/>
            </p:nvSpPr>
            <p:spPr>
              <a:xfrm>
                <a:off x="4306550" y="2080175"/>
                <a:ext cx="139125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3963" extrusionOk="0">
                    <a:moveTo>
                      <a:pt x="552" y="579"/>
                    </a:moveTo>
                    <a:lnTo>
                      <a:pt x="552" y="579"/>
                    </a:lnTo>
                    <a:cubicBezTo>
                      <a:pt x="1240" y="874"/>
                      <a:pt x="1977" y="1020"/>
                      <a:pt x="2742" y="1020"/>
                    </a:cubicBezTo>
                    <a:cubicBezTo>
                      <a:pt x="3342" y="1020"/>
                      <a:pt x="3959" y="931"/>
                      <a:pt x="4587" y="754"/>
                    </a:cubicBezTo>
                    <a:lnTo>
                      <a:pt x="4938" y="1907"/>
                    </a:lnTo>
                    <a:cubicBezTo>
                      <a:pt x="4844" y="1851"/>
                      <a:pt x="4736" y="1823"/>
                      <a:pt x="4624" y="1823"/>
                    </a:cubicBezTo>
                    <a:cubicBezTo>
                      <a:pt x="4587" y="1823"/>
                      <a:pt x="4549" y="1826"/>
                      <a:pt x="4512" y="1832"/>
                    </a:cubicBezTo>
                    <a:cubicBezTo>
                      <a:pt x="4286" y="1882"/>
                      <a:pt x="4060" y="2058"/>
                      <a:pt x="3935" y="2308"/>
                    </a:cubicBezTo>
                    <a:cubicBezTo>
                      <a:pt x="3885" y="2359"/>
                      <a:pt x="3860" y="2409"/>
                      <a:pt x="3835" y="2484"/>
                    </a:cubicBezTo>
                    <a:cubicBezTo>
                      <a:pt x="3835" y="2459"/>
                      <a:pt x="3810" y="2459"/>
                      <a:pt x="3810" y="2434"/>
                    </a:cubicBezTo>
                    <a:cubicBezTo>
                      <a:pt x="3652" y="2299"/>
                      <a:pt x="3475" y="2204"/>
                      <a:pt x="3313" y="2204"/>
                    </a:cubicBezTo>
                    <a:cubicBezTo>
                      <a:pt x="3295" y="2204"/>
                      <a:pt x="3277" y="2206"/>
                      <a:pt x="3258" y="2208"/>
                    </a:cubicBezTo>
                    <a:cubicBezTo>
                      <a:pt x="2908" y="2208"/>
                      <a:pt x="2657" y="2484"/>
                      <a:pt x="2557" y="2734"/>
                    </a:cubicBezTo>
                    <a:cubicBezTo>
                      <a:pt x="2532" y="2810"/>
                      <a:pt x="2507" y="2885"/>
                      <a:pt x="2507" y="2960"/>
                    </a:cubicBezTo>
                    <a:cubicBezTo>
                      <a:pt x="2406" y="2910"/>
                      <a:pt x="2306" y="2860"/>
                      <a:pt x="2181" y="2835"/>
                    </a:cubicBezTo>
                    <a:cubicBezTo>
                      <a:pt x="2117" y="2820"/>
                      <a:pt x="2053" y="2813"/>
                      <a:pt x="1989" y="2813"/>
                    </a:cubicBezTo>
                    <a:cubicBezTo>
                      <a:pt x="1725" y="2813"/>
                      <a:pt x="1470" y="2934"/>
                      <a:pt x="1329" y="3135"/>
                    </a:cubicBezTo>
                    <a:cubicBezTo>
                      <a:pt x="1304" y="3135"/>
                      <a:pt x="1304" y="3135"/>
                      <a:pt x="1304" y="3161"/>
                    </a:cubicBezTo>
                    <a:lnTo>
                      <a:pt x="552" y="579"/>
                    </a:lnTo>
                    <a:close/>
                    <a:moveTo>
                      <a:pt x="227" y="0"/>
                    </a:moveTo>
                    <a:cubicBezTo>
                      <a:pt x="182" y="0"/>
                      <a:pt x="132" y="22"/>
                      <a:pt x="101" y="53"/>
                    </a:cubicBezTo>
                    <a:cubicBezTo>
                      <a:pt x="25" y="103"/>
                      <a:pt x="0" y="178"/>
                      <a:pt x="25" y="253"/>
                    </a:cubicBezTo>
                    <a:lnTo>
                      <a:pt x="1078" y="3837"/>
                    </a:lnTo>
                    <a:cubicBezTo>
                      <a:pt x="1103" y="3912"/>
                      <a:pt x="1178" y="3963"/>
                      <a:pt x="1278" y="3963"/>
                    </a:cubicBezTo>
                    <a:lnTo>
                      <a:pt x="1304" y="3963"/>
                    </a:lnTo>
                    <a:cubicBezTo>
                      <a:pt x="1404" y="3963"/>
                      <a:pt x="1479" y="3862"/>
                      <a:pt x="1479" y="3762"/>
                    </a:cubicBezTo>
                    <a:cubicBezTo>
                      <a:pt x="1479" y="3662"/>
                      <a:pt x="1529" y="3511"/>
                      <a:pt x="1629" y="3386"/>
                    </a:cubicBezTo>
                    <a:cubicBezTo>
                      <a:pt x="1708" y="3288"/>
                      <a:pt x="1849" y="3220"/>
                      <a:pt x="1991" y="3220"/>
                    </a:cubicBezTo>
                    <a:cubicBezTo>
                      <a:pt x="2029" y="3220"/>
                      <a:pt x="2068" y="3225"/>
                      <a:pt x="2106" y="3236"/>
                    </a:cubicBezTo>
                    <a:cubicBezTo>
                      <a:pt x="2256" y="3261"/>
                      <a:pt x="2431" y="3411"/>
                      <a:pt x="2507" y="3587"/>
                    </a:cubicBezTo>
                    <a:cubicBezTo>
                      <a:pt x="2527" y="3648"/>
                      <a:pt x="2599" y="3693"/>
                      <a:pt x="2679" y="3693"/>
                    </a:cubicBezTo>
                    <a:cubicBezTo>
                      <a:pt x="2697" y="3693"/>
                      <a:pt x="2714" y="3691"/>
                      <a:pt x="2732" y="3687"/>
                    </a:cubicBezTo>
                    <a:cubicBezTo>
                      <a:pt x="2832" y="3662"/>
                      <a:pt x="2882" y="3587"/>
                      <a:pt x="2882" y="3486"/>
                    </a:cubicBezTo>
                    <a:cubicBezTo>
                      <a:pt x="2882" y="3286"/>
                      <a:pt x="2882" y="3060"/>
                      <a:pt x="2933" y="2885"/>
                    </a:cubicBezTo>
                    <a:cubicBezTo>
                      <a:pt x="2983" y="2760"/>
                      <a:pt x="3108" y="2609"/>
                      <a:pt x="3258" y="2609"/>
                    </a:cubicBezTo>
                    <a:cubicBezTo>
                      <a:pt x="3334" y="2609"/>
                      <a:pt x="3434" y="2659"/>
                      <a:pt x="3534" y="2734"/>
                    </a:cubicBezTo>
                    <a:cubicBezTo>
                      <a:pt x="3609" y="2810"/>
                      <a:pt x="3685" y="2935"/>
                      <a:pt x="3760" y="3060"/>
                    </a:cubicBezTo>
                    <a:cubicBezTo>
                      <a:pt x="3810" y="3135"/>
                      <a:pt x="3885" y="3161"/>
                      <a:pt x="3960" y="3161"/>
                    </a:cubicBezTo>
                    <a:cubicBezTo>
                      <a:pt x="4060" y="3135"/>
                      <a:pt x="4111" y="3085"/>
                      <a:pt x="4136" y="2985"/>
                    </a:cubicBezTo>
                    <a:cubicBezTo>
                      <a:pt x="4161" y="2810"/>
                      <a:pt x="4211" y="2634"/>
                      <a:pt x="4286" y="2484"/>
                    </a:cubicBezTo>
                    <a:cubicBezTo>
                      <a:pt x="4361" y="2359"/>
                      <a:pt x="4461" y="2258"/>
                      <a:pt x="4587" y="2233"/>
                    </a:cubicBezTo>
                    <a:cubicBezTo>
                      <a:pt x="4662" y="2233"/>
                      <a:pt x="4787" y="2258"/>
                      <a:pt x="4888" y="2333"/>
                    </a:cubicBezTo>
                    <a:cubicBezTo>
                      <a:pt x="4988" y="2409"/>
                      <a:pt x="5088" y="2509"/>
                      <a:pt x="5188" y="2609"/>
                    </a:cubicBezTo>
                    <a:cubicBezTo>
                      <a:pt x="5237" y="2658"/>
                      <a:pt x="5296" y="2685"/>
                      <a:pt x="5352" y="2685"/>
                    </a:cubicBezTo>
                    <a:cubicBezTo>
                      <a:pt x="5382" y="2685"/>
                      <a:pt x="5412" y="2677"/>
                      <a:pt x="5439" y="2659"/>
                    </a:cubicBezTo>
                    <a:cubicBezTo>
                      <a:pt x="5539" y="2609"/>
                      <a:pt x="5564" y="2509"/>
                      <a:pt x="5539" y="2409"/>
                    </a:cubicBezTo>
                    <a:lnTo>
                      <a:pt x="4913" y="429"/>
                    </a:lnTo>
                    <a:cubicBezTo>
                      <a:pt x="4888" y="379"/>
                      <a:pt x="4862" y="353"/>
                      <a:pt x="4812" y="328"/>
                    </a:cubicBezTo>
                    <a:cubicBezTo>
                      <a:pt x="4777" y="311"/>
                      <a:pt x="4741" y="293"/>
                      <a:pt x="4706" y="293"/>
                    </a:cubicBezTo>
                    <a:cubicBezTo>
                      <a:pt x="4691" y="293"/>
                      <a:pt x="4677" y="296"/>
                      <a:pt x="4662" y="303"/>
                    </a:cubicBezTo>
                    <a:cubicBezTo>
                      <a:pt x="3998" y="514"/>
                      <a:pt x="3357" y="618"/>
                      <a:pt x="2737" y="618"/>
                    </a:cubicBezTo>
                    <a:cubicBezTo>
                      <a:pt x="1883" y="618"/>
                      <a:pt x="1071" y="420"/>
                      <a:pt x="301" y="28"/>
                    </a:cubicBezTo>
                    <a:cubicBezTo>
                      <a:pt x="282" y="9"/>
                      <a:pt x="255" y="0"/>
                      <a:pt x="227" y="0"/>
                    </a:cubicBezTo>
                    <a:close/>
                  </a:path>
                </a:pathLst>
              </a:custGeom>
              <a:solidFill>
                <a:srgbClr val="DCB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0"/>
              <p:cNvSpPr/>
              <p:nvPr/>
            </p:nvSpPr>
            <p:spPr>
              <a:xfrm>
                <a:off x="4323450" y="1992225"/>
                <a:ext cx="207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829" h="1341" extrusionOk="0">
                    <a:moveTo>
                      <a:pt x="367" y="1"/>
                    </a:moveTo>
                    <a:cubicBezTo>
                      <a:pt x="342" y="1"/>
                      <a:pt x="321" y="6"/>
                      <a:pt x="302" y="12"/>
                    </a:cubicBezTo>
                    <a:cubicBezTo>
                      <a:pt x="1" y="87"/>
                      <a:pt x="76" y="563"/>
                      <a:pt x="101" y="739"/>
                    </a:cubicBezTo>
                    <a:cubicBezTo>
                      <a:pt x="151" y="889"/>
                      <a:pt x="201" y="1014"/>
                      <a:pt x="252" y="1115"/>
                    </a:cubicBezTo>
                    <a:cubicBezTo>
                      <a:pt x="352" y="1290"/>
                      <a:pt x="477" y="1340"/>
                      <a:pt x="552" y="1340"/>
                    </a:cubicBezTo>
                    <a:cubicBezTo>
                      <a:pt x="577" y="1340"/>
                      <a:pt x="577" y="1340"/>
                      <a:pt x="602" y="1315"/>
                    </a:cubicBezTo>
                    <a:cubicBezTo>
                      <a:pt x="678" y="1315"/>
                      <a:pt x="803" y="1240"/>
                      <a:pt x="828" y="989"/>
                    </a:cubicBezTo>
                    <a:cubicBezTo>
                      <a:pt x="828" y="864"/>
                      <a:pt x="803" y="739"/>
                      <a:pt x="778" y="588"/>
                    </a:cubicBezTo>
                    <a:cubicBezTo>
                      <a:pt x="753" y="438"/>
                      <a:pt x="703" y="313"/>
                      <a:pt x="653" y="212"/>
                    </a:cubicBezTo>
                    <a:cubicBezTo>
                      <a:pt x="540" y="43"/>
                      <a:pt x="441" y="1"/>
                      <a:pt x="3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0"/>
              <p:cNvSpPr/>
              <p:nvPr/>
            </p:nvSpPr>
            <p:spPr>
              <a:xfrm>
                <a:off x="4351650" y="1985350"/>
                <a:ext cx="2070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15" extrusionOk="0">
                    <a:moveTo>
                      <a:pt x="370" y="0"/>
                    </a:moveTo>
                    <a:cubicBezTo>
                      <a:pt x="344" y="0"/>
                      <a:pt x="320" y="5"/>
                      <a:pt x="302" y="11"/>
                    </a:cubicBezTo>
                    <a:cubicBezTo>
                      <a:pt x="1" y="86"/>
                      <a:pt x="76" y="537"/>
                      <a:pt x="126" y="738"/>
                    </a:cubicBezTo>
                    <a:cubicBezTo>
                      <a:pt x="151" y="888"/>
                      <a:pt x="201" y="1014"/>
                      <a:pt x="251" y="1114"/>
                    </a:cubicBezTo>
                    <a:cubicBezTo>
                      <a:pt x="352" y="1289"/>
                      <a:pt x="477" y="1314"/>
                      <a:pt x="552" y="1314"/>
                    </a:cubicBezTo>
                    <a:lnTo>
                      <a:pt x="602" y="1314"/>
                    </a:lnTo>
                    <a:cubicBezTo>
                      <a:pt x="677" y="1289"/>
                      <a:pt x="828" y="1239"/>
                      <a:pt x="828" y="964"/>
                    </a:cubicBezTo>
                    <a:cubicBezTo>
                      <a:pt x="828" y="863"/>
                      <a:pt x="828" y="713"/>
                      <a:pt x="778" y="588"/>
                    </a:cubicBezTo>
                    <a:cubicBezTo>
                      <a:pt x="753" y="437"/>
                      <a:pt x="703" y="312"/>
                      <a:pt x="652" y="212"/>
                    </a:cubicBezTo>
                    <a:cubicBezTo>
                      <a:pt x="558" y="42"/>
                      <a:pt x="450" y="0"/>
                      <a:pt x="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0"/>
              <p:cNvSpPr/>
              <p:nvPr/>
            </p:nvSpPr>
            <p:spPr>
              <a:xfrm>
                <a:off x="4309675" y="1995775"/>
                <a:ext cx="8335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2326" extrusionOk="0">
                    <a:moveTo>
                      <a:pt x="2842" y="1"/>
                    </a:moveTo>
                    <a:cubicBezTo>
                      <a:pt x="2813" y="1"/>
                      <a:pt x="2784" y="7"/>
                      <a:pt x="2757" y="20"/>
                    </a:cubicBezTo>
                    <a:cubicBezTo>
                      <a:pt x="2657" y="70"/>
                      <a:pt x="2607" y="196"/>
                      <a:pt x="2657" y="296"/>
                    </a:cubicBezTo>
                    <a:cubicBezTo>
                      <a:pt x="2657" y="296"/>
                      <a:pt x="2883" y="822"/>
                      <a:pt x="2682" y="1298"/>
                    </a:cubicBezTo>
                    <a:cubicBezTo>
                      <a:pt x="2582" y="1549"/>
                      <a:pt x="2356" y="1724"/>
                      <a:pt x="2056" y="1850"/>
                    </a:cubicBezTo>
                    <a:cubicBezTo>
                      <a:pt x="1905" y="1900"/>
                      <a:pt x="1768" y="1925"/>
                      <a:pt x="1639" y="1925"/>
                    </a:cubicBezTo>
                    <a:cubicBezTo>
                      <a:pt x="1511" y="1925"/>
                      <a:pt x="1392" y="1900"/>
                      <a:pt x="1279" y="1850"/>
                    </a:cubicBezTo>
                    <a:cubicBezTo>
                      <a:pt x="702" y="1599"/>
                      <a:pt x="427" y="822"/>
                      <a:pt x="427" y="822"/>
                    </a:cubicBezTo>
                    <a:cubicBezTo>
                      <a:pt x="389" y="729"/>
                      <a:pt x="325" y="678"/>
                      <a:pt x="253" y="678"/>
                    </a:cubicBezTo>
                    <a:cubicBezTo>
                      <a:pt x="228" y="678"/>
                      <a:pt x="202" y="684"/>
                      <a:pt x="176" y="697"/>
                    </a:cubicBezTo>
                    <a:cubicBezTo>
                      <a:pt x="51" y="722"/>
                      <a:pt x="1" y="847"/>
                      <a:pt x="51" y="948"/>
                    </a:cubicBezTo>
                    <a:cubicBezTo>
                      <a:pt x="51" y="998"/>
                      <a:pt x="377" y="1875"/>
                      <a:pt x="1103" y="2226"/>
                    </a:cubicBezTo>
                    <a:cubicBezTo>
                      <a:pt x="1279" y="2301"/>
                      <a:pt x="1454" y="2326"/>
                      <a:pt x="1655" y="2326"/>
                    </a:cubicBezTo>
                    <a:cubicBezTo>
                      <a:pt x="1830" y="2326"/>
                      <a:pt x="2006" y="2301"/>
                      <a:pt x="2181" y="2226"/>
                    </a:cubicBezTo>
                    <a:cubicBezTo>
                      <a:pt x="2607" y="2075"/>
                      <a:pt x="2908" y="1800"/>
                      <a:pt x="3058" y="1449"/>
                    </a:cubicBezTo>
                    <a:cubicBezTo>
                      <a:pt x="3334" y="822"/>
                      <a:pt x="3033" y="146"/>
                      <a:pt x="3033" y="120"/>
                    </a:cubicBezTo>
                    <a:cubicBezTo>
                      <a:pt x="2996" y="47"/>
                      <a:pt x="2919" y="1"/>
                      <a:pt x="28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0"/>
              <p:cNvSpPr/>
              <p:nvPr/>
            </p:nvSpPr>
            <p:spPr>
              <a:xfrm>
                <a:off x="4337875" y="2063775"/>
                <a:ext cx="40125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4268" extrusionOk="0">
                    <a:moveTo>
                      <a:pt x="227" y="1"/>
                    </a:moveTo>
                    <a:cubicBezTo>
                      <a:pt x="210" y="1"/>
                      <a:pt x="193" y="3"/>
                      <a:pt x="176" y="7"/>
                    </a:cubicBezTo>
                    <a:cubicBezTo>
                      <a:pt x="51" y="32"/>
                      <a:pt x="0" y="157"/>
                      <a:pt x="25" y="258"/>
                    </a:cubicBezTo>
                    <a:cubicBezTo>
                      <a:pt x="51" y="333"/>
                      <a:pt x="802" y="2814"/>
                      <a:pt x="1178" y="4117"/>
                    </a:cubicBezTo>
                    <a:cubicBezTo>
                      <a:pt x="1228" y="4218"/>
                      <a:pt x="1304" y="4268"/>
                      <a:pt x="1379" y="4268"/>
                    </a:cubicBezTo>
                    <a:lnTo>
                      <a:pt x="1454" y="4268"/>
                    </a:lnTo>
                    <a:cubicBezTo>
                      <a:pt x="1554" y="4243"/>
                      <a:pt x="1604" y="4117"/>
                      <a:pt x="1579" y="4017"/>
                    </a:cubicBezTo>
                    <a:cubicBezTo>
                      <a:pt x="1304" y="3115"/>
                      <a:pt x="426" y="182"/>
                      <a:pt x="426" y="132"/>
                    </a:cubicBezTo>
                    <a:cubicBezTo>
                      <a:pt x="385" y="49"/>
                      <a:pt x="309" y="1"/>
                      <a:pt x="2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4374225" y="2059425"/>
                <a:ext cx="36350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891" extrusionOk="0">
                    <a:moveTo>
                      <a:pt x="224" y="1"/>
                    </a:moveTo>
                    <a:cubicBezTo>
                      <a:pt x="208" y="1"/>
                      <a:pt x="192" y="2"/>
                      <a:pt x="175" y="6"/>
                    </a:cubicBezTo>
                    <a:cubicBezTo>
                      <a:pt x="75" y="56"/>
                      <a:pt x="0" y="156"/>
                      <a:pt x="50" y="256"/>
                    </a:cubicBezTo>
                    <a:lnTo>
                      <a:pt x="1028" y="3740"/>
                    </a:lnTo>
                    <a:cubicBezTo>
                      <a:pt x="1053" y="3840"/>
                      <a:pt x="1153" y="3890"/>
                      <a:pt x="1228" y="3890"/>
                    </a:cubicBezTo>
                    <a:lnTo>
                      <a:pt x="1278" y="3890"/>
                    </a:lnTo>
                    <a:cubicBezTo>
                      <a:pt x="1404" y="3840"/>
                      <a:pt x="1454" y="3740"/>
                      <a:pt x="1429" y="3640"/>
                    </a:cubicBezTo>
                    <a:lnTo>
                      <a:pt x="426" y="156"/>
                    </a:lnTo>
                    <a:cubicBezTo>
                      <a:pt x="404" y="69"/>
                      <a:pt x="326" y="1"/>
                      <a:pt x="2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4297775" y="1945400"/>
                <a:ext cx="22575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835" extrusionOk="0">
                    <a:moveTo>
                      <a:pt x="216" y="0"/>
                    </a:moveTo>
                    <a:cubicBezTo>
                      <a:pt x="203" y="0"/>
                      <a:pt x="189" y="2"/>
                      <a:pt x="176" y="5"/>
                    </a:cubicBezTo>
                    <a:cubicBezTo>
                      <a:pt x="76" y="55"/>
                      <a:pt x="0" y="155"/>
                      <a:pt x="51" y="281"/>
                    </a:cubicBezTo>
                    <a:lnTo>
                      <a:pt x="502" y="1709"/>
                    </a:lnTo>
                    <a:cubicBezTo>
                      <a:pt x="527" y="1785"/>
                      <a:pt x="602" y="1835"/>
                      <a:pt x="677" y="1835"/>
                    </a:cubicBezTo>
                    <a:lnTo>
                      <a:pt x="752" y="1835"/>
                    </a:lnTo>
                    <a:cubicBezTo>
                      <a:pt x="853" y="1810"/>
                      <a:pt x="903" y="1684"/>
                      <a:pt x="878" y="1584"/>
                    </a:cubicBezTo>
                    <a:lnTo>
                      <a:pt x="426" y="155"/>
                    </a:lnTo>
                    <a:cubicBezTo>
                      <a:pt x="405" y="68"/>
                      <a:pt x="307" y="0"/>
                      <a:pt x="2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4337875" y="1935325"/>
                <a:ext cx="2070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662" extrusionOk="0">
                    <a:moveTo>
                      <a:pt x="227" y="1"/>
                    </a:moveTo>
                    <a:cubicBezTo>
                      <a:pt x="210" y="1"/>
                      <a:pt x="193" y="3"/>
                      <a:pt x="176" y="7"/>
                    </a:cubicBezTo>
                    <a:cubicBezTo>
                      <a:pt x="51" y="32"/>
                      <a:pt x="0" y="157"/>
                      <a:pt x="25" y="258"/>
                    </a:cubicBezTo>
                    <a:lnTo>
                      <a:pt x="401" y="1536"/>
                    </a:lnTo>
                    <a:cubicBezTo>
                      <a:pt x="452" y="1611"/>
                      <a:pt x="527" y="1661"/>
                      <a:pt x="602" y="1661"/>
                    </a:cubicBezTo>
                    <a:lnTo>
                      <a:pt x="677" y="1661"/>
                    </a:lnTo>
                    <a:cubicBezTo>
                      <a:pt x="777" y="1636"/>
                      <a:pt x="827" y="1511"/>
                      <a:pt x="802" y="1411"/>
                    </a:cubicBezTo>
                    <a:lnTo>
                      <a:pt x="426" y="157"/>
                    </a:lnTo>
                    <a:cubicBezTo>
                      <a:pt x="406" y="53"/>
                      <a:pt x="315" y="1"/>
                      <a:pt x="2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4405550" y="2232850"/>
                <a:ext cx="26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214" extrusionOk="0">
                    <a:moveTo>
                      <a:pt x="856" y="1"/>
                    </a:moveTo>
                    <a:cubicBezTo>
                      <a:pt x="382" y="1"/>
                      <a:pt x="50" y="312"/>
                      <a:pt x="50" y="312"/>
                    </a:cubicBezTo>
                    <a:cubicBezTo>
                      <a:pt x="50" y="312"/>
                      <a:pt x="25" y="312"/>
                      <a:pt x="0" y="362"/>
                    </a:cubicBezTo>
                    <a:lnTo>
                      <a:pt x="928" y="1214"/>
                    </a:lnTo>
                    <a:lnTo>
                      <a:pt x="1053" y="86"/>
                    </a:lnTo>
                    <a:lnTo>
                      <a:pt x="1003" y="11"/>
                    </a:lnTo>
                    <a:cubicBezTo>
                      <a:pt x="953" y="4"/>
                      <a:pt x="904" y="1"/>
                      <a:pt x="8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4399900" y="2227875"/>
                <a:ext cx="3700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614" extrusionOk="0">
                    <a:moveTo>
                      <a:pt x="1053" y="410"/>
                    </a:moveTo>
                    <a:lnTo>
                      <a:pt x="1003" y="987"/>
                    </a:lnTo>
                    <a:lnTo>
                      <a:pt x="527" y="561"/>
                    </a:lnTo>
                    <a:cubicBezTo>
                      <a:pt x="652" y="486"/>
                      <a:pt x="853" y="410"/>
                      <a:pt x="1053" y="410"/>
                    </a:cubicBezTo>
                    <a:close/>
                    <a:moveTo>
                      <a:pt x="1096" y="0"/>
                    </a:moveTo>
                    <a:cubicBezTo>
                      <a:pt x="549" y="0"/>
                      <a:pt x="149" y="335"/>
                      <a:pt x="126" y="335"/>
                    </a:cubicBezTo>
                    <a:cubicBezTo>
                      <a:pt x="126" y="360"/>
                      <a:pt x="101" y="360"/>
                      <a:pt x="101" y="385"/>
                    </a:cubicBezTo>
                    <a:lnTo>
                      <a:pt x="76" y="435"/>
                    </a:lnTo>
                    <a:cubicBezTo>
                      <a:pt x="1" y="511"/>
                      <a:pt x="1" y="636"/>
                      <a:pt x="101" y="686"/>
                    </a:cubicBezTo>
                    <a:lnTo>
                      <a:pt x="1028" y="1563"/>
                    </a:lnTo>
                    <a:cubicBezTo>
                      <a:pt x="1053" y="1588"/>
                      <a:pt x="1103" y="1613"/>
                      <a:pt x="1154" y="1613"/>
                    </a:cubicBezTo>
                    <a:lnTo>
                      <a:pt x="1229" y="1613"/>
                    </a:lnTo>
                    <a:cubicBezTo>
                      <a:pt x="1304" y="1588"/>
                      <a:pt x="1354" y="1513"/>
                      <a:pt x="1354" y="1438"/>
                    </a:cubicBezTo>
                    <a:lnTo>
                      <a:pt x="1479" y="285"/>
                    </a:lnTo>
                    <a:cubicBezTo>
                      <a:pt x="1479" y="235"/>
                      <a:pt x="1454" y="160"/>
                      <a:pt x="1429" y="135"/>
                    </a:cubicBezTo>
                    <a:lnTo>
                      <a:pt x="1354" y="85"/>
                    </a:lnTo>
                    <a:cubicBezTo>
                      <a:pt x="1329" y="34"/>
                      <a:pt x="1304" y="34"/>
                      <a:pt x="1254" y="9"/>
                    </a:cubicBezTo>
                    <a:cubicBezTo>
                      <a:pt x="1200" y="3"/>
                      <a:pt x="1147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0"/>
              <p:cNvSpPr/>
              <p:nvPr/>
            </p:nvSpPr>
            <p:spPr>
              <a:xfrm>
                <a:off x="4265825" y="1899775"/>
                <a:ext cx="106525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232" extrusionOk="0">
                    <a:moveTo>
                      <a:pt x="3885" y="1"/>
                    </a:moveTo>
                    <a:lnTo>
                      <a:pt x="0" y="1153"/>
                    </a:lnTo>
                    <a:lnTo>
                      <a:pt x="326" y="2231"/>
                    </a:lnTo>
                    <a:lnTo>
                      <a:pt x="4236" y="1178"/>
                    </a:lnTo>
                    <a:lnTo>
                      <a:pt x="4261" y="1153"/>
                    </a:lnTo>
                    <a:lnTo>
                      <a:pt x="38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0"/>
              <p:cNvSpPr/>
              <p:nvPr/>
            </p:nvSpPr>
            <p:spPr>
              <a:xfrm>
                <a:off x="4260175" y="1895000"/>
                <a:ext cx="1178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2623" extrusionOk="0">
                    <a:moveTo>
                      <a:pt x="3986" y="467"/>
                    </a:moveTo>
                    <a:lnTo>
                      <a:pt x="4211" y="1219"/>
                    </a:lnTo>
                    <a:lnTo>
                      <a:pt x="677" y="2171"/>
                    </a:lnTo>
                    <a:lnTo>
                      <a:pt x="477" y="1495"/>
                    </a:lnTo>
                    <a:lnTo>
                      <a:pt x="3986" y="467"/>
                    </a:lnTo>
                    <a:close/>
                    <a:moveTo>
                      <a:pt x="4126" y="0"/>
                    </a:moveTo>
                    <a:cubicBezTo>
                      <a:pt x="4105" y="0"/>
                      <a:pt x="4083" y="5"/>
                      <a:pt x="4061" y="16"/>
                    </a:cubicBezTo>
                    <a:lnTo>
                      <a:pt x="176" y="1144"/>
                    </a:lnTo>
                    <a:cubicBezTo>
                      <a:pt x="51" y="1194"/>
                      <a:pt x="1" y="1294"/>
                      <a:pt x="26" y="1395"/>
                    </a:cubicBezTo>
                    <a:lnTo>
                      <a:pt x="352" y="2472"/>
                    </a:lnTo>
                    <a:cubicBezTo>
                      <a:pt x="377" y="2547"/>
                      <a:pt x="452" y="2623"/>
                      <a:pt x="552" y="2623"/>
                    </a:cubicBezTo>
                    <a:cubicBezTo>
                      <a:pt x="552" y="2623"/>
                      <a:pt x="577" y="2623"/>
                      <a:pt x="602" y="2598"/>
                    </a:cubicBezTo>
                    <a:lnTo>
                      <a:pt x="4512" y="1570"/>
                    </a:lnTo>
                    <a:cubicBezTo>
                      <a:pt x="4537" y="1545"/>
                      <a:pt x="4562" y="1545"/>
                      <a:pt x="4562" y="1545"/>
                    </a:cubicBezTo>
                    <a:cubicBezTo>
                      <a:pt x="4662" y="1495"/>
                      <a:pt x="4712" y="1395"/>
                      <a:pt x="4662" y="1294"/>
                    </a:cubicBezTo>
                    <a:lnTo>
                      <a:pt x="4311" y="141"/>
                    </a:lnTo>
                    <a:cubicBezTo>
                      <a:pt x="4272" y="63"/>
                      <a:pt x="4203" y="0"/>
                      <a:pt x="4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2" name="Google Shape;862;p20"/>
            <p:cNvGrpSpPr/>
            <p:nvPr/>
          </p:nvGrpSpPr>
          <p:grpSpPr>
            <a:xfrm>
              <a:off x="1310835" y="459368"/>
              <a:ext cx="125778" cy="123525"/>
              <a:chOff x="2595375" y="1962425"/>
              <a:chExt cx="69575" cy="68325"/>
            </a:xfrm>
          </p:grpSpPr>
          <p:sp>
            <p:nvSpPr>
              <p:cNvPr id="863" name="Google Shape;863;p20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0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5" name="Google Shape;865;p20"/>
            <p:cNvGrpSpPr/>
            <p:nvPr/>
          </p:nvGrpSpPr>
          <p:grpSpPr>
            <a:xfrm>
              <a:off x="938773" y="1165717"/>
              <a:ext cx="94699" cy="92997"/>
              <a:chOff x="2595375" y="1962425"/>
              <a:chExt cx="69575" cy="68325"/>
            </a:xfrm>
          </p:grpSpPr>
          <p:sp>
            <p:nvSpPr>
              <p:cNvPr id="866" name="Google Shape;866;p20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0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68" name="Google Shape;868;p20"/>
          <p:cNvGrpSpPr/>
          <p:nvPr/>
        </p:nvGrpSpPr>
        <p:grpSpPr>
          <a:xfrm rot="-7478073">
            <a:off x="11463094" y="5398973"/>
            <a:ext cx="613797" cy="588857"/>
            <a:chOff x="2379225" y="531900"/>
            <a:chExt cx="169200" cy="162325"/>
          </a:xfrm>
        </p:grpSpPr>
        <p:sp>
          <p:nvSpPr>
            <p:cNvPr id="869" name="Google Shape;869;p20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574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1"/>
          <p:cNvSpPr/>
          <p:nvPr/>
        </p:nvSpPr>
        <p:spPr>
          <a:xfrm>
            <a:off x="10628367" y="1010011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21"/>
          <p:cNvSpPr/>
          <p:nvPr/>
        </p:nvSpPr>
        <p:spPr>
          <a:xfrm>
            <a:off x="6650434" y="6025177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6" name="Google Shape;876;p21"/>
          <p:cNvSpPr/>
          <p:nvPr/>
        </p:nvSpPr>
        <p:spPr>
          <a:xfrm>
            <a:off x="2318031" y="-425132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7" name="Google Shape;877;p21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8" name="Google Shape;878;p21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21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80" name="Google Shape;880;p21"/>
          <p:cNvGrpSpPr/>
          <p:nvPr/>
        </p:nvGrpSpPr>
        <p:grpSpPr>
          <a:xfrm>
            <a:off x="10981527" y="276325"/>
            <a:ext cx="1105703" cy="1300532"/>
            <a:chOff x="1225829" y="186933"/>
            <a:chExt cx="1069897" cy="1258417"/>
          </a:xfrm>
        </p:grpSpPr>
        <p:grpSp>
          <p:nvGrpSpPr>
            <p:cNvPr id="881" name="Google Shape;881;p21"/>
            <p:cNvGrpSpPr/>
            <p:nvPr/>
          </p:nvGrpSpPr>
          <p:grpSpPr>
            <a:xfrm rot="-1499875">
              <a:off x="1390496" y="299217"/>
              <a:ext cx="740562" cy="943497"/>
              <a:chOff x="1419850" y="291275"/>
              <a:chExt cx="688258" cy="876860"/>
            </a:xfrm>
          </p:grpSpPr>
          <p:sp>
            <p:nvSpPr>
              <p:cNvPr id="882" name="Google Shape;882;p21"/>
              <p:cNvSpPr/>
              <p:nvPr/>
            </p:nvSpPr>
            <p:spPr>
              <a:xfrm>
                <a:off x="1437156" y="322042"/>
                <a:ext cx="640107" cy="814864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594" extrusionOk="0">
                    <a:moveTo>
                      <a:pt x="4828" y="0"/>
                    </a:moveTo>
                    <a:cubicBezTo>
                      <a:pt x="4638" y="0"/>
                      <a:pt x="4447" y="121"/>
                      <a:pt x="4387" y="323"/>
                    </a:cubicBezTo>
                    <a:lnTo>
                      <a:pt x="4337" y="498"/>
                    </a:lnTo>
                    <a:cubicBezTo>
                      <a:pt x="4262" y="749"/>
                      <a:pt x="4387" y="1000"/>
                      <a:pt x="4612" y="1075"/>
                    </a:cubicBezTo>
                    <a:lnTo>
                      <a:pt x="4963" y="1200"/>
                    </a:lnTo>
                    <a:lnTo>
                      <a:pt x="4287" y="3230"/>
                    </a:lnTo>
                    <a:cubicBezTo>
                      <a:pt x="4247" y="3229"/>
                      <a:pt x="4208" y="3228"/>
                      <a:pt x="4169" y="3228"/>
                    </a:cubicBezTo>
                    <a:cubicBezTo>
                      <a:pt x="2608" y="3228"/>
                      <a:pt x="1141" y="4196"/>
                      <a:pt x="652" y="5711"/>
                    </a:cubicBezTo>
                    <a:cubicBezTo>
                      <a:pt x="1" y="7641"/>
                      <a:pt x="1104" y="9747"/>
                      <a:pt x="3058" y="10398"/>
                    </a:cubicBezTo>
                    <a:cubicBezTo>
                      <a:pt x="3462" y="10531"/>
                      <a:pt x="3871" y="10594"/>
                      <a:pt x="4273" y="10594"/>
                    </a:cubicBezTo>
                    <a:cubicBezTo>
                      <a:pt x="5844" y="10594"/>
                      <a:pt x="7296" y="9629"/>
                      <a:pt x="7795" y="8092"/>
                    </a:cubicBezTo>
                    <a:cubicBezTo>
                      <a:pt x="8322" y="6513"/>
                      <a:pt x="7695" y="4834"/>
                      <a:pt x="6367" y="3932"/>
                    </a:cubicBezTo>
                    <a:lnTo>
                      <a:pt x="7043" y="1877"/>
                    </a:lnTo>
                    <a:lnTo>
                      <a:pt x="7369" y="2002"/>
                    </a:lnTo>
                    <a:cubicBezTo>
                      <a:pt x="7418" y="2017"/>
                      <a:pt x="7467" y="2024"/>
                      <a:pt x="7514" y="2024"/>
                    </a:cubicBezTo>
                    <a:cubicBezTo>
                      <a:pt x="7711" y="2024"/>
                      <a:pt x="7885" y="1903"/>
                      <a:pt x="7946" y="1701"/>
                    </a:cubicBezTo>
                    <a:lnTo>
                      <a:pt x="8021" y="1526"/>
                    </a:lnTo>
                    <a:cubicBezTo>
                      <a:pt x="8096" y="1275"/>
                      <a:pt x="7971" y="1025"/>
                      <a:pt x="7720" y="924"/>
                    </a:cubicBezTo>
                    <a:lnTo>
                      <a:pt x="4963" y="22"/>
                    </a:lnTo>
                    <a:cubicBezTo>
                      <a:pt x="4919" y="8"/>
                      <a:pt x="4874" y="0"/>
                      <a:pt x="48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1"/>
              <p:cNvSpPr/>
              <p:nvPr/>
            </p:nvSpPr>
            <p:spPr>
              <a:xfrm>
                <a:off x="1419850" y="306120"/>
                <a:ext cx="672874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11007" extrusionOk="0">
                    <a:moveTo>
                      <a:pt x="5056" y="414"/>
                    </a:moveTo>
                    <a:cubicBezTo>
                      <a:pt x="5083" y="414"/>
                      <a:pt x="5111" y="419"/>
                      <a:pt x="5138" y="430"/>
                    </a:cubicBezTo>
                    <a:lnTo>
                      <a:pt x="7895" y="1332"/>
                    </a:lnTo>
                    <a:cubicBezTo>
                      <a:pt x="8020" y="1382"/>
                      <a:pt x="8096" y="1532"/>
                      <a:pt x="8045" y="1658"/>
                    </a:cubicBezTo>
                    <a:lnTo>
                      <a:pt x="7995" y="1858"/>
                    </a:lnTo>
                    <a:cubicBezTo>
                      <a:pt x="7956" y="1957"/>
                      <a:pt x="7854" y="2024"/>
                      <a:pt x="7752" y="2024"/>
                    </a:cubicBezTo>
                    <a:cubicBezTo>
                      <a:pt x="7724" y="2024"/>
                      <a:pt x="7696" y="2019"/>
                      <a:pt x="7669" y="2009"/>
                    </a:cubicBezTo>
                    <a:lnTo>
                      <a:pt x="7319" y="1908"/>
                    </a:lnTo>
                    <a:cubicBezTo>
                      <a:pt x="7297" y="1897"/>
                      <a:pt x="7273" y="1892"/>
                      <a:pt x="7250" y="1892"/>
                    </a:cubicBezTo>
                    <a:cubicBezTo>
                      <a:pt x="7168" y="1892"/>
                      <a:pt x="7088" y="1955"/>
                      <a:pt x="7068" y="2034"/>
                    </a:cubicBezTo>
                    <a:lnTo>
                      <a:pt x="6391" y="4064"/>
                    </a:lnTo>
                    <a:cubicBezTo>
                      <a:pt x="6366" y="4139"/>
                      <a:pt x="6391" y="4239"/>
                      <a:pt x="6466" y="4289"/>
                    </a:cubicBezTo>
                    <a:cubicBezTo>
                      <a:pt x="7770" y="5192"/>
                      <a:pt x="8321" y="6771"/>
                      <a:pt x="7820" y="8224"/>
                    </a:cubicBezTo>
                    <a:cubicBezTo>
                      <a:pt x="7544" y="9101"/>
                      <a:pt x="6918" y="9828"/>
                      <a:pt x="6065" y="10229"/>
                    </a:cubicBezTo>
                    <a:cubicBezTo>
                      <a:pt x="5579" y="10465"/>
                      <a:pt x="5040" y="10588"/>
                      <a:pt x="4494" y="10588"/>
                    </a:cubicBezTo>
                    <a:cubicBezTo>
                      <a:pt x="4114" y="10588"/>
                      <a:pt x="3730" y="10528"/>
                      <a:pt x="3359" y="10405"/>
                    </a:cubicBezTo>
                    <a:cubicBezTo>
                      <a:pt x="1504" y="9778"/>
                      <a:pt x="451" y="7798"/>
                      <a:pt x="1053" y="5994"/>
                    </a:cubicBezTo>
                    <a:cubicBezTo>
                      <a:pt x="1529" y="4565"/>
                      <a:pt x="2857" y="3638"/>
                      <a:pt x="4386" y="3638"/>
                    </a:cubicBezTo>
                    <a:lnTo>
                      <a:pt x="4512" y="3638"/>
                    </a:lnTo>
                    <a:cubicBezTo>
                      <a:pt x="4587" y="3638"/>
                      <a:pt x="4687" y="3588"/>
                      <a:pt x="4712" y="3512"/>
                    </a:cubicBezTo>
                    <a:lnTo>
                      <a:pt x="5389" y="1457"/>
                    </a:lnTo>
                    <a:cubicBezTo>
                      <a:pt x="5414" y="1357"/>
                      <a:pt x="5364" y="1257"/>
                      <a:pt x="5238" y="1207"/>
                    </a:cubicBezTo>
                    <a:lnTo>
                      <a:pt x="4913" y="1106"/>
                    </a:lnTo>
                    <a:cubicBezTo>
                      <a:pt x="4787" y="1056"/>
                      <a:pt x="4712" y="906"/>
                      <a:pt x="4737" y="781"/>
                    </a:cubicBezTo>
                    <a:lnTo>
                      <a:pt x="4812" y="580"/>
                    </a:lnTo>
                    <a:cubicBezTo>
                      <a:pt x="4852" y="481"/>
                      <a:pt x="4953" y="414"/>
                      <a:pt x="5056" y="414"/>
                    </a:cubicBezTo>
                    <a:close/>
                    <a:moveTo>
                      <a:pt x="5065" y="1"/>
                    </a:moveTo>
                    <a:cubicBezTo>
                      <a:pt x="4781" y="1"/>
                      <a:pt x="4518" y="170"/>
                      <a:pt x="4436" y="455"/>
                    </a:cubicBezTo>
                    <a:lnTo>
                      <a:pt x="4361" y="655"/>
                    </a:lnTo>
                    <a:cubicBezTo>
                      <a:pt x="4236" y="1006"/>
                      <a:pt x="4436" y="1382"/>
                      <a:pt x="4787" y="1482"/>
                    </a:cubicBezTo>
                    <a:lnTo>
                      <a:pt x="4938" y="1532"/>
                    </a:lnTo>
                    <a:lnTo>
                      <a:pt x="4361" y="3237"/>
                    </a:lnTo>
                    <a:cubicBezTo>
                      <a:pt x="2682" y="3237"/>
                      <a:pt x="1203" y="4289"/>
                      <a:pt x="677" y="5868"/>
                    </a:cubicBezTo>
                    <a:cubicBezTo>
                      <a:pt x="0" y="7898"/>
                      <a:pt x="1153" y="10104"/>
                      <a:pt x="3233" y="10781"/>
                    </a:cubicBezTo>
                    <a:cubicBezTo>
                      <a:pt x="3659" y="10931"/>
                      <a:pt x="4085" y="11006"/>
                      <a:pt x="4512" y="11006"/>
                    </a:cubicBezTo>
                    <a:cubicBezTo>
                      <a:pt x="5113" y="11006"/>
                      <a:pt x="5715" y="10856"/>
                      <a:pt x="6241" y="10605"/>
                    </a:cubicBezTo>
                    <a:cubicBezTo>
                      <a:pt x="7193" y="10129"/>
                      <a:pt x="7895" y="9352"/>
                      <a:pt x="8221" y="8375"/>
                    </a:cubicBezTo>
                    <a:cubicBezTo>
                      <a:pt x="8747" y="6771"/>
                      <a:pt x="8196" y="5066"/>
                      <a:pt x="6817" y="4039"/>
                    </a:cubicBezTo>
                    <a:lnTo>
                      <a:pt x="7394" y="2359"/>
                    </a:lnTo>
                    <a:lnTo>
                      <a:pt x="7544" y="2410"/>
                    </a:lnTo>
                    <a:cubicBezTo>
                      <a:pt x="7610" y="2428"/>
                      <a:pt x="7677" y="2438"/>
                      <a:pt x="7743" y="2438"/>
                    </a:cubicBezTo>
                    <a:cubicBezTo>
                      <a:pt x="8027" y="2438"/>
                      <a:pt x="8290" y="2268"/>
                      <a:pt x="8371" y="1984"/>
                    </a:cubicBezTo>
                    <a:lnTo>
                      <a:pt x="8446" y="1783"/>
                    </a:lnTo>
                    <a:cubicBezTo>
                      <a:pt x="8547" y="1432"/>
                      <a:pt x="8371" y="1056"/>
                      <a:pt x="8020" y="956"/>
                    </a:cubicBezTo>
                    <a:lnTo>
                      <a:pt x="5263" y="29"/>
                    </a:lnTo>
                    <a:cubicBezTo>
                      <a:pt x="5197" y="10"/>
                      <a:pt x="5130" y="1"/>
                      <a:pt x="5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1"/>
              <p:cNvSpPr/>
              <p:nvPr/>
            </p:nvSpPr>
            <p:spPr>
              <a:xfrm>
                <a:off x="1446848" y="306120"/>
                <a:ext cx="645876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1007" extrusionOk="0">
                    <a:moveTo>
                      <a:pt x="4705" y="414"/>
                    </a:moveTo>
                    <a:cubicBezTo>
                      <a:pt x="4732" y="414"/>
                      <a:pt x="4760" y="419"/>
                      <a:pt x="4787" y="430"/>
                    </a:cubicBezTo>
                    <a:lnTo>
                      <a:pt x="7544" y="1332"/>
                    </a:lnTo>
                    <a:cubicBezTo>
                      <a:pt x="7669" y="1382"/>
                      <a:pt x="7745" y="1532"/>
                      <a:pt x="7694" y="1658"/>
                    </a:cubicBezTo>
                    <a:lnTo>
                      <a:pt x="7644" y="1858"/>
                    </a:lnTo>
                    <a:cubicBezTo>
                      <a:pt x="7605" y="1957"/>
                      <a:pt x="7503" y="2024"/>
                      <a:pt x="7401" y="2024"/>
                    </a:cubicBezTo>
                    <a:cubicBezTo>
                      <a:pt x="7373" y="2024"/>
                      <a:pt x="7345" y="2019"/>
                      <a:pt x="7318" y="2009"/>
                    </a:cubicBezTo>
                    <a:lnTo>
                      <a:pt x="6968" y="1908"/>
                    </a:lnTo>
                    <a:cubicBezTo>
                      <a:pt x="6943" y="1896"/>
                      <a:pt x="6917" y="1890"/>
                      <a:pt x="6892" y="1890"/>
                    </a:cubicBezTo>
                    <a:cubicBezTo>
                      <a:pt x="6867" y="1890"/>
                      <a:pt x="6842" y="1896"/>
                      <a:pt x="6817" y="1908"/>
                    </a:cubicBezTo>
                    <a:cubicBezTo>
                      <a:pt x="6767" y="1933"/>
                      <a:pt x="6742" y="1984"/>
                      <a:pt x="6717" y="2034"/>
                    </a:cubicBezTo>
                    <a:lnTo>
                      <a:pt x="6040" y="4064"/>
                    </a:lnTo>
                    <a:cubicBezTo>
                      <a:pt x="6015" y="4139"/>
                      <a:pt x="6040" y="4239"/>
                      <a:pt x="6115" y="4289"/>
                    </a:cubicBezTo>
                    <a:cubicBezTo>
                      <a:pt x="7419" y="5192"/>
                      <a:pt x="7970" y="6771"/>
                      <a:pt x="7469" y="8224"/>
                    </a:cubicBezTo>
                    <a:cubicBezTo>
                      <a:pt x="7193" y="9101"/>
                      <a:pt x="6567" y="9828"/>
                      <a:pt x="5714" y="10229"/>
                    </a:cubicBezTo>
                    <a:cubicBezTo>
                      <a:pt x="5228" y="10465"/>
                      <a:pt x="4689" y="10588"/>
                      <a:pt x="4143" y="10588"/>
                    </a:cubicBezTo>
                    <a:cubicBezTo>
                      <a:pt x="3763" y="10588"/>
                      <a:pt x="3379" y="10528"/>
                      <a:pt x="3008" y="10405"/>
                    </a:cubicBezTo>
                    <a:cubicBezTo>
                      <a:pt x="2105" y="10104"/>
                      <a:pt x="1379" y="9477"/>
                      <a:pt x="927" y="8650"/>
                    </a:cubicBezTo>
                    <a:cubicBezTo>
                      <a:pt x="501" y="7823"/>
                      <a:pt x="426" y="6871"/>
                      <a:pt x="702" y="5994"/>
                    </a:cubicBezTo>
                    <a:cubicBezTo>
                      <a:pt x="1178" y="4565"/>
                      <a:pt x="2506" y="3638"/>
                      <a:pt x="4035" y="3638"/>
                    </a:cubicBezTo>
                    <a:lnTo>
                      <a:pt x="4161" y="3638"/>
                    </a:lnTo>
                    <a:cubicBezTo>
                      <a:pt x="4236" y="3638"/>
                      <a:pt x="4336" y="3588"/>
                      <a:pt x="4361" y="3512"/>
                    </a:cubicBezTo>
                    <a:lnTo>
                      <a:pt x="5038" y="1457"/>
                    </a:lnTo>
                    <a:cubicBezTo>
                      <a:pt x="5063" y="1357"/>
                      <a:pt x="5013" y="1257"/>
                      <a:pt x="4887" y="1207"/>
                    </a:cubicBezTo>
                    <a:lnTo>
                      <a:pt x="4562" y="1106"/>
                    </a:lnTo>
                    <a:cubicBezTo>
                      <a:pt x="4486" y="1081"/>
                      <a:pt x="4436" y="1031"/>
                      <a:pt x="4411" y="981"/>
                    </a:cubicBezTo>
                    <a:cubicBezTo>
                      <a:pt x="4386" y="906"/>
                      <a:pt x="4386" y="831"/>
                      <a:pt x="4386" y="781"/>
                    </a:cubicBezTo>
                    <a:lnTo>
                      <a:pt x="4461" y="580"/>
                    </a:lnTo>
                    <a:cubicBezTo>
                      <a:pt x="4501" y="481"/>
                      <a:pt x="4602" y="414"/>
                      <a:pt x="4705" y="414"/>
                    </a:cubicBezTo>
                    <a:close/>
                    <a:moveTo>
                      <a:pt x="4714" y="1"/>
                    </a:moveTo>
                    <a:cubicBezTo>
                      <a:pt x="4430" y="1"/>
                      <a:pt x="4167" y="170"/>
                      <a:pt x="4085" y="455"/>
                    </a:cubicBezTo>
                    <a:lnTo>
                      <a:pt x="4010" y="655"/>
                    </a:lnTo>
                    <a:cubicBezTo>
                      <a:pt x="3960" y="806"/>
                      <a:pt x="3960" y="1006"/>
                      <a:pt x="4060" y="1156"/>
                    </a:cubicBezTo>
                    <a:cubicBezTo>
                      <a:pt x="4136" y="1307"/>
                      <a:pt x="4261" y="1432"/>
                      <a:pt x="4436" y="1482"/>
                    </a:cubicBezTo>
                    <a:lnTo>
                      <a:pt x="4587" y="1532"/>
                    </a:lnTo>
                    <a:lnTo>
                      <a:pt x="4010" y="3237"/>
                    </a:lnTo>
                    <a:cubicBezTo>
                      <a:pt x="2331" y="3237"/>
                      <a:pt x="852" y="4289"/>
                      <a:pt x="326" y="5868"/>
                    </a:cubicBezTo>
                    <a:cubicBezTo>
                      <a:pt x="0" y="6846"/>
                      <a:pt x="75" y="7898"/>
                      <a:pt x="577" y="8826"/>
                    </a:cubicBezTo>
                    <a:cubicBezTo>
                      <a:pt x="1053" y="9753"/>
                      <a:pt x="1880" y="10455"/>
                      <a:pt x="2882" y="10781"/>
                    </a:cubicBezTo>
                    <a:cubicBezTo>
                      <a:pt x="3308" y="10931"/>
                      <a:pt x="3734" y="11006"/>
                      <a:pt x="4161" y="11006"/>
                    </a:cubicBezTo>
                    <a:cubicBezTo>
                      <a:pt x="4762" y="11006"/>
                      <a:pt x="5364" y="10856"/>
                      <a:pt x="5890" y="10605"/>
                    </a:cubicBezTo>
                    <a:cubicBezTo>
                      <a:pt x="6842" y="10129"/>
                      <a:pt x="7544" y="9352"/>
                      <a:pt x="7870" y="8375"/>
                    </a:cubicBezTo>
                    <a:cubicBezTo>
                      <a:pt x="8396" y="6771"/>
                      <a:pt x="7845" y="5066"/>
                      <a:pt x="6466" y="4064"/>
                    </a:cubicBezTo>
                    <a:lnTo>
                      <a:pt x="7043" y="2359"/>
                    </a:lnTo>
                    <a:lnTo>
                      <a:pt x="7193" y="2410"/>
                    </a:lnTo>
                    <a:cubicBezTo>
                      <a:pt x="7259" y="2428"/>
                      <a:pt x="7326" y="2438"/>
                      <a:pt x="7392" y="2438"/>
                    </a:cubicBezTo>
                    <a:cubicBezTo>
                      <a:pt x="7676" y="2438"/>
                      <a:pt x="7939" y="2268"/>
                      <a:pt x="8020" y="1984"/>
                    </a:cubicBezTo>
                    <a:lnTo>
                      <a:pt x="8095" y="1783"/>
                    </a:lnTo>
                    <a:cubicBezTo>
                      <a:pt x="8196" y="1432"/>
                      <a:pt x="8020" y="1056"/>
                      <a:pt x="7669" y="956"/>
                    </a:cubicBezTo>
                    <a:lnTo>
                      <a:pt x="4912" y="29"/>
                    </a:lnTo>
                    <a:cubicBezTo>
                      <a:pt x="4846" y="10"/>
                      <a:pt x="4779" y="1"/>
                      <a:pt x="4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1431387" y="291275"/>
                <a:ext cx="676720" cy="87686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1400" extrusionOk="0">
                    <a:moveTo>
                      <a:pt x="4838" y="1525"/>
                    </a:moveTo>
                    <a:lnTo>
                      <a:pt x="5038" y="1600"/>
                    </a:lnTo>
                    <a:lnTo>
                      <a:pt x="4972" y="1754"/>
                    </a:lnTo>
                    <a:lnTo>
                      <a:pt x="4972" y="1754"/>
                    </a:lnTo>
                    <a:cubicBezTo>
                      <a:pt x="4988" y="1711"/>
                      <a:pt x="4985" y="1668"/>
                      <a:pt x="4963" y="1625"/>
                    </a:cubicBezTo>
                    <a:cubicBezTo>
                      <a:pt x="4938" y="1600"/>
                      <a:pt x="4888" y="1550"/>
                      <a:pt x="4838" y="1525"/>
                    </a:cubicBezTo>
                    <a:close/>
                    <a:moveTo>
                      <a:pt x="7118" y="2277"/>
                    </a:moveTo>
                    <a:lnTo>
                      <a:pt x="7294" y="2352"/>
                    </a:lnTo>
                    <a:cubicBezTo>
                      <a:pt x="7277" y="2348"/>
                      <a:pt x="7260" y="2346"/>
                      <a:pt x="7243" y="2346"/>
                    </a:cubicBezTo>
                    <a:cubicBezTo>
                      <a:pt x="7161" y="2346"/>
                      <a:pt x="7085" y="2394"/>
                      <a:pt x="7043" y="2477"/>
                    </a:cubicBezTo>
                    <a:lnTo>
                      <a:pt x="7118" y="2277"/>
                    </a:lnTo>
                    <a:close/>
                    <a:moveTo>
                      <a:pt x="4396" y="3525"/>
                    </a:moveTo>
                    <a:lnTo>
                      <a:pt x="4362" y="3630"/>
                    </a:lnTo>
                    <a:lnTo>
                      <a:pt x="4211" y="3630"/>
                    </a:lnTo>
                    <a:cubicBezTo>
                      <a:pt x="4295" y="3630"/>
                      <a:pt x="4361" y="3595"/>
                      <a:pt x="4396" y="3525"/>
                    </a:cubicBezTo>
                    <a:close/>
                    <a:moveTo>
                      <a:pt x="6492" y="4182"/>
                    </a:moveTo>
                    <a:cubicBezTo>
                      <a:pt x="6467" y="4257"/>
                      <a:pt x="6492" y="4357"/>
                      <a:pt x="6542" y="4407"/>
                    </a:cubicBezTo>
                    <a:cubicBezTo>
                      <a:pt x="6517" y="4382"/>
                      <a:pt x="6467" y="4357"/>
                      <a:pt x="6442" y="4332"/>
                    </a:cubicBezTo>
                    <a:lnTo>
                      <a:pt x="6492" y="4182"/>
                    </a:lnTo>
                    <a:close/>
                    <a:moveTo>
                      <a:pt x="4913" y="798"/>
                    </a:moveTo>
                    <a:lnTo>
                      <a:pt x="7670" y="1725"/>
                    </a:lnTo>
                    <a:cubicBezTo>
                      <a:pt x="7695" y="1725"/>
                      <a:pt x="7720" y="1776"/>
                      <a:pt x="7720" y="1776"/>
                    </a:cubicBezTo>
                    <a:lnTo>
                      <a:pt x="7645" y="1976"/>
                    </a:lnTo>
                    <a:cubicBezTo>
                      <a:pt x="7645" y="1976"/>
                      <a:pt x="7570" y="2001"/>
                      <a:pt x="7570" y="2001"/>
                    </a:cubicBezTo>
                    <a:lnTo>
                      <a:pt x="7244" y="1901"/>
                    </a:lnTo>
                    <a:cubicBezTo>
                      <a:pt x="7202" y="1890"/>
                      <a:pt x="7156" y="1884"/>
                      <a:pt x="7110" y="1884"/>
                    </a:cubicBezTo>
                    <a:cubicBezTo>
                      <a:pt x="7044" y="1884"/>
                      <a:pt x="6977" y="1897"/>
                      <a:pt x="6918" y="1926"/>
                    </a:cubicBezTo>
                    <a:cubicBezTo>
                      <a:pt x="6843" y="1976"/>
                      <a:pt x="6768" y="2051"/>
                      <a:pt x="6717" y="2151"/>
                    </a:cubicBezTo>
                    <a:lnTo>
                      <a:pt x="6041" y="4207"/>
                    </a:lnTo>
                    <a:cubicBezTo>
                      <a:pt x="5991" y="4357"/>
                      <a:pt x="6066" y="4558"/>
                      <a:pt x="6216" y="4658"/>
                    </a:cubicBezTo>
                    <a:cubicBezTo>
                      <a:pt x="7419" y="5510"/>
                      <a:pt x="7946" y="6989"/>
                      <a:pt x="7494" y="8367"/>
                    </a:cubicBezTo>
                    <a:cubicBezTo>
                      <a:pt x="7219" y="9194"/>
                      <a:pt x="6617" y="9846"/>
                      <a:pt x="5840" y="10247"/>
                    </a:cubicBezTo>
                    <a:cubicBezTo>
                      <a:pt x="5378" y="10464"/>
                      <a:pt x="4882" y="10572"/>
                      <a:pt x="4381" y="10572"/>
                    </a:cubicBezTo>
                    <a:cubicBezTo>
                      <a:pt x="4014" y="10572"/>
                      <a:pt x="3644" y="10514"/>
                      <a:pt x="3284" y="10397"/>
                    </a:cubicBezTo>
                    <a:cubicBezTo>
                      <a:pt x="2407" y="10121"/>
                      <a:pt x="1730" y="9520"/>
                      <a:pt x="1304" y="8743"/>
                    </a:cubicBezTo>
                    <a:cubicBezTo>
                      <a:pt x="903" y="7966"/>
                      <a:pt x="828" y="7089"/>
                      <a:pt x="1103" y="6262"/>
                    </a:cubicBezTo>
                    <a:cubicBezTo>
                      <a:pt x="1555" y="4933"/>
                      <a:pt x="2808" y="4031"/>
                      <a:pt x="4236" y="4031"/>
                    </a:cubicBezTo>
                    <a:lnTo>
                      <a:pt x="4362" y="4031"/>
                    </a:lnTo>
                    <a:cubicBezTo>
                      <a:pt x="4537" y="4031"/>
                      <a:pt x="4687" y="3931"/>
                      <a:pt x="4738" y="3755"/>
                    </a:cubicBezTo>
                    <a:lnTo>
                      <a:pt x="5414" y="1725"/>
                    </a:lnTo>
                    <a:cubicBezTo>
                      <a:pt x="5489" y="1525"/>
                      <a:pt x="5364" y="1274"/>
                      <a:pt x="5164" y="1199"/>
                    </a:cubicBezTo>
                    <a:lnTo>
                      <a:pt x="4813" y="1099"/>
                    </a:lnTo>
                    <a:lnTo>
                      <a:pt x="4788" y="1024"/>
                    </a:lnTo>
                    <a:lnTo>
                      <a:pt x="4863" y="848"/>
                    </a:lnTo>
                    <a:cubicBezTo>
                      <a:pt x="4863" y="823"/>
                      <a:pt x="4888" y="798"/>
                      <a:pt x="4913" y="798"/>
                    </a:cubicBezTo>
                    <a:close/>
                    <a:moveTo>
                      <a:pt x="4896" y="0"/>
                    </a:moveTo>
                    <a:cubicBezTo>
                      <a:pt x="4529" y="0"/>
                      <a:pt x="4205" y="220"/>
                      <a:pt x="4086" y="598"/>
                    </a:cubicBezTo>
                    <a:lnTo>
                      <a:pt x="4011" y="773"/>
                    </a:lnTo>
                    <a:cubicBezTo>
                      <a:pt x="3935" y="999"/>
                      <a:pt x="3961" y="1224"/>
                      <a:pt x="4061" y="1450"/>
                    </a:cubicBezTo>
                    <a:cubicBezTo>
                      <a:pt x="4161" y="1625"/>
                      <a:pt x="4311" y="1776"/>
                      <a:pt x="4512" y="1851"/>
                    </a:cubicBezTo>
                    <a:lnTo>
                      <a:pt x="4061" y="3229"/>
                    </a:lnTo>
                    <a:cubicBezTo>
                      <a:pt x="2357" y="3304"/>
                      <a:pt x="878" y="4382"/>
                      <a:pt x="326" y="5986"/>
                    </a:cubicBezTo>
                    <a:cubicBezTo>
                      <a:pt x="1" y="7039"/>
                      <a:pt x="76" y="8141"/>
                      <a:pt x="602" y="9119"/>
                    </a:cubicBezTo>
                    <a:cubicBezTo>
                      <a:pt x="1103" y="10096"/>
                      <a:pt x="1956" y="10823"/>
                      <a:pt x="3008" y="11174"/>
                    </a:cubicBezTo>
                    <a:cubicBezTo>
                      <a:pt x="3459" y="11324"/>
                      <a:pt x="3910" y="11400"/>
                      <a:pt x="4362" y="11400"/>
                    </a:cubicBezTo>
                    <a:cubicBezTo>
                      <a:pt x="4988" y="11400"/>
                      <a:pt x="5615" y="11249"/>
                      <a:pt x="6191" y="10974"/>
                    </a:cubicBezTo>
                    <a:cubicBezTo>
                      <a:pt x="7194" y="10497"/>
                      <a:pt x="7920" y="9645"/>
                      <a:pt x="8271" y="8618"/>
                    </a:cubicBezTo>
                    <a:cubicBezTo>
                      <a:pt x="8798" y="7014"/>
                      <a:pt x="8246" y="5259"/>
                      <a:pt x="6918" y="4182"/>
                    </a:cubicBezTo>
                    <a:lnTo>
                      <a:pt x="7369" y="2803"/>
                    </a:lnTo>
                    <a:cubicBezTo>
                      <a:pt x="7447" y="2825"/>
                      <a:pt x="7526" y="2835"/>
                      <a:pt x="7603" y="2835"/>
                    </a:cubicBezTo>
                    <a:cubicBezTo>
                      <a:pt x="7968" y="2835"/>
                      <a:pt x="8297" y="2599"/>
                      <a:pt x="8422" y="2227"/>
                    </a:cubicBezTo>
                    <a:lnTo>
                      <a:pt x="8472" y="2051"/>
                    </a:lnTo>
                    <a:cubicBezTo>
                      <a:pt x="8622" y="1600"/>
                      <a:pt x="8397" y="1099"/>
                      <a:pt x="7920" y="948"/>
                    </a:cubicBezTo>
                    <a:lnTo>
                      <a:pt x="5189" y="46"/>
                    </a:lnTo>
                    <a:cubicBezTo>
                      <a:pt x="5090" y="15"/>
                      <a:pt x="4991" y="0"/>
                      <a:pt x="48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1"/>
              <p:cNvSpPr/>
              <p:nvPr/>
            </p:nvSpPr>
            <p:spPr>
              <a:xfrm>
                <a:off x="1437156" y="678781"/>
                <a:ext cx="613109" cy="458121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5956" extrusionOk="0">
                    <a:moveTo>
                      <a:pt x="1736" y="0"/>
                    </a:moveTo>
                    <a:cubicBezTo>
                      <a:pt x="1449" y="0"/>
                      <a:pt x="1179" y="92"/>
                      <a:pt x="1003" y="322"/>
                    </a:cubicBezTo>
                    <a:cubicBezTo>
                      <a:pt x="853" y="547"/>
                      <a:pt x="728" y="798"/>
                      <a:pt x="652" y="1073"/>
                    </a:cubicBezTo>
                    <a:cubicBezTo>
                      <a:pt x="1" y="3003"/>
                      <a:pt x="1104" y="5109"/>
                      <a:pt x="3058" y="5760"/>
                    </a:cubicBezTo>
                    <a:cubicBezTo>
                      <a:pt x="3462" y="5893"/>
                      <a:pt x="3871" y="5956"/>
                      <a:pt x="4273" y="5956"/>
                    </a:cubicBezTo>
                    <a:cubicBezTo>
                      <a:pt x="5844" y="5956"/>
                      <a:pt x="7296" y="4991"/>
                      <a:pt x="7795" y="3454"/>
                    </a:cubicBezTo>
                    <a:cubicBezTo>
                      <a:pt x="7921" y="3103"/>
                      <a:pt x="7971" y="2728"/>
                      <a:pt x="7971" y="2377"/>
                    </a:cubicBezTo>
                    <a:lnTo>
                      <a:pt x="7971" y="2377"/>
                    </a:lnTo>
                    <a:cubicBezTo>
                      <a:pt x="7900" y="2395"/>
                      <a:pt x="7828" y="2404"/>
                      <a:pt x="7756" y="2404"/>
                    </a:cubicBezTo>
                    <a:cubicBezTo>
                      <a:pt x="7349" y="2404"/>
                      <a:pt x="6945" y="2124"/>
                      <a:pt x="6668" y="1825"/>
                    </a:cubicBezTo>
                    <a:cubicBezTo>
                      <a:pt x="6292" y="1449"/>
                      <a:pt x="5966" y="998"/>
                      <a:pt x="5490" y="848"/>
                    </a:cubicBezTo>
                    <a:cubicBezTo>
                      <a:pt x="5338" y="804"/>
                      <a:pt x="5184" y="790"/>
                      <a:pt x="5029" y="790"/>
                    </a:cubicBezTo>
                    <a:cubicBezTo>
                      <a:pt x="4738" y="790"/>
                      <a:pt x="4443" y="840"/>
                      <a:pt x="4154" y="840"/>
                    </a:cubicBezTo>
                    <a:cubicBezTo>
                      <a:pt x="4064" y="840"/>
                      <a:pt x="3974" y="835"/>
                      <a:pt x="3886" y="823"/>
                    </a:cubicBezTo>
                    <a:cubicBezTo>
                      <a:pt x="3359" y="748"/>
                      <a:pt x="2933" y="397"/>
                      <a:pt x="2457" y="171"/>
                    </a:cubicBezTo>
                    <a:cubicBezTo>
                      <a:pt x="2238" y="67"/>
                      <a:pt x="1981" y="0"/>
                      <a:pt x="17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1"/>
              <p:cNvSpPr/>
              <p:nvPr/>
            </p:nvSpPr>
            <p:spPr>
              <a:xfrm>
                <a:off x="1446848" y="662937"/>
                <a:ext cx="618878" cy="48981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6368" extrusionOk="0">
                    <a:moveTo>
                      <a:pt x="1631" y="414"/>
                    </a:moveTo>
                    <a:cubicBezTo>
                      <a:pt x="1841" y="414"/>
                      <a:pt x="2065" y="469"/>
                      <a:pt x="2256" y="553"/>
                    </a:cubicBezTo>
                    <a:cubicBezTo>
                      <a:pt x="2406" y="628"/>
                      <a:pt x="2531" y="703"/>
                      <a:pt x="2707" y="803"/>
                    </a:cubicBezTo>
                    <a:cubicBezTo>
                      <a:pt x="3008" y="979"/>
                      <a:pt x="3333" y="1154"/>
                      <a:pt x="3734" y="1229"/>
                    </a:cubicBezTo>
                    <a:cubicBezTo>
                      <a:pt x="3818" y="1238"/>
                      <a:pt x="3902" y="1240"/>
                      <a:pt x="3985" y="1240"/>
                    </a:cubicBezTo>
                    <a:cubicBezTo>
                      <a:pt x="4152" y="1240"/>
                      <a:pt x="4319" y="1229"/>
                      <a:pt x="4486" y="1229"/>
                    </a:cubicBezTo>
                    <a:cubicBezTo>
                      <a:pt x="4637" y="1217"/>
                      <a:pt x="4775" y="1204"/>
                      <a:pt x="4906" y="1204"/>
                    </a:cubicBezTo>
                    <a:cubicBezTo>
                      <a:pt x="5038" y="1204"/>
                      <a:pt x="5163" y="1217"/>
                      <a:pt x="5288" y="1254"/>
                    </a:cubicBezTo>
                    <a:cubicBezTo>
                      <a:pt x="5639" y="1355"/>
                      <a:pt x="5915" y="1630"/>
                      <a:pt x="6191" y="1956"/>
                    </a:cubicBezTo>
                    <a:cubicBezTo>
                      <a:pt x="6241" y="2031"/>
                      <a:pt x="6316" y="2106"/>
                      <a:pt x="6391" y="2157"/>
                    </a:cubicBezTo>
                    <a:cubicBezTo>
                      <a:pt x="6774" y="2563"/>
                      <a:pt x="7202" y="2810"/>
                      <a:pt x="7589" y="2810"/>
                    </a:cubicBezTo>
                    <a:cubicBezTo>
                      <a:pt x="7607" y="2810"/>
                      <a:pt x="7626" y="2809"/>
                      <a:pt x="7644" y="2808"/>
                    </a:cubicBezTo>
                    <a:lnTo>
                      <a:pt x="7644" y="2808"/>
                    </a:lnTo>
                    <a:cubicBezTo>
                      <a:pt x="7619" y="3084"/>
                      <a:pt x="7569" y="3335"/>
                      <a:pt x="7469" y="3585"/>
                    </a:cubicBezTo>
                    <a:cubicBezTo>
                      <a:pt x="7193" y="4462"/>
                      <a:pt x="6567" y="5189"/>
                      <a:pt x="5714" y="5590"/>
                    </a:cubicBezTo>
                    <a:cubicBezTo>
                      <a:pt x="5228" y="5826"/>
                      <a:pt x="4689" y="5949"/>
                      <a:pt x="4143" y="5949"/>
                    </a:cubicBezTo>
                    <a:cubicBezTo>
                      <a:pt x="3763" y="5949"/>
                      <a:pt x="3379" y="5889"/>
                      <a:pt x="3008" y="5766"/>
                    </a:cubicBezTo>
                    <a:cubicBezTo>
                      <a:pt x="2105" y="5465"/>
                      <a:pt x="1379" y="4838"/>
                      <a:pt x="927" y="4011"/>
                    </a:cubicBezTo>
                    <a:cubicBezTo>
                      <a:pt x="501" y="3184"/>
                      <a:pt x="426" y="2232"/>
                      <a:pt x="702" y="1355"/>
                    </a:cubicBezTo>
                    <a:cubicBezTo>
                      <a:pt x="802" y="1104"/>
                      <a:pt x="902" y="878"/>
                      <a:pt x="1028" y="653"/>
                    </a:cubicBezTo>
                    <a:lnTo>
                      <a:pt x="1053" y="653"/>
                    </a:lnTo>
                    <a:cubicBezTo>
                      <a:pt x="1184" y="482"/>
                      <a:pt x="1399" y="414"/>
                      <a:pt x="1631" y="414"/>
                    </a:cubicBezTo>
                    <a:close/>
                    <a:moveTo>
                      <a:pt x="1647" y="0"/>
                    </a:moveTo>
                    <a:cubicBezTo>
                      <a:pt x="1305" y="0"/>
                      <a:pt x="977" y="110"/>
                      <a:pt x="752" y="377"/>
                    </a:cubicBezTo>
                    <a:cubicBezTo>
                      <a:pt x="727" y="377"/>
                      <a:pt x="727" y="402"/>
                      <a:pt x="702" y="402"/>
                    </a:cubicBezTo>
                    <a:cubicBezTo>
                      <a:pt x="552" y="678"/>
                      <a:pt x="426" y="954"/>
                      <a:pt x="326" y="1229"/>
                    </a:cubicBezTo>
                    <a:cubicBezTo>
                      <a:pt x="0" y="2207"/>
                      <a:pt x="100" y="3259"/>
                      <a:pt x="577" y="4187"/>
                    </a:cubicBezTo>
                    <a:cubicBezTo>
                      <a:pt x="1053" y="5114"/>
                      <a:pt x="1880" y="5816"/>
                      <a:pt x="2882" y="6142"/>
                    </a:cubicBezTo>
                    <a:cubicBezTo>
                      <a:pt x="3308" y="6292"/>
                      <a:pt x="3734" y="6367"/>
                      <a:pt x="4161" y="6367"/>
                    </a:cubicBezTo>
                    <a:cubicBezTo>
                      <a:pt x="4762" y="6367"/>
                      <a:pt x="5364" y="6217"/>
                      <a:pt x="5890" y="5966"/>
                    </a:cubicBezTo>
                    <a:cubicBezTo>
                      <a:pt x="6842" y="5490"/>
                      <a:pt x="7544" y="4713"/>
                      <a:pt x="7870" y="3736"/>
                    </a:cubicBezTo>
                    <a:cubicBezTo>
                      <a:pt x="7995" y="3360"/>
                      <a:pt x="8045" y="2984"/>
                      <a:pt x="8045" y="2583"/>
                    </a:cubicBezTo>
                    <a:cubicBezTo>
                      <a:pt x="8045" y="2507"/>
                      <a:pt x="8020" y="2457"/>
                      <a:pt x="7970" y="2407"/>
                    </a:cubicBezTo>
                    <a:cubicBezTo>
                      <a:pt x="7935" y="2389"/>
                      <a:pt x="7887" y="2372"/>
                      <a:pt x="7844" y="2372"/>
                    </a:cubicBezTo>
                    <a:cubicBezTo>
                      <a:pt x="7826" y="2372"/>
                      <a:pt x="7809" y="2375"/>
                      <a:pt x="7795" y="2382"/>
                    </a:cubicBezTo>
                    <a:cubicBezTo>
                      <a:pt x="7738" y="2398"/>
                      <a:pt x="7682" y="2405"/>
                      <a:pt x="7626" y="2405"/>
                    </a:cubicBezTo>
                    <a:cubicBezTo>
                      <a:pt x="7230" y="2405"/>
                      <a:pt x="6845" y="2056"/>
                      <a:pt x="6692" y="1881"/>
                    </a:cubicBezTo>
                    <a:cubicBezTo>
                      <a:pt x="6617" y="1831"/>
                      <a:pt x="6542" y="1756"/>
                      <a:pt x="6491" y="1680"/>
                    </a:cubicBezTo>
                    <a:cubicBezTo>
                      <a:pt x="6191" y="1330"/>
                      <a:pt x="5865" y="1004"/>
                      <a:pt x="5414" y="853"/>
                    </a:cubicBezTo>
                    <a:cubicBezTo>
                      <a:pt x="5234" y="798"/>
                      <a:pt x="5053" y="781"/>
                      <a:pt x="4878" y="781"/>
                    </a:cubicBezTo>
                    <a:cubicBezTo>
                      <a:pt x="4735" y="781"/>
                      <a:pt x="4596" y="792"/>
                      <a:pt x="4461" y="803"/>
                    </a:cubicBezTo>
                    <a:cubicBezTo>
                      <a:pt x="4284" y="821"/>
                      <a:pt x="4132" y="839"/>
                      <a:pt x="3978" y="839"/>
                    </a:cubicBezTo>
                    <a:cubicBezTo>
                      <a:pt x="3915" y="839"/>
                      <a:pt x="3851" y="836"/>
                      <a:pt x="3785" y="828"/>
                    </a:cubicBezTo>
                    <a:cubicBezTo>
                      <a:pt x="3484" y="778"/>
                      <a:pt x="3208" y="603"/>
                      <a:pt x="2907" y="452"/>
                    </a:cubicBezTo>
                    <a:cubicBezTo>
                      <a:pt x="2732" y="352"/>
                      <a:pt x="2582" y="252"/>
                      <a:pt x="2431" y="177"/>
                    </a:cubicBezTo>
                    <a:cubicBezTo>
                      <a:pt x="2190" y="67"/>
                      <a:pt x="1914" y="0"/>
                      <a:pt x="16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1"/>
              <p:cNvSpPr/>
              <p:nvPr/>
            </p:nvSpPr>
            <p:spPr>
              <a:xfrm>
                <a:off x="1695519" y="787465"/>
                <a:ext cx="59842" cy="10114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315" extrusionOk="0">
                    <a:moveTo>
                      <a:pt x="508" y="0"/>
                    </a:moveTo>
                    <a:cubicBezTo>
                      <a:pt x="428" y="0"/>
                      <a:pt x="320" y="43"/>
                      <a:pt x="226" y="212"/>
                    </a:cubicBezTo>
                    <a:cubicBezTo>
                      <a:pt x="151" y="287"/>
                      <a:pt x="100" y="437"/>
                      <a:pt x="50" y="563"/>
                    </a:cubicBezTo>
                    <a:cubicBezTo>
                      <a:pt x="25" y="713"/>
                      <a:pt x="0" y="838"/>
                      <a:pt x="0" y="964"/>
                    </a:cubicBezTo>
                    <a:cubicBezTo>
                      <a:pt x="0" y="1214"/>
                      <a:pt x="126" y="1289"/>
                      <a:pt x="201" y="1315"/>
                    </a:cubicBezTo>
                    <a:lnTo>
                      <a:pt x="276" y="1315"/>
                    </a:lnTo>
                    <a:cubicBezTo>
                      <a:pt x="351" y="1315"/>
                      <a:pt x="451" y="1289"/>
                      <a:pt x="552" y="1114"/>
                    </a:cubicBezTo>
                    <a:cubicBezTo>
                      <a:pt x="627" y="1039"/>
                      <a:pt x="677" y="914"/>
                      <a:pt x="727" y="763"/>
                    </a:cubicBezTo>
                    <a:cubicBezTo>
                      <a:pt x="752" y="613"/>
                      <a:pt x="777" y="487"/>
                      <a:pt x="777" y="362"/>
                    </a:cubicBezTo>
                    <a:cubicBezTo>
                      <a:pt x="777" y="112"/>
                      <a:pt x="652" y="36"/>
                      <a:pt x="577" y="11"/>
                    </a:cubicBezTo>
                    <a:cubicBezTo>
                      <a:pt x="558" y="5"/>
                      <a:pt x="534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1"/>
              <p:cNvSpPr/>
              <p:nvPr/>
            </p:nvSpPr>
            <p:spPr>
              <a:xfrm>
                <a:off x="1774513" y="812693"/>
                <a:ext cx="75302" cy="10099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313" extrusionOk="0">
                    <a:moveTo>
                      <a:pt x="608" y="0"/>
                    </a:moveTo>
                    <a:cubicBezTo>
                      <a:pt x="350" y="0"/>
                      <a:pt x="197" y="376"/>
                      <a:pt x="151" y="560"/>
                    </a:cubicBezTo>
                    <a:cubicBezTo>
                      <a:pt x="101" y="761"/>
                      <a:pt x="1" y="1212"/>
                      <a:pt x="302" y="1312"/>
                    </a:cubicBezTo>
                    <a:lnTo>
                      <a:pt x="377" y="1312"/>
                    </a:lnTo>
                    <a:cubicBezTo>
                      <a:pt x="627" y="1312"/>
                      <a:pt x="753" y="936"/>
                      <a:pt x="803" y="761"/>
                    </a:cubicBezTo>
                    <a:cubicBezTo>
                      <a:pt x="878" y="560"/>
                      <a:pt x="978" y="109"/>
                      <a:pt x="678" y="9"/>
                    </a:cubicBezTo>
                    <a:cubicBezTo>
                      <a:pt x="654" y="3"/>
                      <a:pt x="630" y="0"/>
                      <a:pt x="6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1"/>
              <p:cNvSpPr/>
              <p:nvPr/>
            </p:nvSpPr>
            <p:spPr>
              <a:xfrm>
                <a:off x="1631909" y="816847"/>
                <a:ext cx="244905" cy="18360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2387" extrusionOk="0">
                    <a:moveTo>
                      <a:pt x="379" y="0"/>
                    </a:moveTo>
                    <a:cubicBezTo>
                      <a:pt x="276" y="0"/>
                      <a:pt x="197" y="72"/>
                      <a:pt x="176" y="181"/>
                    </a:cubicBezTo>
                    <a:cubicBezTo>
                      <a:pt x="176" y="206"/>
                      <a:pt x="0" y="1158"/>
                      <a:pt x="451" y="1785"/>
                    </a:cubicBezTo>
                    <a:cubicBezTo>
                      <a:pt x="677" y="2110"/>
                      <a:pt x="978" y="2286"/>
                      <a:pt x="1404" y="2361"/>
                    </a:cubicBezTo>
                    <a:cubicBezTo>
                      <a:pt x="1504" y="2361"/>
                      <a:pt x="1604" y="2386"/>
                      <a:pt x="1704" y="2386"/>
                    </a:cubicBezTo>
                    <a:cubicBezTo>
                      <a:pt x="2030" y="2386"/>
                      <a:pt x="2306" y="2286"/>
                      <a:pt x="2532" y="2110"/>
                    </a:cubicBezTo>
                    <a:cubicBezTo>
                      <a:pt x="3083" y="1709"/>
                      <a:pt x="3183" y="983"/>
                      <a:pt x="3183" y="958"/>
                    </a:cubicBezTo>
                    <a:cubicBezTo>
                      <a:pt x="3183" y="832"/>
                      <a:pt x="3108" y="732"/>
                      <a:pt x="3008" y="732"/>
                    </a:cubicBezTo>
                    <a:cubicBezTo>
                      <a:pt x="2994" y="729"/>
                      <a:pt x="2982" y="728"/>
                      <a:pt x="2969" y="728"/>
                    </a:cubicBezTo>
                    <a:cubicBezTo>
                      <a:pt x="2862" y="728"/>
                      <a:pt x="2782" y="818"/>
                      <a:pt x="2782" y="907"/>
                    </a:cubicBezTo>
                    <a:cubicBezTo>
                      <a:pt x="2782" y="907"/>
                      <a:pt x="2707" y="1484"/>
                      <a:pt x="2306" y="1785"/>
                    </a:cubicBezTo>
                    <a:cubicBezTo>
                      <a:pt x="2135" y="1918"/>
                      <a:pt x="1936" y="1979"/>
                      <a:pt x="1696" y="1979"/>
                    </a:cubicBezTo>
                    <a:cubicBezTo>
                      <a:pt x="1620" y="1979"/>
                      <a:pt x="1539" y="1972"/>
                      <a:pt x="1454" y="1960"/>
                    </a:cubicBezTo>
                    <a:cubicBezTo>
                      <a:pt x="1153" y="1910"/>
                      <a:pt x="953" y="1785"/>
                      <a:pt x="802" y="1559"/>
                    </a:cubicBezTo>
                    <a:cubicBezTo>
                      <a:pt x="426" y="1058"/>
                      <a:pt x="577" y="256"/>
                      <a:pt x="577" y="256"/>
                    </a:cubicBezTo>
                    <a:cubicBezTo>
                      <a:pt x="602" y="131"/>
                      <a:pt x="526" y="30"/>
                      <a:pt x="426" y="5"/>
                    </a:cubicBezTo>
                    <a:cubicBezTo>
                      <a:pt x="410" y="2"/>
                      <a:pt x="394" y="0"/>
                      <a:pt x="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1"/>
              <p:cNvSpPr/>
              <p:nvPr/>
            </p:nvSpPr>
            <p:spPr>
              <a:xfrm>
                <a:off x="1801510" y="398420"/>
                <a:ext cx="121530" cy="62226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809" extrusionOk="0">
                    <a:moveTo>
                      <a:pt x="239" y="0"/>
                    </a:moveTo>
                    <a:cubicBezTo>
                      <a:pt x="143" y="0"/>
                      <a:pt x="67" y="49"/>
                      <a:pt x="26" y="132"/>
                    </a:cubicBezTo>
                    <a:cubicBezTo>
                      <a:pt x="1" y="232"/>
                      <a:pt x="51" y="357"/>
                      <a:pt x="151" y="408"/>
                    </a:cubicBezTo>
                    <a:lnTo>
                      <a:pt x="1279" y="784"/>
                    </a:lnTo>
                    <a:cubicBezTo>
                      <a:pt x="1304" y="784"/>
                      <a:pt x="1329" y="809"/>
                      <a:pt x="1354" y="809"/>
                    </a:cubicBezTo>
                    <a:cubicBezTo>
                      <a:pt x="1429" y="809"/>
                      <a:pt x="1504" y="758"/>
                      <a:pt x="1530" y="658"/>
                    </a:cubicBezTo>
                    <a:cubicBezTo>
                      <a:pt x="1580" y="558"/>
                      <a:pt x="1530" y="433"/>
                      <a:pt x="1404" y="408"/>
                    </a:cubicBezTo>
                    <a:lnTo>
                      <a:pt x="301" y="7"/>
                    </a:ln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1"/>
              <p:cNvSpPr/>
              <p:nvPr/>
            </p:nvSpPr>
            <p:spPr>
              <a:xfrm>
                <a:off x="1535533" y="967603"/>
                <a:ext cx="493580" cy="168834"/>
              </a:xfrm>
              <a:custGeom>
                <a:avLst/>
                <a:gdLst/>
                <a:ahLst/>
                <a:cxnLst/>
                <a:rect l="l" t="t" r="r" b="b"/>
                <a:pathLst>
                  <a:path w="6417" h="2195" extrusionOk="0">
                    <a:moveTo>
                      <a:pt x="6416" y="0"/>
                    </a:moveTo>
                    <a:lnTo>
                      <a:pt x="6416" y="0"/>
                    </a:lnTo>
                    <a:cubicBezTo>
                      <a:pt x="5038" y="794"/>
                      <a:pt x="3669" y="1086"/>
                      <a:pt x="2400" y="1086"/>
                    </a:cubicBezTo>
                    <a:cubicBezTo>
                      <a:pt x="1546" y="1086"/>
                      <a:pt x="736" y="954"/>
                      <a:pt x="0" y="752"/>
                    </a:cubicBezTo>
                    <a:lnTo>
                      <a:pt x="0" y="752"/>
                    </a:lnTo>
                    <a:cubicBezTo>
                      <a:pt x="451" y="1303"/>
                      <a:pt x="1053" y="1755"/>
                      <a:pt x="1779" y="2005"/>
                    </a:cubicBezTo>
                    <a:cubicBezTo>
                      <a:pt x="2180" y="2133"/>
                      <a:pt x="2586" y="2194"/>
                      <a:pt x="2984" y="2194"/>
                    </a:cubicBezTo>
                    <a:cubicBezTo>
                      <a:pt x="4456" y="2194"/>
                      <a:pt x="5824" y="1361"/>
                      <a:pt x="6416" y="0"/>
                    </a:cubicBezTo>
                    <a:close/>
                  </a:path>
                </a:pathLst>
              </a:custGeom>
              <a:solidFill>
                <a:srgbClr val="046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1"/>
              <p:cNvSpPr/>
              <p:nvPr/>
            </p:nvSpPr>
            <p:spPr>
              <a:xfrm>
                <a:off x="1493075" y="927068"/>
                <a:ext cx="564959" cy="223753"/>
              </a:xfrm>
              <a:custGeom>
                <a:avLst/>
                <a:gdLst/>
                <a:ahLst/>
                <a:cxnLst/>
                <a:rect l="l" t="t" r="r" b="b"/>
                <a:pathLst>
                  <a:path w="7345" h="2909" extrusionOk="0">
                    <a:moveTo>
                      <a:pt x="6442" y="1028"/>
                    </a:moveTo>
                    <a:cubicBezTo>
                      <a:pt x="5798" y="1956"/>
                      <a:pt x="4696" y="2512"/>
                      <a:pt x="3536" y="2512"/>
                    </a:cubicBezTo>
                    <a:cubicBezTo>
                      <a:pt x="3161" y="2512"/>
                      <a:pt x="2780" y="2454"/>
                      <a:pt x="2407" y="2332"/>
                    </a:cubicBezTo>
                    <a:cubicBezTo>
                      <a:pt x="1956" y="2181"/>
                      <a:pt x="1529" y="1956"/>
                      <a:pt x="1179" y="1630"/>
                    </a:cubicBezTo>
                    <a:lnTo>
                      <a:pt x="1179" y="1630"/>
                    </a:lnTo>
                    <a:cubicBezTo>
                      <a:pt x="1784" y="1761"/>
                      <a:pt x="2381" y="1825"/>
                      <a:pt x="2968" y="1825"/>
                    </a:cubicBezTo>
                    <a:cubicBezTo>
                      <a:pt x="4179" y="1825"/>
                      <a:pt x="5344" y="1552"/>
                      <a:pt x="6442" y="1028"/>
                    </a:cubicBezTo>
                    <a:close/>
                    <a:moveTo>
                      <a:pt x="7344" y="1"/>
                    </a:moveTo>
                    <a:lnTo>
                      <a:pt x="6843" y="352"/>
                    </a:lnTo>
                    <a:cubicBezTo>
                      <a:pt x="5622" y="1059"/>
                      <a:pt x="4329" y="1415"/>
                      <a:pt x="2964" y="1415"/>
                    </a:cubicBezTo>
                    <a:cubicBezTo>
                      <a:pt x="2199" y="1415"/>
                      <a:pt x="1412" y="1303"/>
                      <a:pt x="602" y="1078"/>
                    </a:cubicBezTo>
                    <a:lnTo>
                      <a:pt x="1" y="903"/>
                    </a:lnTo>
                    <a:lnTo>
                      <a:pt x="1" y="903"/>
                    </a:lnTo>
                    <a:lnTo>
                      <a:pt x="402" y="1404"/>
                    </a:lnTo>
                    <a:cubicBezTo>
                      <a:pt x="878" y="2006"/>
                      <a:pt x="1529" y="2457"/>
                      <a:pt x="2281" y="2708"/>
                    </a:cubicBezTo>
                    <a:cubicBezTo>
                      <a:pt x="2682" y="2858"/>
                      <a:pt x="3108" y="2908"/>
                      <a:pt x="3535" y="2908"/>
                    </a:cubicBezTo>
                    <a:cubicBezTo>
                      <a:pt x="5063" y="2908"/>
                      <a:pt x="6517" y="2031"/>
                      <a:pt x="7144" y="602"/>
                    </a:cubicBezTo>
                    <a:lnTo>
                      <a:pt x="7344" y="1"/>
                    </a:lnTo>
                    <a:close/>
                  </a:path>
                </a:pathLst>
              </a:custGeom>
              <a:solidFill>
                <a:srgbClr val="0469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4" name="Google Shape;894;p21"/>
            <p:cNvGrpSpPr/>
            <p:nvPr/>
          </p:nvGrpSpPr>
          <p:grpSpPr>
            <a:xfrm>
              <a:off x="1452429" y="1329027"/>
              <a:ext cx="118451" cy="116323"/>
              <a:chOff x="2595375" y="1962425"/>
              <a:chExt cx="69575" cy="68325"/>
            </a:xfrm>
          </p:grpSpPr>
          <p:sp>
            <p:nvSpPr>
              <p:cNvPr id="895" name="Google Shape;895;p21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1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7" name="Google Shape;897;p21"/>
            <p:cNvGrpSpPr/>
            <p:nvPr/>
          </p:nvGrpSpPr>
          <p:grpSpPr>
            <a:xfrm>
              <a:off x="2207527" y="540010"/>
              <a:ext cx="87421" cy="85850"/>
              <a:chOff x="2595375" y="1962425"/>
              <a:chExt cx="69575" cy="68325"/>
            </a:xfrm>
          </p:grpSpPr>
          <p:sp>
            <p:nvSpPr>
              <p:cNvPr id="898" name="Google Shape;898;p21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1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0" name="Google Shape;900;p21"/>
          <p:cNvGrpSpPr/>
          <p:nvPr/>
        </p:nvGrpSpPr>
        <p:grpSpPr>
          <a:xfrm>
            <a:off x="1149311" y="5760625"/>
            <a:ext cx="673655" cy="752119"/>
            <a:chOff x="926095" y="4320477"/>
            <a:chExt cx="441143" cy="492525"/>
          </a:xfrm>
        </p:grpSpPr>
        <p:sp>
          <p:nvSpPr>
            <p:cNvPr id="901" name="Google Shape;901;p21"/>
            <p:cNvSpPr/>
            <p:nvPr/>
          </p:nvSpPr>
          <p:spPr>
            <a:xfrm>
              <a:off x="926095" y="4376026"/>
              <a:ext cx="441143" cy="428321"/>
            </a:xfrm>
            <a:custGeom>
              <a:avLst/>
              <a:gdLst/>
              <a:ahLst/>
              <a:cxnLst/>
              <a:rect l="l" t="t" r="r" b="b"/>
              <a:pathLst>
                <a:path w="19266" h="18706" extrusionOk="0">
                  <a:moveTo>
                    <a:pt x="11971" y="0"/>
                  </a:moveTo>
                  <a:lnTo>
                    <a:pt x="10485" y="4357"/>
                  </a:lnTo>
                  <a:cubicBezTo>
                    <a:pt x="10485" y="4357"/>
                    <a:pt x="2687" y="10348"/>
                    <a:pt x="1155" y="11834"/>
                  </a:cubicBezTo>
                  <a:cubicBezTo>
                    <a:pt x="457" y="12509"/>
                    <a:pt x="0" y="14532"/>
                    <a:pt x="2458" y="15321"/>
                  </a:cubicBezTo>
                  <a:cubicBezTo>
                    <a:pt x="4917" y="16110"/>
                    <a:pt x="16064" y="18706"/>
                    <a:pt x="16064" y="18706"/>
                  </a:cubicBezTo>
                  <a:cubicBezTo>
                    <a:pt x="16064" y="18706"/>
                    <a:pt x="19266" y="18431"/>
                    <a:pt x="18751" y="15824"/>
                  </a:cubicBezTo>
                  <a:cubicBezTo>
                    <a:pt x="18237" y="13229"/>
                    <a:pt x="15596" y="5431"/>
                    <a:pt x="15596" y="5431"/>
                  </a:cubicBezTo>
                  <a:lnTo>
                    <a:pt x="16613" y="881"/>
                  </a:lnTo>
                  <a:lnTo>
                    <a:pt x="119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927927" y="4373141"/>
              <a:ext cx="439311" cy="439861"/>
            </a:xfrm>
            <a:custGeom>
              <a:avLst/>
              <a:gdLst/>
              <a:ahLst/>
              <a:cxnLst/>
              <a:rect l="l" t="t" r="r" b="b"/>
              <a:pathLst>
                <a:path w="19186" h="19210" extrusionOk="0">
                  <a:moveTo>
                    <a:pt x="11537" y="1"/>
                  </a:moveTo>
                  <a:lnTo>
                    <a:pt x="10096" y="4265"/>
                  </a:lnTo>
                  <a:cubicBezTo>
                    <a:pt x="9181" y="4963"/>
                    <a:pt x="2275" y="10279"/>
                    <a:pt x="812" y="11697"/>
                  </a:cubicBezTo>
                  <a:cubicBezTo>
                    <a:pt x="377" y="12120"/>
                    <a:pt x="0" y="12989"/>
                    <a:pt x="206" y="13892"/>
                  </a:cubicBezTo>
                  <a:cubicBezTo>
                    <a:pt x="355" y="14498"/>
                    <a:pt x="823" y="15333"/>
                    <a:pt x="2264" y="15802"/>
                  </a:cubicBezTo>
                  <a:cubicBezTo>
                    <a:pt x="4711" y="16579"/>
                    <a:pt x="15436" y="19083"/>
                    <a:pt x="15893" y="19198"/>
                  </a:cubicBezTo>
                  <a:lnTo>
                    <a:pt x="15950" y="19209"/>
                  </a:lnTo>
                  <a:lnTo>
                    <a:pt x="16007" y="19198"/>
                  </a:lnTo>
                  <a:cubicBezTo>
                    <a:pt x="16087" y="19198"/>
                    <a:pt x="17791" y="19038"/>
                    <a:pt x="18637" y="17906"/>
                  </a:cubicBezTo>
                  <a:cubicBezTo>
                    <a:pt x="19060" y="17357"/>
                    <a:pt x="19186" y="16671"/>
                    <a:pt x="19037" y="15882"/>
                  </a:cubicBezTo>
                  <a:cubicBezTo>
                    <a:pt x="18557" y="13412"/>
                    <a:pt x="16224" y="6483"/>
                    <a:pt x="15904" y="5534"/>
                  </a:cubicBezTo>
                  <a:lnTo>
                    <a:pt x="16899" y="1087"/>
                  </a:lnTo>
                  <a:lnTo>
                    <a:pt x="16179" y="927"/>
                  </a:lnTo>
                  <a:lnTo>
                    <a:pt x="15127" y="5569"/>
                  </a:lnTo>
                  <a:lnTo>
                    <a:pt x="15161" y="5672"/>
                  </a:lnTo>
                  <a:cubicBezTo>
                    <a:pt x="15184" y="5752"/>
                    <a:pt x="17802" y="13481"/>
                    <a:pt x="18305" y="16031"/>
                  </a:cubicBezTo>
                  <a:cubicBezTo>
                    <a:pt x="18420" y="16602"/>
                    <a:pt x="18340" y="17071"/>
                    <a:pt x="18042" y="17460"/>
                  </a:cubicBezTo>
                  <a:cubicBezTo>
                    <a:pt x="17471" y="18226"/>
                    <a:pt x="16270" y="18420"/>
                    <a:pt x="15996" y="18454"/>
                  </a:cubicBezTo>
                  <a:cubicBezTo>
                    <a:pt x="15093" y="18249"/>
                    <a:pt x="4814" y="15836"/>
                    <a:pt x="2493" y="15093"/>
                  </a:cubicBezTo>
                  <a:cubicBezTo>
                    <a:pt x="1612" y="14807"/>
                    <a:pt x="1075" y="14338"/>
                    <a:pt x="926" y="13721"/>
                  </a:cubicBezTo>
                  <a:cubicBezTo>
                    <a:pt x="800" y="13138"/>
                    <a:pt x="1041" y="12520"/>
                    <a:pt x="1338" y="12223"/>
                  </a:cubicBezTo>
                  <a:cubicBezTo>
                    <a:pt x="2836" y="10771"/>
                    <a:pt x="10553" y="4837"/>
                    <a:pt x="10633" y="4780"/>
                  </a:cubicBezTo>
                  <a:lnTo>
                    <a:pt x="10725" y="4711"/>
                  </a:lnTo>
                  <a:lnTo>
                    <a:pt x="12246" y="241"/>
                  </a:lnTo>
                  <a:lnTo>
                    <a:pt x="115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1179250" y="4329064"/>
              <a:ext cx="155795" cy="70387"/>
            </a:xfrm>
            <a:custGeom>
              <a:avLst/>
              <a:gdLst/>
              <a:ahLst/>
              <a:cxnLst/>
              <a:rect l="l" t="t" r="r" b="b"/>
              <a:pathLst>
                <a:path w="6804" h="3074" extrusionOk="0">
                  <a:moveTo>
                    <a:pt x="1077" y="0"/>
                  </a:moveTo>
                  <a:cubicBezTo>
                    <a:pt x="640" y="0"/>
                    <a:pt x="234" y="299"/>
                    <a:pt x="126" y="748"/>
                  </a:cubicBezTo>
                  <a:cubicBezTo>
                    <a:pt x="0" y="1262"/>
                    <a:pt x="332" y="1800"/>
                    <a:pt x="847" y="1926"/>
                  </a:cubicBezTo>
                  <a:lnTo>
                    <a:pt x="5500" y="3046"/>
                  </a:lnTo>
                  <a:cubicBezTo>
                    <a:pt x="5576" y="3065"/>
                    <a:pt x="5652" y="3073"/>
                    <a:pt x="5727" y="3073"/>
                  </a:cubicBezTo>
                  <a:cubicBezTo>
                    <a:pt x="6163" y="3073"/>
                    <a:pt x="6570" y="2774"/>
                    <a:pt x="6678" y="2326"/>
                  </a:cubicBezTo>
                  <a:cubicBezTo>
                    <a:pt x="6803" y="1811"/>
                    <a:pt x="6472" y="1274"/>
                    <a:pt x="5957" y="1148"/>
                  </a:cubicBezTo>
                  <a:lnTo>
                    <a:pt x="1304" y="28"/>
                  </a:lnTo>
                  <a:cubicBezTo>
                    <a:pt x="1228" y="9"/>
                    <a:pt x="1152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1169290" y="4320477"/>
              <a:ext cx="173609" cy="87514"/>
            </a:xfrm>
            <a:custGeom>
              <a:avLst/>
              <a:gdLst/>
              <a:ahLst/>
              <a:cxnLst/>
              <a:rect l="l" t="t" r="r" b="b"/>
              <a:pathLst>
                <a:path w="7582" h="3822" extrusionOk="0">
                  <a:moveTo>
                    <a:pt x="1538" y="752"/>
                  </a:moveTo>
                  <a:cubicBezTo>
                    <a:pt x="1590" y="752"/>
                    <a:pt x="1642" y="757"/>
                    <a:pt x="1693" y="768"/>
                  </a:cubicBezTo>
                  <a:lnTo>
                    <a:pt x="6301" y="1889"/>
                  </a:lnTo>
                  <a:cubicBezTo>
                    <a:pt x="6461" y="1923"/>
                    <a:pt x="6587" y="2026"/>
                    <a:pt x="6678" y="2163"/>
                  </a:cubicBezTo>
                  <a:cubicBezTo>
                    <a:pt x="6758" y="2301"/>
                    <a:pt x="6781" y="2461"/>
                    <a:pt x="6747" y="2609"/>
                  </a:cubicBezTo>
                  <a:cubicBezTo>
                    <a:pt x="6679" y="2891"/>
                    <a:pt x="6438" y="3073"/>
                    <a:pt x="6164" y="3073"/>
                  </a:cubicBezTo>
                  <a:cubicBezTo>
                    <a:pt x="6115" y="3073"/>
                    <a:pt x="6065" y="3067"/>
                    <a:pt x="6015" y="3055"/>
                  </a:cubicBezTo>
                  <a:lnTo>
                    <a:pt x="1373" y="1935"/>
                  </a:lnTo>
                  <a:cubicBezTo>
                    <a:pt x="1213" y="1900"/>
                    <a:pt x="1087" y="1797"/>
                    <a:pt x="996" y="1660"/>
                  </a:cubicBezTo>
                  <a:cubicBezTo>
                    <a:pt x="881" y="1477"/>
                    <a:pt x="881" y="1237"/>
                    <a:pt x="996" y="1031"/>
                  </a:cubicBezTo>
                  <a:cubicBezTo>
                    <a:pt x="1106" y="847"/>
                    <a:pt x="1321" y="752"/>
                    <a:pt x="1538" y="752"/>
                  </a:cubicBezTo>
                  <a:close/>
                  <a:moveTo>
                    <a:pt x="1508" y="1"/>
                  </a:moveTo>
                  <a:cubicBezTo>
                    <a:pt x="1106" y="1"/>
                    <a:pt x="713" y="167"/>
                    <a:pt x="470" y="483"/>
                  </a:cubicBezTo>
                  <a:cubicBezTo>
                    <a:pt x="1" y="1100"/>
                    <a:pt x="92" y="1900"/>
                    <a:pt x="653" y="2392"/>
                  </a:cubicBezTo>
                  <a:cubicBezTo>
                    <a:pt x="813" y="2529"/>
                    <a:pt x="1007" y="2609"/>
                    <a:pt x="1201" y="2655"/>
                  </a:cubicBezTo>
                  <a:lnTo>
                    <a:pt x="5844" y="3787"/>
                  </a:lnTo>
                  <a:cubicBezTo>
                    <a:pt x="5946" y="3810"/>
                    <a:pt x="6061" y="3821"/>
                    <a:pt x="6164" y="3821"/>
                  </a:cubicBezTo>
                  <a:cubicBezTo>
                    <a:pt x="6770" y="3821"/>
                    <a:pt x="7318" y="3410"/>
                    <a:pt x="7467" y="2792"/>
                  </a:cubicBezTo>
                  <a:cubicBezTo>
                    <a:pt x="7581" y="2301"/>
                    <a:pt x="7433" y="1786"/>
                    <a:pt x="7021" y="1432"/>
                  </a:cubicBezTo>
                  <a:cubicBezTo>
                    <a:pt x="6861" y="1294"/>
                    <a:pt x="6667" y="1214"/>
                    <a:pt x="6461" y="1157"/>
                  </a:cubicBezTo>
                  <a:lnTo>
                    <a:pt x="1830" y="37"/>
                  </a:lnTo>
                  <a:cubicBezTo>
                    <a:pt x="1724" y="13"/>
                    <a:pt x="1616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1246019" y="4545972"/>
              <a:ext cx="65716" cy="28782"/>
            </a:xfrm>
            <a:custGeom>
              <a:avLst/>
              <a:gdLst/>
              <a:ahLst/>
              <a:cxnLst/>
              <a:rect l="l" t="t" r="r" b="b"/>
              <a:pathLst>
                <a:path w="2870" h="1257" extrusionOk="0">
                  <a:moveTo>
                    <a:pt x="422" y="1"/>
                  </a:moveTo>
                  <a:cubicBezTo>
                    <a:pt x="255" y="1"/>
                    <a:pt x="97" y="117"/>
                    <a:pt x="57" y="285"/>
                  </a:cubicBezTo>
                  <a:cubicBezTo>
                    <a:pt x="0" y="479"/>
                    <a:pt x="126" y="685"/>
                    <a:pt x="320" y="731"/>
                  </a:cubicBezTo>
                  <a:lnTo>
                    <a:pt x="2367" y="1245"/>
                  </a:lnTo>
                  <a:cubicBezTo>
                    <a:pt x="2401" y="1256"/>
                    <a:pt x="2424" y="1256"/>
                    <a:pt x="2458" y="1256"/>
                  </a:cubicBezTo>
                  <a:cubicBezTo>
                    <a:pt x="2630" y="1256"/>
                    <a:pt x="2778" y="1142"/>
                    <a:pt x="2824" y="971"/>
                  </a:cubicBezTo>
                  <a:cubicBezTo>
                    <a:pt x="2870" y="776"/>
                    <a:pt x="2744" y="570"/>
                    <a:pt x="2550" y="525"/>
                  </a:cubicBezTo>
                  <a:lnTo>
                    <a:pt x="503" y="10"/>
                  </a:lnTo>
                  <a:cubicBezTo>
                    <a:pt x="476" y="4"/>
                    <a:pt x="449" y="1"/>
                    <a:pt x="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1252545" y="4583295"/>
              <a:ext cx="67845" cy="30728"/>
            </a:xfrm>
            <a:custGeom>
              <a:avLst/>
              <a:gdLst/>
              <a:ahLst/>
              <a:cxnLst/>
              <a:rect l="l" t="t" r="r" b="b"/>
              <a:pathLst>
                <a:path w="2963" h="1342" extrusionOk="0">
                  <a:moveTo>
                    <a:pt x="408" y="0"/>
                  </a:moveTo>
                  <a:cubicBezTo>
                    <a:pt x="242" y="0"/>
                    <a:pt x="94" y="106"/>
                    <a:pt x="47" y="267"/>
                  </a:cubicBezTo>
                  <a:cubicBezTo>
                    <a:pt x="1" y="461"/>
                    <a:pt x="115" y="667"/>
                    <a:pt x="310" y="724"/>
                  </a:cubicBezTo>
                  <a:lnTo>
                    <a:pt x="2448" y="1330"/>
                  </a:lnTo>
                  <a:cubicBezTo>
                    <a:pt x="2482" y="1342"/>
                    <a:pt x="2516" y="1342"/>
                    <a:pt x="2551" y="1342"/>
                  </a:cubicBezTo>
                  <a:cubicBezTo>
                    <a:pt x="2711" y="1342"/>
                    <a:pt x="2859" y="1239"/>
                    <a:pt x="2905" y="1079"/>
                  </a:cubicBezTo>
                  <a:cubicBezTo>
                    <a:pt x="2962" y="873"/>
                    <a:pt x="2848" y="667"/>
                    <a:pt x="2642" y="610"/>
                  </a:cubicBezTo>
                  <a:lnTo>
                    <a:pt x="515" y="15"/>
                  </a:lnTo>
                  <a:cubicBezTo>
                    <a:pt x="479" y="5"/>
                    <a:pt x="443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1251515" y="4620480"/>
              <a:ext cx="81424" cy="33865"/>
            </a:xfrm>
            <a:custGeom>
              <a:avLst/>
              <a:gdLst/>
              <a:ahLst/>
              <a:cxnLst/>
              <a:rect l="l" t="t" r="r" b="b"/>
              <a:pathLst>
                <a:path w="3556" h="1479" extrusionOk="0">
                  <a:moveTo>
                    <a:pt x="402" y="0"/>
                  </a:moveTo>
                  <a:cubicBezTo>
                    <a:pt x="242" y="0"/>
                    <a:pt x="93" y="108"/>
                    <a:pt x="46" y="278"/>
                  </a:cubicBezTo>
                  <a:cubicBezTo>
                    <a:pt x="0" y="472"/>
                    <a:pt x="114" y="678"/>
                    <a:pt x="309" y="724"/>
                  </a:cubicBezTo>
                  <a:lnTo>
                    <a:pt x="3053" y="1467"/>
                  </a:lnTo>
                  <a:cubicBezTo>
                    <a:pt x="3087" y="1478"/>
                    <a:pt x="3110" y="1478"/>
                    <a:pt x="3144" y="1478"/>
                  </a:cubicBezTo>
                  <a:cubicBezTo>
                    <a:pt x="3316" y="1478"/>
                    <a:pt x="3465" y="1375"/>
                    <a:pt x="3510" y="1215"/>
                  </a:cubicBezTo>
                  <a:cubicBezTo>
                    <a:pt x="3556" y="1010"/>
                    <a:pt x="3442" y="804"/>
                    <a:pt x="3247" y="758"/>
                  </a:cubicBezTo>
                  <a:lnTo>
                    <a:pt x="503" y="15"/>
                  </a:ln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1010656" y="4632043"/>
              <a:ext cx="158657" cy="77279"/>
            </a:xfrm>
            <a:custGeom>
              <a:avLst/>
              <a:gdLst/>
              <a:ahLst/>
              <a:cxnLst/>
              <a:rect l="l" t="t" r="r" b="b"/>
              <a:pathLst>
                <a:path w="6929" h="3375" extrusionOk="0">
                  <a:moveTo>
                    <a:pt x="387" y="1"/>
                  </a:moveTo>
                  <a:cubicBezTo>
                    <a:pt x="380" y="1"/>
                    <a:pt x="373" y="1"/>
                    <a:pt x="366" y="1"/>
                  </a:cubicBezTo>
                  <a:cubicBezTo>
                    <a:pt x="160" y="13"/>
                    <a:pt x="0" y="196"/>
                    <a:pt x="12" y="402"/>
                  </a:cubicBezTo>
                  <a:cubicBezTo>
                    <a:pt x="69" y="1328"/>
                    <a:pt x="720" y="3134"/>
                    <a:pt x="2767" y="3340"/>
                  </a:cubicBezTo>
                  <a:cubicBezTo>
                    <a:pt x="2927" y="3363"/>
                    <a:pt x="3099" y="3374"/>
                    <a:pt x="3247" y="3374"/>
                  </a:cubicBezTo>
                  <a:cubicBezTo>
                    <a:pt x="5408" y="3374"/>
                    <a:pt x="6735" y="1899"/>
                    <a:pt x="6792" y="1831"/>
                  </a:cubicBezTo>
                  <a:cubicBezTo>
                    <a:pt x="6929" y="1671"/>
                    <a:pt x="6918" y="1442"/>
                    <a:pt x="6757" y="1305"/>
                  </a:cubicBezTo>
                  <a:cubicBezTo>
                    <a:pt x="6689" y="1242"/>
                    <a:pt x="6603" y="1210"/>
                    <a:pt x="6517" y="1210"/>
                  </a:cubicBezTo>
                  <a:cubicBezTo>
                    <a:pt x="6417" y="1210"/>
                    <a:pt x="6317" y="1253"/>
                    <a:pt x="6243" y="1339"/>
                  </a:cubicBezTo>
                  <a:cubicBezTo>
                    <a:pt x="6222" y="1350"/>
                    <a:pt x="5072" y="2628"/>
                    <a:pt x="3234" y="2628"/>
                  </a:cubicBezTo>
                  <a:cubicBezTo>
                    <a:pt x="3104" y="2628"/>
                    <a:pt x="2972" y="2622"/>
                    <a:pt x="2836" y="2608"/>
                  </a:cubicBezTo>
                  <a:cubicBezTo>
                    <a:pt x="915" y="2414"/>
                    <a:pt x="766" y="436"/>
                    <a:pt x="755" y="356"/>
                  </a:cubicBezTo>
                  <a:cubicBezTo>
                    <a:pt x="744" y="157"/>
                    <a:pt x="583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1114839" y="4604223"/>
              <a:ext cx="27775" cy="42795"/>
            </a:xfrm>
            <a:custGeom>
              <a:avLst/>
              <a:gdLst/>
              <a:ahLst/>
              <a:cxnLst/>
              <a:rect l="l" t="t" r="r" b="b"/>
              <a:pathLst>
                <a:path w="1213" h="1869" extrusionOk="0">
                  <a:moveTo>
                    <a:pt x="806" y="0"/>
                  </a:moveTo>
                  <a:cubicBezTo>
                    <a:pt x="646" y="0"/>
                    <a:pt x="493" y="98"/>
                    <a:pt x="447" y="256"/>
                  </a:cubicBezTo>
                  <a:lnTo>
                    <a:pt x="69" y="1376"/>
                  </a:lnTo>
                  <a:cubicBezTo>
                    <a:pt x="1" y="1571"/>
                    <a:pt x="104" y="1788"/>
                    <a:pt x="298" y="1845"/>
                  </a:cubicBezTo>
                  <a:cubicBezTo>
                    <a:pt x="344" y="1857"/>
                    <a:pt x="378" y="1868"/>
                    <a:pt x="424" y="1868"/>
                  </a:cubicBezTo>
                  <a:cubicBezTo>
                    <a:pt x="572" y="1868"/>
                    <a:pt x="721" y="1765"/>
                    <a:pt x="778" y="1617"/>
                  </a:cubicBezTo>
                  <a:lnTo>
                    <a:pt x="1144" y="485"/>
                  </a:lnTo>
                  <a:cubicBezTo>
                    <a:pt x="1213" y="290"/>
                    <a:pt x="1110" y="84"/>
                    <a:pt x="915" y="16"/>
                  </a:cubicBezTo>
                  <a:cubicBezTo>
                    <a:pt x="879" y="5"/>
                    <a:pt x="842" y="0"/>
                    <a:pt x="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058031" y="4587462"/>
              <a:ext cx="27775" cy="42795"/>
            </a:xfrm>
            <a:custGeom>
              <a:avLst/>
              <a:gdLst/>
              <a:ahLst/>
              <a:cxnLst/>
              <a:rect l="l" t="t" r="r" b="b"/>
              <a:pathLst>
                <a:path w="1213" h="1869" extrusionOk="0">
                  <a:moveTo>
                    <a:pt x="806" y="0"/>
                  </a:moveTo>
                  <a:cubicBezTo>
                    <a:pt x="645" y="0"/>
                    <a:pt x="491" y="98"/>
                    <a:pt x="435" y="256"/>
                  </a:cubicBezTo>
                  <a:lnTo>
                    <a:pt x="69" y="1377"/>
                  </a:lnTo>
                  <a:cubicBezTo>
                    <a:pt x="1" y="1571"/>
                    <a:pt x="104" y="1788"/>
                    <a:pt x="298" y="1846"/>
                  </a:cubicBezTo>
                  <a:cubicBezTo>
                    <a:pt x="344" y="1868"/>
                    <a:pt x="378" y="1868"/>
                    <a:pt x="424" y="1868"/>
                  </a:cubicBezTo>
                  <a:cubicBezTo>
                    <a:pt x="572" y="1868"/>
                    <a:pt x="721" y="1765"/>
                    <a:pt x="767" y="1617"/>
                  </a:cubicBezTo>
                  <a:lnTo>
                    <a:pt x="1144" y="496"/>
                  </a:lnTo>
                  <a:cubicBezTo>
                    <a:pt x="1213" y="302"/>
                    <a:pt x="1110" y="85"/>
                    <a:pt x="915" y="16"/>
                  </a:cubicBezTo>
                  <a:cubicBezTo>
                    <a:pt x="879" y="6"/>
                    <a:pt x="842" y="0"/>
                    <a:pt x="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914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22"/>
          <p:cNvSpPr/>
          <p:nvPr/>
        </p:nvSpPr>
        <p:spPr>
          <a:xfrm>
            <a:off x="10628367" y="1010011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22"/>
          <p:cNvSpPr/>
          <p:nvPr/>
        </p:nvSpPr>
        <p:spPr>
          <a:xfrm>
            <a:off x="6650434" y="6025177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22"/>
          <p:cNvSpPr/>
          <p:nvPr/>
        </p:nvSpPr>
        <p:spPr>
          <a:xfrm>
            <a:off x="2318031" y="-425132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22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22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22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18" name="Google Shape;918;p22"/>
          <p:cNvGrpSpPr/>
          <p:nvPr/>
        </p:nvGrpSpPr>
        <p:grpSpPr>
          <a:xfrm>
            <a:off x="1026719" y="285281"/>
            <a:ext cx="1035028" cy="1353219"/>
            <a:chOff x="841299" y="213944"/>
            <a:chExt cx="670066" cy="876058"/>
          </a:xfrm>
        </p:grpSpPr>
        <p:grpSp>
          <p:nvGrpSpPr>
            <p:cNvPr id="919" name="Google Shape;919;p22"/>
            <p:cNvGrpSpPr/>
            <p:nvPr/>
          </p:nvGrpSpPr>
          <p:grpSpPr>
            <a:xfrm>
              <a:off x="841299" y="213944"/>
              <a:ext cx="670066" cy="876058"/>
              <a:chOff x="841299" y="213944"/>
              <a:chExt cx="670066" cy="876058"/>
            </a:xfrm>
          </p:grpSpPr>
          <p:sp>
            <p:nvSpPr>
              <p:cNvPr id="920" name="Google Shape;920;p22"/>
              <p:cNvSpPr/>
              <p:nvPr/>
            </p:nvSpPr>
            <p:spPr>
              <a:xfrm rot="3032020">
                <a:off x="1017554" y="309549"/>
                <a:ext cx="400051" cy="397148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15596" extrusionOk="0">
                    <a:moveTo>
                      <a:pt x="7855" y="0"/>
                    </a:moveTo>
                    <a:cubicBezTo>
                      <a:pt x="3511" y="0"/>
                      <a:pt x="1" y="3487"/>
                      <a:pt x="1" y="7798"/>
                    </a:cubicBezTo>
                    <a:cubicBezTo>
                      <a:pt x="1" y="12108"/>
                      <a:pt x="3511" y="15596"/>
                      <a:pt x="7855" y="15596"/>
                    </a:cubicBezTo>
                    <a:cubicBezTo>
                      <a:pt x="12189" y="15596"/>
                      <a:pt x="15710" y="12108"/>
                      <a:pt x="15710" y="7798"/>
                    </a:cubicBezTo>
                    <a:cubicBezTo>
                      <a:pt x="15710" y="3487"/>
                      <a:pt x="12189" y="0"/>
                      <a:pt x="7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 rot="3032020">
                <a:off x="1008015" y="299820"/>
                <a:ext cx="418971" cy="416374"/>
              </a:xfrm>
              <a:custGeom>
                <a:avLst/>
                <a:gdLst/>
                <a:ahLst/>
                <a:cxnLst/>
                <a:rect l="l" t="t" r="r" b="b"/>
                <a:pathLst>
                  <a:path w="16454" h="16351" extrusionOk="0">
                    <a:moveTo>
                      <a:pt x="8232" y="744"/>
                    </a:moveTo>
                    <a:cubicBezTo>
                      <a:pt x="12360" y="744"/>
                      <a:pt x="15710" y="4083"/>
                      <a:pt x="15710" y="8176"/>
                    </a:cubicBezTo>
                    <a:cubicBezTo>
                      <a:pt x="15710" y="12269"/>
                      <a:pt x="12360" y="15608"/>
                      <a:pt x="8232" y="15608"/>
                    </a:cubicBezTo>
                    <a:cubicBezTo>
                      <a:pt x="4105" y="15608"/>
                      <a:pt x="743" y="12269"/>
                      <a:pt x="743" y="8176"/>
                    </a:cubicBezTo>
                    <a:cubicBezTo>
                      <a:pt x="743" y="4083"/>
                      <a:pt x="4105" y="744"/>
                      <a:pt x="8232" y="744"/>
                    </a:cubicBezTo>
                    <a:close/>
                    <a:moveTo>
                      <a:pt x="8232" y="1"/>
                    </a:moveTo>
                    <a:cubicBezTo>
                      <a:pt x="3693" y="1"/>
                      <a:pt x="0" y="3671"/>
                      <a:pt x="0" y="8176"/>
                    </a:cubicBezTo>
                    <a:cubicBezTo>
                      <a:pt x="0" y="12681"/>
                      <a:pt x="3693" y="16351"/>
                      <a:pt x="8232" y="16351"/>
                    </a:cubicBezTo>
                    <a:cubicBezTo>
                      <a:pt x="12772" y="16351"/>
                      <a:pt x="16453" y="12681"/>
                      <a:pt x="16453" y="8176"/>
                    </a:cubicBezTo>
                    <a:cubicBezTo>
                      <a:pt x="16453" y="3671"/>
                      <a:pt x="12772" y="1"/>
                      <a:pt x="82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 rot="3032020">
                <a:off x="939388" y="688848"/>
                <a:ext cx="288548" cy="354316"/>
              </a:xfrm>
              <a:custGeom>
                <a:avLst/>
                <a:gdLst/>
                <a:ahLst/>
                <a:cxnLst/>
                <a:rect l="l" t="t" r="r" b="b"/>
                <a:pathLst>
                  <a:path w="11332" h="13914" extrusionOk="0">
                    <a:moveTo>
                      <a:pt x="3110" y="1"/>
                    </a:moveTo>
                    <a:lnTo>
                      <a:pt x="0" y="1716"/>
                    </a:lnTo>
                    <a:lnTo>
                      <a:pt x="3956" y="11377"/>
                    </a:lnTo>
                    <a:cubicBezTo>
                      <a:pt x="3956" y="11377"/>
                      <a:pt x="4686" y="13914"/>
                      <a:pt x="6802" y="13914"/>
                    </a:cubicBezTo>
                    <a:cubicBezTo>
                      <a:pt x="7255" y="13914"/>
                      <a:pt x="7772" y="13798"/>
                      <a:pt x="8358" y="13515"/>
                    </a:cubicBezTo>
                    <a:cubicBezTo>
                      <a:pt x="11331" y="12075"/>
                      <a:pt x="8827" y="8919"/>
                      <a:pt x="8827" y="8919"/>
                    </a:cubicBezTo>
                    <a:lnTo>
                      <a:pt x="31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 rot="3032020">
                <a:off x="934818" y="666932"/>
                <a:ext cx="277192" cy="373135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4653" extrusionOk="0">
                    <a:moveTo>
                      <a:pt x="3534" y="0"/>
                    </a:moveTo>
                    <a:cubicBezTo>
                      <a:pt x="3463" y="0"/>
                      <a:pt x="3392" y="21"/>
                      <a:pt x="3328" y="63"/>
                    </a:cubicBezTo>
                    <a:cubicBezTo>
                      <a:pt x="3156" y="166"/>
                      <a:pt x="3099" y="395"/>
                      <a:pt x="3214" y="566"/>
                    </a:cubicBezTo>
                    <a:lnTo>
                      <a:pt x="8930" y="9484"/>
                    </a:lnTo>
                    <a:cubicBezTo>
                      <a:pt x="8930" y="9496"/>
                      <a:pt x="8942" y="9507"/>
                      <a:pt x="8942" y="9519"/>
                    </a:cubicBezTo>
                    <a:cubicBezTo>
                      <a:pt x="8953" y="9530"/>
                      <a:pt x="10097" y="10982"/>
                      <a:pt x="9811" y="12228"/>
                    </a:cubicBezTo>
                    <a:cubicBezTo>
                      <a:pt x="9685" y="12789"/>
                      <a:pt x="9285" y="13223"/>
                      <a:pt x="8610" y="13543"/>
                    </a:cubicBezTo>
                    <a:cubicBezTo>
                      <a:pt x="8108" y="13788"/>
                      <a:pt x="7637" y="13911"/>
                      <a:pt x="7206" y="13911"/>
                    </a:cubicBezTo>
                    <a:cubicBezTo>
                      <a:pt x="6912" y="13911"/>
                      <a:pt x="6636" y="13854"/>
                      <a:pt x="6381" y="13738"/>
                    </a:cubicBezTo>
                    <a:cubicBezTo>
                      <a:pt x="5192" y="13212"/>
                      <a:pt x="4723" y="11657"/>
                      <a:pt x="4723" y="11645"/>
                    </a:cubicBezTo>
                    <a:cubicBezTo>
                      <a:pt x="4711" y="11634"/>
                      <a:pt x="4711" y="11611"/>
                      <a:pt x="4711" y="11600"/>
                    </a:cubicBezTo>
                    <a:lnTo>
                      <a:pt x="755" y="1950"/>
                    </a:lnTo>
                    <a:cubicBezTo>
                      <a:pt x="704" y="1803"/>
                      <a:pt x="567" y="1715"/>
                      <a:pt x="420" y="1715"/>
                    </a:cubicBezTo>
                    <a:cubicBezTo>
                      <a:pt x="372" y="1715"/>
                      <a:pt x="323" y="1724"/>
                      <a:pt x="275" y="1744"/>
                    </a:cubicBezTo>
                    <a:cubicBezTo>
                      <a:pt x="92" y="1824"/>
                      <a:pt x="1" y="2041"/>
                      <a:pt x="69" y="2224"/>
                    </a:cubicBezTo>
                    <a:lnTo>
                      <a:pt x="4014" y="11874"/>
                    </a:lnTo>
                    <a:cubicBezTo>
                      <a:pt x="4083" y="12091"/>
                      <a:pt x="4643" y="13772"/>
                      <a:pt x="6072" y="14412"/>
                    </a:cubicBezTo>
                    <a:cubicBezTo>
                      <a:pt x="6426" y="14572"/>
                      <a:pt x="6815" y="14652"/>
                      <a:pt x="7215" y="14652"/>
                    </a:cubicBezTo>
                    <a:cubicBezTo>
                      <a:pt x="7753" y="14652"/>
                      <a:pt x="8324" y="14504"/>
                      <a:pt x="8930" y="14218"/>
                    </a:cubicBezTo>
                    <a:cubicBezTo>
                      <a:pt x="9822" y="13783"/>
                      <a:pt x="10360" y="13177"/>
                      <a:pt x="10531" y="12389"/>
                    </a:cubicBezTo>
                    <a:cubicBezTo>
                      <a:pt x="10886" y="10868"/>
                      <a:pt x="9685" y="9256"/>
                      <a:pt x="9536" y="9073"/>
                    </a:cubicBezTo>
                    <a:lnTo>
                      <a:pt x="3842" y="166"/>
                    </a:lnTo>
                    <a:cubicBezTo>
                      <a:pt x="3771" y="58"/>
                      <a:pt x="3654" y="0"/>
                      <a:pt x="35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 rot="3032020">
                <a:off x="1060434" y="348742"/>
                <a:ext cx="316787" cy="314464"/>
              </a:xfrm>
              <a:custGeom>
                <a:avLst/>
                <a:gdLst/>
                <a:ahLst/>
                <a:cxnLst/>
                <a:rect l="l" t="t" r="r" b="b"/>
                <a:pathLst>
                  <a:path w="12441" h="12349" extrusionOk="0">
                    <a:moveTo>
                      <a:pt x="6220" y="0"/>
                    </a:moveTo>
                    <a:cubicBezTo>
                      <a:pt x="2790" y="0"/>
                      <a:pt x="0" y="2767"/>
                      <a:pt x="0" y="6174"/>
                    </a:cubicBezTo>
                    <a:cubicBezTo>
                      <a:pt x="0" y="9582"/>
                      <a:pt x="2790" y="12349"/>
                      <a:pt x="6220" y="12349"/>
                    </a:cubicBezTo>
                    <a:cubicBezTo>
                      <a:pt x="9650" y="12349"/>
                      <a:pt x="12440" y="9582"/>
                      <a:pt x="12440" y="6174"/>
                    </a:cubicBezTo>
                    <a:cubicBezTo>
                      <a:pt x="12440" y="2767"/>
                      <a:pt x="9650" y="0"/>
                      <a:pt x="6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 rot="3032020">
                <a:off x="1107863" y="454291"/>
                <a:ext cx="184608" cy="106952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4200" extrusionOk="0">
                    <a:moveTo>
                      <a:pt x="6846" y="1"/>
                    </a:moveTo>
                    <a:cubicBezTo>
                      <a:pt x="6666" y="1"/>
                      <a:pt x="6505" y="153"/>
                      <a:pt x="6494" y="346"/>
                    </a:cubicBezTo>
                    <a:cubicBezTo>
                      <a:pt x="6403" y="1649"/>
                      <a:pt x="5488" y="2850"/>
                      <a:pt x="4265" y="3284"/>
                    </a:cubicBezTo>
                    <a:cubicBezTo>
                      <a:pt x="3922" y="3402"/>
                      <a:pt x="3562" y="3459"/>
                      <a:pt x="3201" y="3459"/>
                    </a:cubicBezTo>
                    <a:cubicBezTo>
                      <a:pt x="2262" y="3459"/>
                      <a:pt x="1322" y="3075"/>
                      <a:pt x="686" y="2381"/>
                    </a:cubicBezTo>
                    <a:cubicBezTo>
                      <a:pt x="613" y="2302"/>
                      <a:pt x="515" y="2262"/>
                      <a:pt x="415" y="2262"/>
                    </a:cubicBezTo>
                    <a:cubicBezTo>
                      <a:pt x="326" y="2262"/>
                      <a:pt x="235" y="2294"/>
                      <a:pt x="160" y="2358"/>
                    </a:cubicBezTo>
                    <a:cubicBezTo>
                      <a:pt x="12" y="2496"/>
                      <a:pt x="0" y="2736"/>
                      <a:pt x="137" y="2884"/>
                    </a:cubicBezTo>
                    <a:cubicBezTo>
                      <a:pt x="915" y="3730"/>
                      <a:pt x="2058" y="4199"/>
                      <a:pt x="3202" y="4199"/>
                    </a:cubicBezTo>
                    <a:cubicBezTo>
                      <a:pt x="3647" y="4199"/>
                      <a:pt x="4093" y="4131"/>
                      <a:pt x="4505" y="3982"/>
                    </a:cubicBezTo>
                    <a:cubicBezTo>
                      <a:pt x="6003" y="3456"/>
                      <a:pt x="7123" y="1981"/>
                      <a:pt x="7238" y="403"/>
                    </a:cubicBezTo>
                    <a:cubicBezTo>
                      <a:pt x="7249" y="197"/>
                      <a:pt x="7089" y="14"/>
                      <a:pt x="6883" y="3"/>
                    </a:cubicBezTo>
                    <a:cubicBezTo>
                      <a:pt x="6871" y="2"/>
                      <a:pt x="6858" y="1"/>
                      <a:pt x="68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 rot="3032020">
                <a:off x="1178476" y="447776"/>
                <a:ext cx="26227" cy="33766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326" extrusionOk="0">
                    <a:moveTo>
                      <a:pt x="432" y="1"/>
                    </a:moveTo>
                    <a:cubicBezTo>
                      <a:pt x="391" y="1"/>
                      <a:pt x="350" y="8"/>
                      <a:pt x="309" y="22"/>
                    </a:cubicBezTo>
                    <a:cubicBezTo>
                      <a:pt x="115" y="79"/>
                      <a:pt x="0" y="297"/>
                      <a:pt x="69" y="491"/>
                    </a:cubicBezTo>
                    <a:lnTo>
                      <a:pt x="263" y="1063"/>
                    </a:lnTo>
                    <a:cubicBezTo>
                      <a:pt x="309" y="1223"/>
                      <a:pt x="458" y="1326"/>
                      <a:pt x="606" y="1326"/>
                    </a:cubicBezTo>
                    <a:cubicBezTo>
                      <a:pt x="652" y="1326"/>
                      <a:pt x="686" y="1314"/>
                      <a:pt x="732" y="1303"/>
                    </a:cubicBezTo>
                    <a:cubicBezTo>
                      <a:pt x="927" y="1234"/>
                      <a:pt x="1029" y="1028"/>
                      <a:pt x="961" y="834"/>
                    </a:cubicBezTo>
                    <a:lnTo>
                      <a:pt x="778" y="251"/>
                    </a:lnTo>
                    <a:cubicBezTo>
                      <a:pt x="724" y="97"/>
                      <a:pt x="584" y="1"/>
                      <a:pt x="4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 rot="3032020">
                <a:off x="1235374" y="479374"/>
                <a:ext cx="26227" cy="33741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325" extrusionOk="0">
                    <a:moveTo>
                      <a:pt x="419" y="1"/>
                    </a:moveTo>
                    <a:cubicBezTo>
                      <a:pt x="380" y="1"/>
                      <a:pt x="339" y="7"/>
                      <a:pt x="298" y="21"/>
                    </a:cubicBezTo>
                    <a:cubicBezTo>
                      <a:pt x="103" y="89"/>
                      <a:pt x="1" y="295"/>
                      <a:pt x="69" y="489"/>
                    </a:cubicBezTo>
                    <a:lnTo>
                      <a:pt x="252" y="1073"/>
                    </a:lnTo>
                    <a:cubicBezTo>
                      <a:pt x="309" y="1221"/>
                      <a:pt x="458" y="1324"/>
                      <a:pt x="607" y="1324"/>
                    </a:cubicBezTo>
                    <a:cubicBezTo>
                      <a:pt x="652" y="1324"/>
                      <a:pt x="687" y="1324"/>
                      <a:pt x="721" y="1301"/>
                    </a:cubicBezTo>
                    <a:cubicBezTo>
                      <a:pt x="915" y="1244"/>
                      <a:pt x="1030" y="1027"/>
                      <a:pt x="961" y="832"/>
                    </a:cubicBezTo>
                    <a:lnTo>
                      <a:pt x="767" y="261"/>
                    </a:lnTo>
                    <a:cubicBezTo>
                      <a:pt x="721" y="105"/>
                      <a:pt x="580" y="1"/>
                      <a:pt x="4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 rot="3032020">
                <a:off x="1260553" y="438880"/>
                <a:ext cx="116774" cy="52661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2068" extrusionOk="0">
                    <a:moveTo>
                      <a:pt x="1271" y="1"/>
                    </a:moveTo>
                    <a:cubicBezTo>
                      <a:pt x="748" y="1"/>
                      <a:pt x="372" y="70"/>
                      <a:pt x="332" y="78"/>
                    </a:cubicBezTo>
                    <a:cubicBezTo>
                      <a:pt x="126" y="113"/>
                      <a:pt x="0" y="307"/>
                      <a:pt x="34" y="513"/>
                    </a:cubicBezTo>
                    <a:cubicBezTo>
                      <a:pt x="75" y="696"/>
                      <a:pt x="234" y="816"/>
                      <a:pt x="405" y="816"/>
                    </a:cubicBezTo>
                    <a:cubicBezTo>
                      <a:pt x="426" y="816"/>
                      <a:pt x="448" y="814"/>
                      <a:pt x="469" y="810"/>
                    </a:cubicBezTo>
                    <a:cubicBezTo>
                      <a:pt x="477" y="806"/>
                      <a:pt x="805" y="745"/>
                      <a:pt x="1264" y="745"/>
                    </a:cubicBezTo>
                    <a:cubicBezTo>
                      <a:pt x="2055" y="745"/>
                      <a:pt x="3238" y="927"/>
                      <a:pt x="3853" y="1896"/>
                    </a:cubicBezTo>
                    <a:cubicBezTo>
                      <a:pt x="3922" y="2011"/>
                      <a:pt x="4036" y="2068"/>
                      <a:pt x="4162" y="2068"/>
                    </a:cubicBezTo>
                    <a:cubicBezTo>
                      <a:pt x="4231" y="2068"/>
                      <a:pt x="4299" y="2045"/>
                      <a:pt x="4356" y="2011"/>
                    </a:cubicBezTo>
                    <a:cubicBezTo>
                      <a:pt x="4539" y="1896"/>
                      <a:pt x="4585" y="1668"/>
                      <a:pt x="4482" y="1496"/>
                    </a:cubicBezTo>
                    <a:cubicBezTo>
                      <a:pt x="3677" y="233"/>
                      <a:pt x="2227" y="1"/>
                      <a:pt x="1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9" name="Google Shape;929;p22"/>
            <p:cNvGrpSpPr/>
            <p:nvPr/>
          </p:nvGrpSpPr>
          <p:grpSpPr>
            <a:xfrm>
              <a:off x="1230782" y="848886"/>
              <a:ext cx="96723" cy="94985"/>
              <a:chOff x="2595375" y="1962425"/>
              <a:chExt cx="69575" cy="68325"/>
            </a:xfrm>
          </p:grpSpPr>
          <p:sp>
            <p:nvSpPr>
              <p:cNvPr id="930" name="Google Shape;930;p22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2" name="Google Shape;932;p22"/>
            <p:cNvGrpSpPr/>
            <p:nvPr/>
          </p:nvGrpSpPr>
          <p:grpSpPr>
            <a:xfrm>
              <a:off x="920162" y="601850"/>
              <a:ext cx="64127" cy="63002"/>
              <a:chOff x="2595375" y="1962425"/>
              <a:chExt cx="69575" cy="68325"/>
            </a:xfrm>
          </p:grpSpPr>
          <p:sp>
            <p:nvSpPr>
              <p:cNvPr id="933" name="Google Shape;933;p22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2570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3"/>
          <p:cNvSpPr/>
          <p:nvPr/>
        </p:nvSpPr>
        <p:spPr>
          <a:xfrm>
            <a:off x="9424667" y="5997677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23"/>
          <p:cNvSpPr/>
          <p:nvPr/>
        </p:nvSpPr>
        <p:spPr>
          <a:xfrm>
            <a:off x="-444500" y="937777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23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23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3"/>
          <p:cNvSpPr txBox="1">
            <a:spLocks noGrp="1"/>
          </p:cNvSpPr>
          <p:nvPr>
            <p:ph type="title" hasCustomPrompt="1"/>
          </p:nvPr>
        </p:nvSpPr>
        <p:spPr>
          <a:xfrm>
            <a:off x="1802917" y="3200667"/>
            <a:ext cx="2886400" cy="13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41" name="Google Shape;941;p23"/>
          <p:cNvSpPr txBox="1">
            <a:spLocks noGrp="1"/>
          </p:cNvSpPr>
          <p:nvPr>
            <p:ph type="subTitle" idx="1"/>
          </p:nvPr>
        </p:nvSpPr>
        <p:spPr>
          <a:xfrm>
            <a:off x="1802917" y="4519867"/>
            <a:ext cx="2886400" cy="8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3"/>
          <p:cNvSpPr txBox="1">
            <a:spLocks noGrp="1"/>
          </p:cNvSpPr>
          <p:nvPr>
            <p:ph type="title" idx="2" hasCustomPrompt="1"/>
          </p:nvPr>
        </p:nvSpPr>
        <p:spPr>
          <a:xfrm>
            <a:off x="5071167" y="3200667"/>
            <a:ext cx="2886400" cy="13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43" name="Google Shape;943;p23"/>
          <p:cNvSpPr txBox="1">
            <a:spLocks noGrp="1"/>
          </p:cNvSpPr>
          <p:nvPr>
            <p:ph type="subTitle" idx="3"/>
          </p:nvPr>
        </p:nvSpPr>
        <p:spPr>
          <a:xfrm>
            <a:off x="5071167" y="4519867"/>
            <a:ext cx="2886400" cy="8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3"/>
          <p:cNvSpPr txBox="1">
            <a:spLocks noGrp="1"/>
          </p:cNvSpPr>
          <p:nvPr>
            <p:ph type="title" idx="4" hasCustomPrompt="1"/>
          </p:nvPr>
        </p:nvSpPr>
        <p:spPr>
          <a:xfrm>
            <a:off x="8339417" y="3200667"/>
            <a:ext cx="2886400" cy="13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45" name="Google Shape;945;p23"/>
          <p:cNvSpPr txBox="1">
            <a:spLocks noGrp="1"/>
          </p:cNvSpPr>
          <p:nvPr>
            <p:ph type="subTitle" idx="5"/>
          </p:nvPr>
        </p:nvSpPr>
        <p:spPr>
          <a:xfrm>
            <a:off x="8339417" y="4519867"/>
            <a:ext cx="2886400" cy="8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46" name="Google Shape;946;p23"/>
          <p:cNvGrpSpPr/>
          <p:nvPr/>
        </p:nvGrpSpPr>
        <p:grpSpPr>
          <a:xfrm rot="2289307">
            <a:off x="11602879" y="5151088"/>
            <a:ext cx="470375" cy="855083"/>
            <a:chOff x="5167848" y="5135788"/>
            <a:chExt cx="257072" cy="467325"/>
          </a:xfrm>
        </p:grpSpPr>
        <p:sp>
          <p:nvSpPr>
            <p:cNvPr id="947" name="Google Shape;947;p23"/>
            <p:cNvSpPr/>
            <p:nvPr/>
          </p:nvSpPr>
          <p:spPr>
            <a:xfrm>
              <a:off x="5406119" y="5491213"/>
              <a:ext cx="15559" cy="20288"/>
            </a:xfrm>
            <a:custGeom>
              <a:avLst/>
              <a:gdLst/>
              <a:ahLst/>
              <a:cxnLst/>
              <a:rect l="l" t="t" r="r" b="b"/>
              <a:pathLst>
                <a:path w="1099" h="1433" extrusionOk="0">
                  <a:moveTo>
                    <a:pt x="425" y="1"/>
                  </a:moveTo>
                  <a:cubicBezTo>
                    <a:pt x="363" y="1"/>
                    <a:pt x="299" y="16"/>
                    <a:pt x="241" y="49"/>
                  </a:cubicBezTo>
                  <a:cubicBezTo>
                    <a:pt x="69" y="152"/>
                    <a:pt x="1" y="381"/>
                    <a:pt x="104" y="564"/>
                  </a:cubicBezTo>
                  <a:cubicBezTo>
                    <a:pt x="218" y="747"/>
                    <a:pt x="287" y="941"/>
                    <a:pt x="332" y="1147"/>
                  </a:cubicBezTo>
                  <a:cubicBezTo>
                    <a:pt x="367" y="1318"/>
                    <a:pt x="515" y="1433"/>
                    <a:pt x="698" y="1433"/>
                  </a:cubicBezTo>
                  <a:lnTo>
                    <a:pt x="767" y="1433"/>
                  </a:lnTo>
                  <a:cubicBezTo>
                    <a:pt x="973" y="1387"/>
                    <a:pt x="1098" y="1192"/>
                    <a:pt x="1053" y="987"/>
                  </a:cubicBezTo>
                  <a:cubicBezTo>
                    <a:pt x="995" y="712"/>
                    <a:pt x="893" y="438"/>
                    <a:pt x="744" y="186"/>
                  </a:cubicBezTo>
                  <a:cubicBezTo>
                    <a:pt x="682" y="70"/>
                    <a:pt x="556" y="1"/>
                    <a:pt x="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48" name="Google Shape;948;p23"/>
            <p:cNvGrpSpPr/>
            <p:nvPr/>
          </p:nvGrpSpPr>
          <p:grpSpPr>
            <a:xfrm>
              <a:off x="5167848" y="5135788"/>
              <a:ext cx="257072" cy="467325"/>
              <a:chOff x="2963900" y="3546650"/>
              <a:chExt cx="453950" cy="825225"/>
            </a:xfrm>
          </p:grpSpPr>
          <p:sp>
            <p:nvSpPr>
              <p:cNvPr id="949" name="Google Shape;949;p23"/>
              <p:cNvSpPr/>
              <p:nvPr/>
            </p:nvSpPr>
            <p:spPr>
              <a:xfrm>
                <a:off x="2964750" y="4191550"/>
                <a:ext cx="453100" cy="180325"/>
              </a:xfrm>
              <a:custGeom>
                <a:avLst/>
                <a:gdLst/>
                <a:ahLst/>
                <a:cxnLst/>
                <a:rect l="l" t="t" r="r" b="b"/>
                <a:pathLst>
                  <a:path w="18124" h="7213" extrusionOk="0">
                    <a:moveTo>
                      <a:pt x="17491" y="1"/>
                    </a:moveTo>
                    <a:cubicBezTo>
                      <a:pt x="17465" y="1"/>
                      <a:pt x="17440" y="4"/>
                      <a:pt x="17414" y="10"/>
                    </a:cubicBezTo>
                    <a:cubicBezTo>
                      <a:pt x="17208" y="56"/>
                      <a:pt x="17083" y="250"/>
                      <a:pt x="17128" y="456"/>
                    </a:cubicBezTo>
                    <a:cubicBezTo>
                      <a:pt x="17334" y="1462"/>
                      <a:pt x="16717" y="2594"/>
                      <a:pt x="15390" y="3657"/>
                    </a:cubicBezTo>
                    <a:cubicBezTo>
                      <a:pt x="13995" y="4778"/>
                      <a:pt x="11995" y="5647"/>
                      <a:pt x="9765" y="6115"/>
                    </a:cubicBezTo>
                    <a:cubicBezTo>
                      <a:pt x="8658" y="6347"/>
                      <a:pt x="7569" y="6456"/>
                      <a:pt x="6553" y="6456"/>
                    </a:cubicBezTo>
                    <a:cubicBezTo>
                      <a:pt x="3505" y="6456"/>
                      <a:pt x="1101" y="5475"/>
                      <a:pt x="767" y="3863"/>
                    </a:cubicBezTo>
                    <a:cubicBezTo>
                      <a:pt x="727" y="3694"/>
                      <a:pt x="575" y="3568"/>
                      <a:pt x="401" y="3568"/>
                    </a:cubicBezTo>
                    <a:cubicBezTo>
                      <a:pt x="374" y="3568"/>
                      <a:pt x="348" y="3571"/>
                      <a:pt x="321" y="3577"/>
                    </a:cubicBezTo>
                    <a:cubicBezTo>
                      <a:pt x="126" y="3623"/>
                      <a:pt x="1" y="3817"/>
                      <a:pt x="35" y="4012"/>
                    </a:cubicBezTo>
                    <a:cubicBezTo>
                      <a:pt x="458" y="6012"/>
                      <a:pt x="3065" y="7213"/>
                      <a:pt x="6484" y="7213"/>
                    </a:cubicBezTo>
                    <a:cubicBezTo>
                      <a:pt x="7570" y="7213"/>
                      <a:pt x="8725" y="7087"/>
                      <a:pt x="9925" y="6836"/>
                    </a:cubicBezTo>
                    <a:cubicBezTo>
                      <a:pt x="12258" y="6355"/>
                      <a:pt x="14373" y="5429"/>
                      <a:pt x="15859" y="4240"/>
                    </a:cubicBezTo>
                    <a:cubicBezTo>
                      <a:pt x="17414" y="2994"/>
                      <a:pt x="18123" y="1599"/>
                      <a:pt x="17849" y="296"/>
                    </a:cubicBezTo>
                    <a:cubicBezTo>
                      <a:pt x="17819" y="127"/>
                      <a:pt x="17659" y="1"/>
                      <a:pt x="17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3"/>
              <p:cNvSpPr/>
              <p:nvPr/>
            </p:nvSpPr>
            <p:spPr>
              <a:xfrm>
                <a:off x="2963900" y="4262325"/>
                <a:ext cx="2090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478" extrusionOk="0">
                    <a:moveTo>
                      <a:pt x="405" y="1"/>
                    </a:moveTo>
                    <a:cubicBezTo>
                      <a:pt x="216" y="1"/>
                      <a:pt x="56" y="143"/>
                      <a:pt x="35" y="334"/>
                    </a:cubicBezTo>
                    <a:cubicBezTo>
                      <a:pt x="0" y="620"/>
                      <a:pt x="12" y="906"/>
                      <a:pt x="69" y="1181"/>
                    </a:cubicBezTo>
                    <a:cubicBezTo>
                      <a:pt x="103" y="1364"/>
                      <a:pt x="263" y="1478"/>
                      <a:pt x="435" y="1478"/>
                    </a:cubicBezTo>
                    <a:lnTo>
                      <a:pt x="515" y="1478"/>
                    </a:lnTo>
                    <a:cubicBezTo>
                      <a:pt x="709" y="1432"/>
                      <a:pt x="835" y="1238"/>
                      <a:pt x="801" y="1032"/>
                    </a:cubicBezTo>
                    <a:cubicBezTo>
                      <a:pt x="755" y="838"/>
                      <a:pt x="744" y="620"/>
                      <a:pt x="766" y="415"/>
                    </a:cubicBezTo>
                    <a:cubicBezTo>
                      <a:pt x="789" y="209"/>
                      <a:pt x="652" y="26"/>
                      <a:pt x="446" y="3"/>
                    </a:cubicBezTo>
                    <a:cubicBezTo>
                      <a:pt x="432" y="1"/>
                      <a:pt x="418" y="1"/>
                      <a:pt x="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3"/>
              <p:cNvSpPr/>
              <p:nvPr/>
            </p:nvSpPr>
            <p:spPr>
              <a:xfrm>
                <a:off x="2977050" y="4119475"/>
                <a:ext cx="40220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16088" h="5054" extrusionOk="0">
                    <a:moveTo>
                      <a:pt x="11320" y="0"/>
                    </a:moveTo>
                    <a:cubicBezTo>
                      <a:pt x="11114" y="0"/>
                      <a:pt x="10942" y="160"/>
                      <a:pt x="10942" y="366"/>
                    </a:cubicBezTo>
                    <a:cubicBezTo>
                      <a:pt x="10931" y="572"/>
                      <a:pt x="11091" y="743"/>
                      <a:pt x="11297" y="743"/>
                    </a:cubicBezTo>
                    <a:cubicBezTo>
                      <a:pt x="11811" y="766"/>
                      <a:pt x="12303" y="800"/>
                      <a:pt x="12760" y="880"/>
                    </a:cubicBezTo>
                    <a:lnTo>
                      <a:pt x="12817" y="880"/>
                    </a:lnTo>
                    <a:cubicBezTo>
                      <a:pt x="13000" y="880"/>
                      <a:pt x="13160" y="755"/>
                      <a:pt x="13183" y="572"/>
                    </a:cubicBezTo>
                    <a:cubicBezTo>
                      <a:pt x="13218" y="366"/>
                      <a:pt x="13080" y="172"/>
                      <a:pt x="12875" y="149"/>
                    </a:cubicBezTo>
                    <a:cubicBezTo>
                      <a:pt x="12383" y="69"/>
                      <a:pt x="11857" y="23"/>
                      <a:pt x="11320" y="0"/>
                    </a:cubicBezTo>
                    <a:close/>
                    <a:moveTo>
                      <a:pt x="9787" y="34"/>
                    </a:moveTo>
                    <a:cubicBezTo>
                      <a:pt x="9780" y="34"/>
                      <a:pt x="9772" y="34"/>
                      <a:pt x="9765" y="34"/>
                    </a:cubicBezTo>
                    <a:cubicBezTo>
                      <a:pt x="9262" y="69"/>
                      <a:pt x="8747" y="137"/>
                      <a:pt x="8233" y="217"/>
                    </a:cubicBezTo>
                    <a:cubicBezTo>
                      <a:pt x="8027" y="252"/>
                      <a:pt x="7890" y="446"/>
                      <a:pt x="7924" y="640"/>
                    </a:cubicBezTo>
                    <a:cubicBezTo>
                      <a:pt x="7958" y="823"/>
                      <a:pt x="8118" y="961"/>
                      <a:pt x="8290" y="961"/>
                    </a:cubicBezTo>
                    <a:cubicBezTo>
                      <a:pt x="8313" y="961"/>
                      <a:pt x="8335" y="961"/>
                      <a:pt x="8347" y="949"/>
                    </a:cubicBezTo>
                    <a:cubicBezTo>
                      <a:pt x="8839" y="869"/>
                      <a:pt x="9342" y="812"/>
                      <a:pt x="9822" y="778"/>
                    </a:cubicBezTo>
                    <a:cubicBezTo>
                      <a:pt x="10028" y="766"/>
                      <a:pt x="10176" y="583"/>
                      <a:pt x="10165" y="377"/>
                    </a:cubicBezTo>
                    <a:cubicBezTo>
                      <a:pt x="10154" y="179"/>
                      <a:pt x="9983" y="34"/>
                      <a:pt x="9787" y="34"/>
                    </a:cubicBezTo>
                    <a:close/>
                    <a:moveTo>
                      <a:pt x="6812" y="524"/>
                    </a:moveTo>
                    <a:cubicBezTo>
                      <a:pt x="6779" y="524"/>
                      <a:pt x="6746" y="528"/>
                      <a:pt x="6712" y="537"/>
                    </a:cubicBezTo>
                    <a:cubicBezTo>
                      <a:pt x="6209" y="663"/>
                      <a:pt x="5717" y="812"/>
                      <a:pt x="5237" y="983"/>
                    </a:cubicBezTo>
                    <a:cubicBezTo>
                      <a:pt x="5043" y="1052"/>
                      <a:pt x="4940" y="1269"/>
                      <a:pt x="5008" y="1464"/>
                    </a:cubicBezTo>
                    <a:cubicBezTo>
                      <a:pt x="5065" y="1612"/>
                      <a:pt x="5203" y="1704"/>
                      <a:pt x="5363" y="1704"/>
                    </a:cubicBezTo>
                    <a:cubicBezTo>
                      <a:pt x="5397" y="1704"/>
                      <a:pt x="5443" y="1704"/>
                      <a:pt x="5477" y="1681"/>
                    </a:cubicBezTo>
                    <a:cubicBezTo>
                      <a:pt x="5946" y="1521"/>
                      <a:pt x="6415" y="1384"/>
                      <a:pt x="6895" y="1258"/>
                    </a:cubicBezTo>
                    <a:cubicBezTo>
                      <a:pt x="7101" y="1201"/>
                      <a:pt x="7215" y="1006"/>
                      <a:pt x="7169" y="800"/>
                    </a:cubicBezTo>
                    <a:cubicBezTo>
                      <a:pt x="7121" y="638"/>
                      <a:pt x="6978" y="524"/>
                      <a:pt x="6812" y="524"/>
                    </a:cubicBezTo>
                    <a:close/>
                    <a:moveTo>
                      <a:pt x="14291" y="483"/>
                    </a:moveTo>
                    <a:cubicBezTo>
                      <a:pt x="14136" y="483"/>
                      <a:pt x="13993" y="588"/>
                      <a:pt x="13938" y="743"/>
                    </a:cubicBezTo>
                    <a:cubicBezTo>
                      <a:pt x="13881" y="938"/>
                      <a:pt x="13984" y="1143"/>
                      <a:pt x="14178" y="1212"/>
                    </a:cubicBezTo>
                    <a:cubicBezTo>
                      <a:pt x="14670" y="1372"/>
                      <a:pt x="15104" y="1578"/>
                      <a:pt x="15459" y="1807"/>
                    </a:cubicBezTo>
                    <a:cubicBezTo>
                      <a:pt x="15527" y="1852"/>
                      <a:pt x="15596" y="1864"/>
                      <a:pt x="15664" y="1864"/>
                    </a:cubicBezTo>
                    <a:cubicBezTo>
                      <a:pt x="15790" y="1864"/>
                      <a:pt x="15905" y="1807"/>
                      <a:pt x="15973" y="1692"/>
                    </a:cubicBezTo>
                    <a:cubicBezTo>
                      <a:pt x="16087" y="1521"/>
                      <a:pt x="16042" y="1292"/>
                      <a:pt x="15870" y="1178"/>
                    </a:cubicBezTo>
                    <a:cubicBezTo>
                      <a:pt x="15459" y="915"/>
                      <a:pt x="14967" y="686"/>
                      <a:pt x="14407" y="503"/>
                    </a:cubicBezTo>
                    <a:cubicBezTo>
                      <a:pt x="14368" y="490"/>
                      <a:pt x="14329" y="483"/>
                      <a:pt x="14291" y="483"/>
                    </a:cubicBezTo>
                    <a:close/>
                    <a:moveTo>
                      <a:pt x="3958" y="1540"/>
                    </a:moveTo>
                    <a:cubicBezTo>
                      <a:pt x="3903" y="1540"/>
                      <a:pt x="3848" y="1552"/>
                      <a:pt x="3796" y="1578"/>
                    </a:cubicBezTo>
                    <a:cubicBezTo>
                      <a:pt x="3316" y="1807"/>
                      <a:pt x="2847" y="2058"/>
                      <a:pt x="2436" y="2333"/>
                    </a:cubicBezTo>
                    <a:cubicBezTo>
                      <a:pt x="2253" y="2435"/>
                      <a:pt x="2207" y="2664"/>
                      <a:pt x="2321" y="2836"/>
                    </a:cubicBezTo>
                    <a:cubicBezTo>
                      <a:pt x="2390" y="2950"/>
                      <a:pt x="2504" y="3019"/>
                      <a:pt x="2630" y="3019"/>
                    </a:cubicBezTo>
                    <a:cubicBezTo>
                      <a:pt x="2699" y="3019"/>
                      <a:pt x="2767" y="2996"/>
                      <a:pt x="2824" y="2950"/>
                    </a:cubicBezTo>
                    <a:cubicBezTo>
                      <a:pt x="3225" y="2698"/>
                      <a:pt x="3659" y="2470"/>
                      <a:pt x="4116" y="2253"/>
                    </a:cubicBezTo>
                    <a:cubicBezTo>
                      <a:pt x="4299" y="2161"/>
                      <a:pt x="4379" y="1944"/>
                      <a:pt x="4288" y="1749"/>
                    </a:cubicBezTo>
                    <a:cubicBezTo>
                      <a:pt x="4231" y="1618"/>
                      <a:pt x="4097" y="1540"/>
                      <a:pt x="3958" y="1540"/>
                    </a:cubicBezTo>
                    <a:close/>
                    <a:moveTo>
                      <a:pt x="1416" y="3175"/>
                    </a:moveTo>
                    <a:cubicBezTo>
                      <a:pt x="1329" y="3175"/>
                      <a:pt x="1240" y="3207"/>
                      <a:pt x="1167" y="3270"/>
                    </a:cubicBezTo>
                    <a:cubicBezTo>
                      <a:pt x="732" y="3659"/>
                      <a:pt x="378" y="4070"/>
                      <a:pt x="115" y="4482"/>
                    </a:cubicBezTo>
                    <a:cubicBezTo>
                      <a:pt x="0" y="4654"/>
                      <a:pt x="46" y="4882"/>
                      <a:pt x="218" y="4997"/>
                    </a:cubicBezTo>
                    <a:cubicBezTo>
                      <a:pt x="275" y="5042"/>
                      <a:pt x="355" y="5054"/>
                      <a:pt x="423" y="5054"/>
                    </a:cubicBezTo>
                    <a:cubicBezTo>
                      <a:pt x="538" y="5054"/>
                      <a:pt x="663" y="4997"/>
                      <a:pt x="732" y="4894"/>
                    </a:cubicBezTo>
                    <a:cubicBezTo>
                      <a:pt x="961" y="4528"/>
                      <a:pt x="1281" y="4173"/>
                      <a:pt x="1670" y="3830"/>
                    </a:cubicBezTo>
                    <a:cubicBezTo>
                      <a:pt x="1818" y="3693"/>
                      <a:pt x="1830" y="3453"/>
                      <a:pt x="1693" y="3304"/>
                    </a:cubicBezTo>
                    <a:cubicBezTo>
                      <a:pt x="1619" y="3218"/>
                      <a:pt x="1518" y="3175"/>
                      <a:pt x="1416" y="31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3"/>
              <p:cNvSpPr/>
              <p:nvPr/>
            </p:nvSpPr>
            <p:spPr>
              <a:xfrm>
                <a:off x="2966475" y="3546650"/>
                <a:ext cx="222700" cy="736050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9442" extrusionOk="0">
                    <a:moveTo>
                      <a:pt x="3796" y="2927"/>
                    </a:moveTo>
                    <a:lnTo>
                      <a:pt x="8072" y="26881"/>
                    </a:lnTo>
                    <a:lnTo>
                      <a:pt x="812" y="28584"/>
                    </a:lnTo>
                    <a:lnTo>
                      <a:pt x="3796" y="2927"/>
                    </a:lnTo>
                    <a:close/>
                    <a:moveTo>
                      <a:pt x="3716" y="0"/>
                    </a:moveTo>
                    <a:cubicBezTo>
                      <a:pt x="3522" y="11"/>
                      <a:pt x="3373" y="149"/>
                      <a:pt x="3350" y="332"/>
                    </a:cubicBezTo>
                    <a:lnTo>
                      <a:pt x="12" y="29030"/>
                    </a:lnTo>
                    <a:cubicBezTo>
                      <a:pt x="0" y="29144"/>
                      <a:pt x="46" y="29270"/>
                      <a:pt x="137" y="29350"/>
                    </a:cubicBezTo>
                    <a:cubicBezTo>
                      <a:pt x="206" y="29407"/>
                      <a:pt x="286" y="29442"/>
                      <a:pt x="378" y="29442"/>
                    </a:cubicBezTo>
                    <a:cubicBezTo>
                      <a:pt x="412" y="29442"/>
                      <a:pt x="435" y="29442"/>
                      <a:pt x="469" y="29430"/>
                    </a:cubicBezTo>
                    <a:lnTo>
                      <a:pt x="8587" y="27521"/>
                    </a:lnTo>
                    <a:cubicBezTo>
                      <a:pt x="8781" y="27487"/>
                      <a:pt x="8907" y="27292"/>
                      <a:pt x="8873" y="27098"/>
                    </a:cubicBezTo>
                    <a:lnTo>
                      <a:pt x="4094" y="309"/>
                    </a:lnTo>
                    <a:cubicBezTo>
                      <a:pt x="4059" y="126"/>
                      <a:pt x="3899" y="11"/>
                      <a:pt x="37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3"/>
              <p:cNvSpPr/>
              <p:nvPr/>
            </p:nvSpPr>
            <p:spPr>
              <a:xfrm>
                <a:off x="3048800" y="3546800"/>
                <a:ext cx="356750" cy="623275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24931" extrusionOk="0">
                    <a:moveTo>
                      <a:pt x="441" y="0"/>
                    </a:moveTo>
                    <a:cubicBezTo>
                      <a:pt x="377" y="0"/>
                      <a:pt x="313" y="17"/>
                      <a:pt x="252" y="51"/>
                    </a:cubicBezTo>
                    <a:cubicBezTo>
                      <a:pt x="69" y="143"/>
                      <a:pt x="0" y="371"/>
                      <a:pt x="103" y="554"/>
                    </a:cubicBezTo>
                    <a:lnTo>
                      <a:pt x="13526" y="24736"/>
                    </a:lnTo>
                    <a:cubicBezTo>
                      <a:pt x="13595" y="24862"/>
                      <a:pt x="13721" y="24931"/>
                      <a:pt x="13846" y="24931"/>
                    </a:cubicBezTo>
                    <a:cubicBezTo>
                      <a:pt x="13904" y="24931"/>
                      <a:pt x="13972" y="24919"/>
                      <a:pt x="14029" y="24885"/>
                    </a:cubicBezTo>
                    <a:cubicBezTo>
                      <a:pt x="14212" y="24782"/>
                      <a:pt x="14269" y="24554"/>
                      <a:pt x="14166" y="24382"/>
                    </a:cubicBezTo>
                    <a:lnTo>
                      <a:pt x="755" y="188"/>
                    </a:lnTo>
                    <a:cubicBezTo>
                      <a:pt x="686" y="66"/>
                      <a:pt x="567" y="0"/>
                      <a:pt x="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4" name="Google Shape;954;p23"/>
          <p:cNvGrpSpPr/>
          <p:nvPr/>
        </p:nvGrpSpPr>
        <p:grpSpPr>
          <a:xfrm>
            <a:off x="1293508" y="238513"/>
            <a:ext cx="1452413" cy="1037971"/>
            <a:chOff x="970131" y="178885"/>
            <a:chExt cx="1089310" cy="778478"/>
          </a:xfrm>
        </p:grpSpPr>
        <p:grpSp>
          <p:nvGrpSpPr>
            <p:cNvPr id="955" name="Google Shape;955;p23"/>
            <p:cNvGrpSpPr/>
            <p:nvPr/>
          </p:nvGrpSpPr>
          <p:grpSpPr>
            <a:xfrm>
              <a:off x="1111415" y="178885"/>
              <a:ext cx="948026" cy="722235"/>
              <a:chOff x="5799415" y="251585"/>
              <a:chExt cx="948026" cy="722235"/>
            </a:xfrm>
          </p:grpSpPr>
          <p:sp>
            <p:nvSpPr>
              <p:cNvPr id="956" name="Google Shape;956;p23"/>
              <p:cNvSpPr/>
              <p:nvPr/>
            </p:nvSpPr>
            <p:spPr>
              <a:xfrm>
                <a:off x="5818081" y="267868"/>
                <a:ext cx="911711" cy="689316"/>
              </a:xfrm>
              <a:custGeom>
                <a:avLst/>
                <a:gdLst/>
                <a:ahLst/>
                <a:cxnLst/>
                <a:rect l="l" t="t" r="r" b="b"/>
                <a:pathLst>
                  <a:path w="20662" h="15621" extrusionOk="0">
                    <a:moveTo>
                      <a:pt x="9574" y="2535"/>
                    </a:moveTo>
                    <a:cubicBezTo>
                      <a:pt x="12330" y="2535"/>
                      <a:pt x="13836" y="5845"/>
                      <a:pt x="13836" y="5845"/>
                    </a:cubicBezTo>
                    <a:lnTo>
                      <a:pt x="5821" y="8749"/>
                    </a:lnTo>
                    <a:cubicBezTo>
                      <a:pt x="5821" y="8749"/>
                      <a:pt x="4814" y="3935"/>
                      <a:pt x="8347" y="2746"/>
                    </a:cubicBezTo>
                    <a:cubicBezTo>
                      <a:pt x="8780" y="2599"/>
                      <a:pt x="9190" y="2535"/>
                      <a:pt x="9574" y="2535"/>
                    </a:cubicBezTo>
                    <a:close/>
                    <a:moveTo>
                      <a:pt x="9973" y="1"/>
                    </a:moveTo>
                    <a:cubicBezTo>
                      <a:pt x="9003" y="1"/>
                      <a:pt x="7921" y="237"/>
                      <a:pt x="6724" y="814"/>
                    </a:cubicBezTo>
                    <a:cubicBezTo>
                      <a:pt x="92" y="4015"/>
                      <a:pt x="3294" y="10144"/>
                      <a:pt x="3294" y="10144"/>
                    </a:cubicBezTo>
                    <a:lnTo>
                      <a:pt x="1" y="11539"/>
                    </a:lnTo>
                    <a:lnTo>
                      <a:pt x="1384" y="15621"/>
                    </a:lnTo>
                    <a:lnTo>
                      <a:pt x="20662" y="8154"/>
                    </a:lnTo>
                    <a:lnTo>
                      <a:pt x="19404" y="3832"/>
                    </a:lnTo>
                    <a:lnTo>
                      <a:pt x="16477" y="4896"/>
                    </a:lnTo>
                    <a:cubicBezTo>
                      <a:pt x="16477" y="4896"/>
                      <a:pt x="14387" y="1"/>
                      <a:pt x="99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3"/>
              <p:cNvSpPr/>
              <p:nvPr/>
            </p:nvSpPr>
            <p:spPr>
              <a:xfrm>
                <a:off x="5799415" y="251585"/>
                <a:ext cx="948026" cy="722235"/>
              </a:xfrm>
              <a:custGeom>
                <a:avLst/>
                <a:gdLst/>
                <a:ahLst/>
                <a:cxnLst/>
                <a:rect l="l" t="t" r="r" b="b"/>
                <a:pathLst>
                  <a:path w="21485" h="16367" extrusionOk="0">
                    <a:moveTo>
                      <a:pt x="9994" y="3275"/>
                    </a:moveTo>
                    <a:cubicBezTo>
                      <a:pt x="11983" y="3275"/>
                      <a:pt x="13275" y="5185"/>
                      <a:pt x="13733" y="6008"/>
                    </a:cubicBezTo>
                    <a:lnTo>
                      <a:pt x="6529" y="8615"/>
                    </a:lnTo>
                    <a:cubicBezTo>
                      <a:pt x="6392" y="7472"/>
                      <a:pt x="6255" y="4350"/>
                      <a:pt x="8885" y="3458"/>
                    </a:cubicBezTo>
                    <a:cubicBezTo>
                      <a:pt x="9274" y="3333"/>
                      <a:pt x="9639" y="3275"/>
                      <a:pt x="9994" y="3275"/>
                    </a:cubicBezTo>
                    <a:close/>
                    <a:moveTo>
                      <a:pt x="9980" y="2533"/>
                    </a:moveTo>
                    <a:cubicBezTo>
                      <a:pt x="9562" y="2533"/>
                      <a:pt x="9116" y="2602"/>
                      <a:pt x="8645" y="2761"/>
                    </a:cubicBezTo>
                    <a:cubicBezTo>
                      <a:pt x="4849" y="4041"/>
                      <a:pt x="5866" y="9152"/>
                      <a:pt x="5878" y="9198"/>
                    </a:cubicBezTo>
                    <a:cubicBezTo>
                      <a:pt x="5901" y="9301"/>
                      <a:pt x="5958" y="9392"/>
                      <a:pt x="6061" y="9450"/>
                    </a:cubicBezTo>
                    <a:cubicBezTo>
                      <a:pt x="6118" y="9484"/>
                      <a:pt x="6175" y="9495"/>
                      <a:pt x="6244" y="9495"/>
                    </a:cubicBezTo>
                    <a:cubicBezTo>
                      <a:pt x="6278" y="9495"/>
                      <a:pt x="6324" y="9484"/>
                      <a:pt x="6369" y="9472"/>
                    </a:cubicBezTo>
                    <a:lnTo>
                      <a:pt x="14384" y="6557"/>
                    </a:lnTo>
                    <a:cubicBezTo>
                      <a:pt x="14476" y="6523"/>
                      <a:pt x="14556" y="6454"/>
                      <a:pt x="14602" y="6351"/>
                    </a:cubicBezTo>
                    <a:cubicBezTo>
                      <a:pt x="14636" y="6260"/>
                      <a:pt x="14636" y="6157"/>
                      <a:pt x="14590" y="6054"/>
                    </a:cubicBezTo>
                    <a:cubicBezTo>
                      <a:pt x="14570" y="6014"/>
                      <a:pt x="12944" y="2533"/>
                      <a:pt x="9980" y="2533"/>
                    </a:cubicBezTo>
                    <a:close/>
                    <a:moveTo>
                      <a:pt x="10391" y="744"/>
                    </a:moveTo>
                    <a:cubicBezTo>
                      <a:pt x="11043" y="744"/>
                      <a:pt x="11674" y="857"/>
                      <a:pt x="12281" y="1080"/>
                    </a:cubicBezTo>
                    <a:cubicBezTo>
                      <a:pt x="15128" y="2143"/>
                      <a:pt x="16545" y="5379"/>
                      <a:pt x="16557" y="5413"/>
                    </a:cubicBezTo>
                    <a:cubicBezTo>
                      <a:pt x="16619" y="5555"/>
                      <a:pt x="16756" y="5642"/>
                      <a:pt x="16900" y="5642"/>
                    </a:cubicBezTo>
                    <a:cubicBezTo>
                      <a:pt x="16942" y="5642"/>
                      <a:pt x="16984" y="5635"/>
                      <a:pt x="17026" y="5619"/>
                    </a:cubicBezTo>
                    <a:lnTo>
                      <a:pt x="19575" y="4682"/>
                    </a:lnTo>
                    <a:lnTo>
                      <a:pt x="20627" y="8295"/>
                    </a:lnTo>
                    <a:lnTo>
                      <a:pt x="2036" y="15509"/>
                    </a:lnTo>
                    <a:lnTo>
                      <a:pt x="881" y="12114"/>
                    </a:lnTo>
                    <a:lnTo>
                      <a:pt x="3865" y="10856"/>
                    </a:lnTo>
                    <a:cubicBezTo>
                      <a:pt x="3957" y="10822"/>
                      <a:pt x="4026" y="10742"/>
                      <a:pt x="4060" y="10639"/>
                    </a:cubicBezTo>
                    <a:cubicBezTo>
                      <a:pt x="4106" y="10547"/>
                      <a:pt x="4094" y="10433"/>
                      <a:pt x="4048" y="10341"/>
                    </a:cubicBezTo>
                    <a:cubicBezTo>
                      <a:pt x="4037" y="10318"/>
                      <a:pt x="2768" y="7849"/>
                      <a:pt x="3602" y="5322"/>
                    </a:cubicBezTo>
                    <a:cubicBezTo>
                      <a:pt x="4128" y="3733"/>
                      <a:pt x="5375" y="2452"/>
                      <a:pt x="7307" y="1515"/>
                    </a:cubicBezTo>
                    <a:cubicBezTo>
                      <a:pt x="8379" y="999"/>
                      <a:pt x="9410" y="744"/>
                      <a:pt x="10391" y="744"/>
                    </a:cubicBezTo>
                    <a:close/>
                    <a:moveTo>
                      <a:pt x="10398" y="0"/>
                    </a:moveTo>
                    <a:cubicBezTo>
                      <a:pt x="9305" y="0"/>
                      <a:pt x="8166" y="286"/>
                      <a:pt x="6987" y="851"/>
                    </a:cubicBezTo>
                    <a:cubicBezTo>
                      <a:pt x="4860" y="1880"/>
                      <a:pt x="3488" y="3298"/>
                      <a:pt x="2894" y="5093"/>
                    </a:cubicBezTo>
                    <a:cubicBezTo>
                      <a:pt x="2150" y="7334"/>
                      <a:pt x="2871" y="9484"/>
                      <a:pt x="3214" y="10318"/>
                    </a:cubicBezTo>
                    <a:lnTo>
                      <a:pt x="275" y="11565"/>
                    </a:lnTo>
                    <a:cubicBezTo>
                      <a:pt x="92" y="11645"/>
                      <a:pt x="1" y="11839"/>
                      <a:pt x="69" y="12034"/>
                    </a:cubicBezTo>
                    <a:lnTo>
                      <a:pt x="1464" y="16115"/>
                    </a:lnTo>
                    <a:cubicBezTo>
                      <a:pt x="1499" y="16207"/>
                      <a:pt x="1567" y="16287"/>
                      <a:pt x="1659" y="16333"/>
                    </a:cubicBezTo>
                    <a:cubicBezTo>
                      <a:pt x="1704" y="16355"/>
                      <a:pt x="1762" y="16367"/>
                      <a:pt x="1807" y="16367"/>
                    </a:cubicBezTo>
                    <a:cubicBezTo>
                      <a:pt x="1853" y="16367"/>
                      <a:pt x="1899" y="16355"/>
                      <a:pt x="1945" y="16344"/>
                    </a:cubicBezTo>
                    <a:lnTo>
                      <a:pt x="21210" y="8866"/>
                    </a:lnTo>
                    <a:cubicBezTo>
                      <a:pt x="21393" y="8798"/>
                      <a:pt x="21485" y="8603"/>
                      <a:pt x="21439" y="8421"/>
                    </a:cubicBezTo>
                    <a:lnTo>
                      <a:pt x="20181" y="4099"/>
                    </a:lnTo>
                    <a:cubicBezTo>
                      <a:pt x="20158" y="3996"/>
                      <a:pt x="20090" y="3916"/>
                      <a:pt x="19998" y="3870"/>
                    </a:cubicBezTo>
                    <a:cubicBezTo>
                      <a:pt x="19947" y="3844"/>
                      <a:pt x="19888" y="3829"/>
                      <a:pt x="19831" y="3829"/>
                    </a:cubicBezTo>
                    <a:cubicBezTo>
                      <a:pt x="19786" y="3829"/>
                      <a:pt x="19741" y="3838"/>
                      <a:pt x="19701" y="3858"/>
                    </a:cubicBezTo>
                    <a:lnTo>
                      <a:pt x="17094" y="4807"/>
                    </a:lnTo>
                    <a:cubicBezTo>
                      <a:pt x="16637" y="3904"/>
                      <a:pt x="15173" y="1377"/>
                      <a:pt x="12555" y="394"/>
                    </a:cubicBezTo>
                    <a:cubicBezTo>
                      <a:pt x="11858" y="131"/>
                      <a:pt x="11139" y="0"/>
                      <a:pt x="10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3"/>
              <p:cNvSpPr/>
              <p:nvPr/>
            </p:nvSpPr>
            <p:spPr>
              <a:xfrm>
                <a:off x="6266623" y="709402"/>
                <a:ext cx="59569" cy="92359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093" extrusionOk="0">
                    <a:moveTo>
                      <a:pt x="417" y="1"/>
                    </a:moveTo>
                    <a:cubicBezTo>
                      <a:pt x="374" y="1"/>
                      <a:pt x="330" y="8"/>
                      <a:pt x="286" y="24"/>
                    </a:cubicBezTo>
                    <a:cubicBezTo>
                      <a:pt x="92" y="104"/>
                      <a:pt x="0" y="309"/>
                      <a:pt x="69" y="504"/>
                    </a:cubicBezTo>
                    <a:lnTo>
                      <a:pt x="584" y="1853"/>
                    </a:lnTo>
                    <a:cubicBezTo>
                      <a:pt x="641" y="2002"/>
                      <a:pt x="778" y="2093"/>
                      <a:pt x="927" y="2093"/>
                    </a:cubicBezTo>
                    <a:cubicBezTo>
                      <a:pt x="972" y="2093"/>
                      <a:pt x="1018" y="2082"/>
                      <a:pt x="1064" y="2070"/>
                    </a:cubicBezTo>
                    <a:cubicBezTo>
                      <a:pt x="1247" y="1990"/>
                      <a:pt x="1350" y="1784"/>
                      <a:pt x="1270" y="1590"/>
                    </a:cubicBezTo>
                    <a:lnTo>
                      <a:pt x="766" y="241"/>
                    </a:lnTo>
                    <a:cubicBezTo>
                      <a:pt x="704" y="90"/>
                      <a:pt x="566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3"/>
              <p:cNvSpPr/>
              <p:nvPr/>
            </p:nvSpPr>
            <p:spPr>
              <a:xfrm>
                <a:off x="6331709" y="678866"/>
                <a:ext cx="64114" cy="9619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180" extrusionOk="0">
                    <a:moveTo>
                      <a:pt x="426" y="0"/>
                    </a:moveTo>
                    <a:cubicBezTo>
                      <a:pt x="379" y="0"/>
                      <a:pt x="332" y="10"/>
                      <a:pt x="286" y="30"/>
                    </a:cubicBezTo>
                    <a:cubicBezTo>
                      <a:pt x="92" y="110"/>
                      <a:pt x="0" y="327"/>
                      <a:pt x="80" y="510"/>
                    </a:cubicBezTo>
                    <a:lnTo>
                      <a:pt x="686" y="1950"/>
                    </a:lnTo>
                    <a:cubicBezTo>
                      <a:pt x="744" y="2099"/>
                      <a:pt x="881" y="2179"/>
                      <a:pt x="1029" y="2179"/>
                    </a:cubicBezTo>
                    <a:cubicBezTo>
                      <a:pt x="1075" y="2179"/>
                      <a:pt x="1132" y="2168"/>
                      <a:pt x="1178" y="2156"/>
                    </a:cubicBezTo>
                    <a:cubicBezTo>
                      <a:pt x="1361" y="2076"/>
                      <a:pt x="1452" y="1859"/>
                      <a:pt x="1372" y="1665"/>
                    </a:cubicBezTo>
                    <a:lnTo>
                      <a:pt x="766" y="224"/>
                    </a:lnTo>
                    <a:cubicBezTo>
                      <a:pt x="706" y="86"/>
                      <a:pt x="568" y="0"/>
                      <a:pt x="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3"/>
              <p:cNvSpPr/>
              <p:nvPr/>
            </p:nvSpPr>
            <p:spPr>
              <a:xfrm>
                <a:off x="6407871" y="653979"/>
                <a:ext cx="57583" cy="8825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2000" extrusionOk="0">
                    <a:moveTo>
                      <a:pt x="411" y="1"/>
                    </a:moveTo>
                    <a:cubicBezTo>
                      <a:pt x="369" y="1"/>
                      <a:pt x="328" y="7"/>
                      <a:pt x="287" y="22"/>
                    </a:cubicBezTo>
                    <a:cubicBezTo>
                      <a:pt x="92" y="102"/>
                      <a:pt x="1" y="308"/>
                      <a:pt x="69" y="502"/>
                    </a:cubicBezTo>
                    <a:lnTo>
                      <a:pt x="538" y="1760"/>
                    </a:lnTo>
                    <a:cubicBezTo>
                      <a:pt x="595" y="1908"/>
                      <a:pt x="733" y="2000"/>
                      <a:pt x="881" y="2000"/>
                    </a:cubicBezTo>
                    <a:cubicBezTo>
                      <a:pt x="927" y="2000"/>
                      <a:pt x="973" y="1988"/>
                      <a:pt x="1007" y="1977"/>
                    </a:cubicBezTo>
                    <a:cubicBezTo>
                      <a:pt x="1201" y="1908"/>
                      <a:pt x="1304" y="1691"/>
                      <a:pt x="1236" y="1497"/>
                    </a:cubicBezTo>
                    <a:lnTo>
                      <a:pt x="767" y="250"/>
                    </a:lnTo>
                    <a:cubicBezTo>
                      <a:pt x="713" y="97"/>
                      <a:pt x="566" y="1"/>
                      <a:pt x="4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3"/>
              <p:cNvSpPr/>
              <p:nvPr/>
            </p:nvSpPr>
            <p:spPr>
              <a:xfrm>
                <a:off x="6477502" y="623222"/>
                <a:ext cx="59569" cy="9633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183" extrusionOk="0">
                    <a:moveTo>
                      <a:pt x="421" y="0"/>
                    </a:moveTo>
                    <a:cubicBezTo>
                      <a:pt x="380" y="0"/>
                      <a:pt x="339" y="7"/>
                      <a:pt x="298" y="21"/>
                    </a:cubicBezTo>
                    <a:cubicBezTo>
                      <a:pt x="104" y="90"/>
                      <a:pt x="1" y="307"/>
                      <a:pt x="69" y="502"/>
                    </a:cubicBezTo>
                    <a:lnTo>
                      <a:pt x="584" y="1942"/>
                    </a:lnTo>
                    <a:cubicBezTo>
                      <a:pt x="630" y="2091"/>
                      <a:pt x="778" y="2182"/>
                      <a:pt x="927" y="2182"/>
                    </a:cubicBezTo>
                    <a:cubicBezTo>
                      <a:pt x="973" y="2182"/>
                      <a:pt x="1018" y="2182"/>
                      <a:pt x="1053" y="2171"/>
                    </a:cubicBezTo>
                    <a:cubicBezTo>
                      <a:pt x="1247" y="2102"/>
                      <a:pt x="1350" y="1885"/>
                      <a:pt x="1281" y="1691"/>
                    </a:cubicBezTo>
                    <a:lnTo>
                      <a:pt x="767" y="250"/>
                    </a:lnTo>
                    <a:cubicBezTo>
                      <a:pt x="713" y="97"/>
                      <a:pt x="573" y="0"/>
                      <a:pt x="4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3"/>
              <p:cNvSpPr/>
              <p:nvPr/>
            </p:nvSpPr>
            <p:spPr>
              <a:xfrm>
                <a:off x="6194998" y="742227"/>
                <a:ext cx="59569" cy="92359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093" extrusionOk="0">
                    <a:moveTo>
                      <a:pt x="417" y="1"/>
                    </a:moveTo>
                    <a:cubicBezTo>
                      <a:pt x="374" y="1"/>
                      <a:pt x="330" y="8"/>
                      <a:pt x="286" y="24"/>
                    </a:cubicBezTo>
                    <a:cubicBezTo>
                      <a:pt x="92" y="104"/>
                      <a:pt x="0" y="309"/>
                      <a:pt x="69" y="504"/>
                    </a:cubicBezTo>
                    <a:lnTo>
                      <a:pt x="584" y="1853"/>
                    </a:lnTo>
                    <a:cubicBezTo>
                      <a:pt x="641" y="2002"/>
                      <a:pt x="778" y="2093"/>
                      <a:pt x="927" y="2093"/>
                    </a:cubicBezTo>
                    <a:cubicBezTo>
                      <a:pt x="972" y="2093"/>
                      <a:pt x="1018" y="2082"/>
                      <a:pt x="1064" y="2070"/>
                    </a:cubicBezTo>
                    <a:cubicBezTo>
                      <a:pt x="1247" y="1990"/>
                      <a:pt x="1350" y="1784"/>
                      <a:pt x="1270" y="1590"/>
                    </a:cubicBezTo>
                    <a:lnTo>
                      <a:pt x="766" y="241"/>
                    </a:lnTo>
                    <a:cubicBezTo>
                      <a:pt x="704" y="90"/>
                      <a:pt x="566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3"/>
              <p:cNvSpPr/>
              <p:nvPr/>
            </p:nvSpPr>
            <p:spPr>
              <a:xfrm>
                <a:off x="6116423" y="775077"/>
                <a:ext cx="59569" cy="92359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093" extrusionOk="0">
                    <a:moveTo>
                      <a:pt x="417" y="1"/>
                    </a:moveTo>
                    <a:cubicBezTo>
                      <a:pt x="374" y="1"/>
                      <a:pt x="330" y="8"/>
                      <a:pt x="286" y="24"/>
                    </a:cubicBezTo>
                    <a:cubicBezTo>
                      <a:pt x="92" y="104"/>
                      <a:pt x="0" y="309"/>
                      <a:pt x="69" y="504"/>
                    </a:cubicBezTo>
                    <a:lnTo>
                      <a:pt x="584" y="1853"/>
                    </a:lnTo>
                    <a:cubicBezTo>
                      <a:pt x="641" y="2002"/>
                      <a:pt x="778" y="2093"/>
                      <a:pt x="927" y="2093"/>
                    </a:cubicBezTo>
                    <a:cubicBezTo>
                      <a:pt x="972" y="2093"/>
                      <a:pt x="1018" y="2082"/>
                      <a:pt x="1064" y="2070"/>
                    </a:cubicBezTo>
                    <a:cubicBezTo>
                      <a:pt x="1247" y="1990"/>
                      <a:pt x="1350" y="1784"/>
                      <a:pt x="1270" y="1590"/>
                    </a:cubicBezTo>
                    <a:lnTo>
                      <a:pt x="766" y="241"/>
                    </a:lnTo>
                    <a:cubicBezTo>
                      <a:pt x="704" y="90"/>
                      <a:pt x="566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3"/>
              <p:cNvSpPr/>
              <p:nvPr/>
            </p:nvSpPr>
            <p:spPr>
              <a:xfrm>
                <a:off x="6039973" y="801752"/>
                <a:ext cx="59569" cy="92359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093" extrusionOk="0">
                    <a:moveTo>
                      <a:pt x="417" y="1"/>
                    </a:moveTo>
                    <a:cubicBezTo>
                      <a:pt x="374" y="1"/>
                      <a:pt x="330" y="8"/>
                      <a:pt x="286" y="24"/>
                    </a:cubicBezTo>
                    <a:cubicBezTo>
                      <a:pt x="92" y="104"/>
                      <a:pt x="0" y="309"/>
                      <a:pt x="69" y="504"/>
                    </a:cubicBezTo>
                    <a:lnTo>
                      <a:pt x="584" y="1853"/>
                    </a:lnTo>
                    <a:cubicBezTo>
                      <a:pt x="641" y="2002"/>
                      <a:pt x="778" y="2093"/>
                      <a:pt x="927" y="2093"/>
                    </a:cubicBezTo>
                    <a:cubicBezTo>
                      <a:pt x="972" y="2093"/>
                      <a:pt x="1018" y="2082"/>
                      <a:pt x="1064" y="2070"/>
                    </a:cubicBezTo>
                    <a:cubicBezTo>
                      <a:pt x="1247" y="1990"/>
                      <a:pt x="1350" y="1784"/>
                      <a:pt x="1270" y="1590"/>
                    </a:cubicBezTo>
                    <a:lnTo>
                      <a:pt x="766" y="241"/>
                    </a:lnTo>
                    <a:cubicBezTo>
                      <a:pt x="704" y="90"/>
                      <a:pt x="566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5" name="Google Shape;965;p23"/>
            <p:cNvGrpSpPr/>
            <p:nvPr/>
          </p:nvGrpSpPr>
          <p:grpSpPr>
            <a:xfrm>
              <a:off x="970131" y="864640"/>
              <a:ext cx="94427" cy="92724"/>
              <a:chOff x="2595375" y="1962425"/>
              <a:chExt cx="69575" cy="68325"/>
            </a:xfrm>
          </p:grpSpPr>
          <p:sp>
            <p:nvSpPr>
              <p:cNvPr id="966" name="Google Shape;966;p23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3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8" name="Google Shape;968;p23"/>
            <p:cNvGrpSpPr/>
            <p:nvPr/>
          </p:nvGrpSpPr>
          <p:grpSpPr>
            <a:xfrm>
              <a:off x="1657706" y="808390"/>
              <a:ext cx="94427" cy="92724"/>
              <a:chOff x="2595375" y="1962425"/>
              <a:chExt cx="69575" cy="68325"/>
            </a:xfrm>
          </p:grpSpPr>
          <p:sp>
            <p:nvSpPr>
              <p:cNvPr id="969" name="Google Shape;969;p23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3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4617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24"/>
          <p:cNvSpPr/>
          <p:nvPr/>
        </p:nvSpPr>
        <p:spPr>
          <a:xfrm>
            <a:off x="11147965" y="4035735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3" name="Google Shape;973;p24"/>
          <p:cNvSpPr/>
          <p:nvPr/>
        </p:nvSpPr>
        <p:spPr>
          <a:xfrm>
            <a:off x="-373335" y="893535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4" name="Google Shape;974;p24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5" name="Google Shape;975;p24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6" name="Google Shape;976;p24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4"/>
          <p:cNvSpPr txBox="1">
            <a:spLocks noGrp="1"/>
          </p:cNvSpPr>
          <p:nvPr>
            <p:ph type="subTitle" idx="1"/>
          </p:nvPr>
        </p:nvSpPr>
        <p:spPr>
          <a:xfrm>
            <a:off x="1796733" y="4531784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78" name="Google Shape;978;p24"/>
          <p:cNvSpPr txBox="1">
            <a:spLocks noGrp="1"/>
          </p:cNvSpPr>
          <p:nvPr>
            <p:ph type="subTitle" idx="2"/>
          </p:nvPr>
        </p:nvSpPr>
        <p:spPr>
          <a:xfrm>
            <a:off x="1796733" y="5158184"/>
            <a:ext cx="2926800" cy="69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24"/>
          <p:cNvSpPr txBox="1">
            <a:spLocks noGrp="1"/>
          </p:cNvSpPr>
          <p:nvPr>
            <p:ph type="subTitle" idx="3"/>
          </p:nvPr>
        </p:nvSpPr>
        <p:spPr>
          <a:xfrm>
            <a:off x="5050967" y="4531784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80" name="Google Shape;980;p24"/>
          <p:cNvSpPr txBox="1">
            <a:spLocks noGrp="1"/>
          </p:cNvSpPr>
          <p:nvPr>
            <p:ph type="subTitle" idx="4"/>
          </p:nvPr>
        </p:nvSpPr>
        <p:spPr>
          <a:xfrm>
            <a:off x="5050967" y="5158184"/>
            <a:ext cx="2926800" cy="69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24"/>
          <p:cNvSpPr txBox="1">
            <a:spLocks noGrp="1"/>
          </p:cNvSpPr>
          <p:nvPr>
            <p:ph type="subTitle" idx="5"/>
          </p:nvPr>
        </p:nvSpPr>
        <p:spPr>
          <a:xfrm>
            <a:off x="8305200" y="4531784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82" name="Google Shape;982;p24"/>
          <p:cNvSpPr txBox="1">
            <a:spLocks noGrp="1"/>
          </p:cNvSpPr>
          <p:nvPr>
            <p:ph type="subTitle" idx="6"/>
          </p:nvPr>
        </p:nvSpPr>
        <p:spPr>
          <a:xfrm>
            <a:off x="8305200" y="5158184"/>
            <a:ext cx="2926800" cy="69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24"/>
          <p:cNvSpPr txBox="1">
            <a:spLocks noGrp="1"/>
          </p:cNvSpPr>
          <p:nvPr>
            <p:ph type="subTitle" idx="7"/>
          </p:nvPr>
        </p:nvSpPr>
        <p:spPr>
          <a:xfrm>
            <a:off x="1796733" y="2385600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84" name="Google Shape;984;p24"/>
          <p:cNvSpPr txBox="1">
            <a:spLocks noGrp="1"/>
          </p:cNvSpPr>
          <p:nvPr>
            <p:ph type="subTitle" idx="8"/>
          </p:nvPr>
        </p:nvSpPr>
        <p:spPr>
          <a:xfrm>
            <a:off x="1796733" y="3012000"/>
            <a:ext cx="2926800" cy="69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24"/>
          <p:cNvSpPr txBox="1">
            <a:spLocks noGrp="1"/>
          </p:cNvSpPr>
          <p:nvPr>
            <p:ph type="subTitle" idx="9"/>
          </p:nvPr>
        </p:nvSpPr>
        <p:spPr>
          <a:xfrm>
            <a:off x="5050967" y="2385600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86" name="Google Shape;986;p24"/>
          <p:cNvSpPr txBox="1">
            <a:spLocks noGrp="1"/>
          </p:cNvSpPr>
          <p:nvPr>
            <p:ph type="subTitle" idx="13"/>
          </p:nvPr>
        </p:nvSpPr>
        <p:spPr>
          <a:xfrm>
            <a:off x="5050967" y="3012000"/>
            <a:ext cx="2926800" cy="69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24"/>
          <p:cNvSpPr txBox="1">
            <a:spLocks noGrp="1"/>
          </p:cNvSpPr>
          <p:nvPr>
            <p:ph type="subTitle" idx="14"/>
          </p:nvPr>
        </p:nvSpPr>
        <p:spPr>
          <a:xfrm>
            <a:off x="8305200" y="2385600"/>
            <a:ext cx="2926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88" name="Google Shape;988;p24"/>
          <p:cNvSpPr txBox="1">
            <a:spLocks noGrp="1"/>
          </p:cNvSpPr>
          <p:nvPr>
            <p:ph type="subTitle" idx="15"/>
          </p:nvPr>
        </p:nvSpPr>
        <p:spPr>
          <a:xfrm>
            <a:off x="8305200" y="3012000"/>
            <a:ext cx="2926800" cy="69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89" name="Google Shape;989;p24"/>
          <p:cNvGrpSpPr/>
          <p:nvPr/>
        </p:nvGrpSpPr>
        <p:grpSpPr>
          <a:xfrm>
            <a:off x="11341422" y="601444"/>
            <a:ext cx="688471" cy="1255691"/>
            <a:chOff x="8506066" y="451083"/>
            <a:chExt cx="516353" cy="941768"/>
          </a:xfrm>
        </p:grpSpPr>
        <p:sp>
          <p:nvSpPr>
            <p:cNvPr id="990" name="Google Shape;990;p24"/>
            <p:cNvSpPr/>
            <p:nvPr/>
          </p:nvSpPr>
          <p:spPr>
            <a:xfrm rot="-753827">
              <a:off x="8661025" y="594257"/>
              <a:ext cx="61771" cy="148203"/>
            </a:xfrm>
            <a:custGeom>
              <a:avLst/>
              <a:gdLst/>
              <a:ahLst/>
              <a:cxnLst/>
              <a:rect l="l" t="t" r="r" b="b"/>
              <a:pathLst>
                <a:path w="2958" h="7097" extrusionOk="0">
                  <a:moveTo>
                    <a:pt x="2244" y="0"/>
                  </a:moveTo>
                  <a:cubicBezTo>
                    <a:pt x="2173" y="0"/>
                    <a:pt x="2101" y="10"/>
                    <a:pt x="2030" y="29"/>
                  </a:cubicBezTo>
                  <a:cubicBezTo>
                    <a:pt x="1855" y="79"/>
                    <a:pt x="1529" y="204"/>
                    <a:pt x="1404" y="706"/>
                  </a:cubicBezTo>
                  <a:cubicBezTo>
                    <a:pt x="1153" y="1583"/>
                    <a:pt x="75" y="6646"/>
                    <a:pt x="25" y="6846"/>
                  </a:cubicBezTo>
                  <a:cubicBezTo>
                    <a:pt x="0" y="6971"/>
                    <a:pt x="75" y="7072"/>
                    <a:pt x="176" y="7097"/>
                  </a:cubicBezTo>
                  <a:lnTo>
                    <a:pt x="226" y="7097"/>
                  </a:lnTo>
                  <a:cubicBezTo>
                    <a:pt x="301" y="7097"/>
                    <a:pt x="401" y="7047"/>
                    <a:pt x="426" y="6946"/>
                  </a:cubicBezTo>
                  <a:cubicBezTo>
                    <a:pt x="426" y="6896"/>
                    <a:pt x="1529" y="1683"/>
                    <a:pt x="1780" y="806"/>
                  </a:cubicBezTo>
                  <a:cubicBezTo>
                    <a:pt x="1855" y="605"/>
                    <a:pt x="1980" y="455"/>
                    <a:pt x="2130" y="430"/>
                  </a:cubicBezTo>
                  <a:cubicBezTo>
                    <a:pt x="2172" y="416"/>
                    <a:pt x="2212" y="410"/>
                    <a:pt x="2250" y="410"/>
                  </a:cubicBezTo>
                  <a:cubicBezTo>
                    <a:pt x="2347" y="410"/>
                    <a:pt x="2427" y="451"/>
                    <a:pt x="2481" y="505"/>
                  </a:cubicBezTo>
                  <a:cubicBezTo>
                    <a:pt x="2531" y="580"/>
                    <a:pt x="2531" y="631"/>
                    <a:pt x="2506" y="656"/>
                  </a:cubicBezTo>
                  <a:cubicBezTo>
                    <a:pt x="2481" y="756"/>
                    <a:pt x="2556" y="881"/>
                    <a:pt x="2657" y="906"/>
                  </a:cubicBezTo>
                  <a:cubicBezTo>
                    <a:pt x="2673" y="910"/>
                    <a:pt x="2691" y="912"/>
                    <a:pt x="2708" y="912"/>
                  </a:cubicBezTo>
                  <a:cubicBezTo>
                    <a:pt x="2796" y="912"/>
                    <a:pt x="2886" y="860"/>
                    <a:pt x="2907" y="756"/>
                  </a:cubicBezTo>
                  <a:cubicBezTo>
                    <a:pt x="2957" y="580"/>
                    <a:pt x="2907" y="380"/>
                    <a:pt x="2782" y="230"/>
                  </a:cubicBezTo>
                  <a:cubicBezTo>
                    <a:pt x="2651" y="80"/>
                    <a:pt x="2451" y="0"/>
                    <a:pt x="2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4"/>
            <p:cNvSpPr/>
            <p:nvPr/>
          </p:nvSpPr>
          <p:spPr>
            <a:xfrm rot="-753827">
              <a:off x="8694139" y="729974"/>
              <a:ext cx="81150" cy="138201"/>
            </a:xfrm>
            <a:custGeom>
              <a:avLst/>
              <a:gdLst/>
              <a:ahLst/>
              <a:cxnLst/>
              <a:rect l="l" t="t" r="r" b="b"/>
              <a:pathLst>
                <a:path w="3886" h="6618" extrusionOk="0">
                  <a:moveTo>
                    <a:pt x="1579" y="1"/>
                  </a:moveTo>
                  <a:lnTo>
                    <a:pt x="1" y="6618"/>
                  </a:lnTo>
                  <a:lnTo>
                    <a:pt x="1" y="6618"/>
                  </a:lnTo>
                  <a:lnTo>
                    <a:pt x="2707" y="6492"/>
                  </a:lnTo>
                  <a:lnTo>
                    <a:pt x="3885" y="352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4"/>
            <p:cNvSpPr/>
            <p:nvPr/>
          </p:nvSpPr>
          <p:spPr>
            <a:xfrm rot="-753827">
              <a:off x="8689410" y="725696"/>
              <a:ext cx="90568" cy="146679"/>
            </a:xfrm>
            <a:custGeom>
              <a:avLst/>
              <a:gdLst/>
              <a:ahLst/>
              <a:cxnLst/>
              <a:rect l="l" t="t" r="r" b="b"/>
              <a:pathLst>
                <a:path w="4337" h="7024" extrusionOk="0">
                  <a:moveTo>
                    <a:pt x="1808" y="1"/>
                  </a:moveTo>
                  <a:cubicBezTo>
                    <a:pt x="1705" y="1"/>
                    <a:pt x="1627" y="69"/>
                    <a:pt x="1605" y="156"/>
                  </a:cubicBezTo>
                  <a:lnTo>
                    <a:pt x="26" y="6772"/>
                  </a:lnTo>
                  <a:cubicBezTo>
                    <a:pt x="1" y="6848"/>
                    <a:pt x="26" y="6898"/>
                    <a:pt x="51" y="6948"/>
                  </a:cubicBezTo>
                  <a:cubicBezTo>
                    <a:pt x="101" y="6998"/>
                    <a:pt x="151" y="7023"/>
                    <a:pt x="227" y="7023"/>
                  </a:cubicBezTo>
                  <a:lnTo>
                    <a:pt x="2958" y="6898"/>
                  </a:lnTo>
                  <a:cubicBezTo>
                    <a:pt x="3034" y="6898"/>
                    <a:pt x="3134" y="6823"/>
                    <a:pt x="3134" y="6747"/>
                  </a:cubicBezTo>
                  <a:lnTo>
                    <a:pt x="4312" y="607"/>
                  </a:lnTo>
                  <a:cubicBezTo>
                    <a:pt x="4337" y="482"/>
                    <a:pt x="4262" y="381"/>
                    <a:pt x="4161" y="356"/>
                  </a:cubicBezTo>
                  <a:cubicBezTo>
                    <a:pt x="4145" y="353"/>
                    <a:pt x="4129" y="352"/>
                    <a:pt x="4114" y="352"/>
                  </a:cubicBezTo>
                  <a:cubicBezTo>
                    <a:pt x="4011" y="352"/>
                    <a:pt x="3933" y="423"/>
                    <a:pt x="3911" y="532"/>
                  </a:cubicBezTo>
                  <a:lnTo>
                    <a:pt x="2783" y="6497"/>
                  </a:lnTo>
                  <a:lnTo>
                    <a:pt x="477" y="6597"/>
                  </a:lnTo>
                  <a:lnTo>
                    <a:pt x="2006" y="256"/>
                  </a:lnTo>
                  <a:cubicBezTo>
                    <a:pt x="2031" y="131"/>
                    <a:pt x="1956" y="31"/>
                    <a:pt x="1856" y="5"/>
                  </a:cubicBezTo>
                  <a:cubicBezTo>
                    <a:pt x="1839" y="2"/>
                    <a:pt x="1823" y="1"/>
                    <a:pt x="1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4"/>
            <p:cNvSpPr/>
            <p:nvPr/>
          </p:nvSpPr>
          <p:spPr>
            <a:xfrm rot="-753827">
              <a:off x="8701500" y="796844"/>
              <a:ext cx="70144" cy="71732"/>
            </a:xfrm>
            <a:custGeom>
              <a:avLst/>
              <a:gdLst/>
              <a:ahLst/>
              <a:cxnLst/>
              <a:rect l="l" t="t" r="r" b="b"/>
              <a:pathLst>
                <a:path w="3359" h="3435" extrusionOk="0">
                  <a:moveTo>
                    <a:pt x="3359" y="1"/>
                  </a:moveTo>
                  <a:cubicBezTo>
                    <a:pt x="2642" y="297"/>
                    <a:pt x="2041" y="409"/>
                    <a:pt x="1538" y="409"/>
                  </a:cubicBezTo>
                  <a:cubicBezTo>
                    <a:pt x="1233" y="409"/>
                    <a:pt x="964" y="368"/>
                    <a:pt x="727" y="302"/>
                  </a:cubicBezTo>
                  <a:lnTo>
                    <a:pt x="1" y="3435"/>
                  </a:lnTo>
                  <a:lnTo>
                    <a:pt x="2707" y="3309"/>
                  </a:lnTo>
                  <a:lnTo>
                    <a:pt x="3359" y="1"/>
                  </a:ln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4"/>
            <p:cNvSpPr/>
            <p:nvPr/>
          </p:nvSpPr>
          <p:spPr>
            <a:xfrm rot="-753827">
              <a:off x="8696766" y="792518"/>
              <a:ext cx="79061" cy="80314"/>
            </a:xfrm>
            <a:custGeom>
              <a:avLst/>
              <a:gdLst/>
              <a:ahLst/>
              <a:cxnLst/>
              <a:rect l="l" t="t" r="r" b="b"/>
              <a:pathLst>
                <a:path w="3786" h="3846" extrusionOk="0">
                  <a:moveTo>
                    <a:pt x="3309" y="537"/>
                  </a:moveTo>
                  <a:lnTo>
                    <a:pt x="2783" y="3319"/>
                  </a:lnTo>
                  <a:lnTo>
                    <a:pt x="477" y="3419"/>
                  </a:lnTo>
                  <a:lnTo>
                    <a:pt x="1129" y="762"/>
                  </a:lnTo>
                  <a:cubicBezTo>
                    <a:pt x="1325" y="802"/>
                    <a:pt x="1533" y="821"/>
                    <a:pt x="1751" y="821"/>
                  </a:cubicBezTo>
                  <a:cubicBezTo>
                    <a:pt x="2230" y="821"/>
                    <a:pt x="2758" y="726"/>
                    <a:pt x="3309" y="537"/>
                  </a:cubicBezTo>
                  <a:close/>
                  <a:moveTo>
                    <a:pt x="3545" y="1"/>
                  </a:moveTo>
                  <a:cubicBezTo>
                    <a:pt x="3525" y="1"/>
                    <a:pt x="3505" y="4"/>
                    <a:pt x="3485" y="10"/>
                  </a:cubicBezTo>
                  <a:cubicBezTo>
                    <a:pt x="2866" y="278"/>
                    <a:pt x="2293" y="411"/>
                    <a:pt x="1771" y="411"/>
                  </a:cubicBezTo>
                  <a:cubicBezTo>
                    <a:pt x="1510" y="411"/>
                    <a:pt x="1262" y="378"/>
                    <a:pt x="1029" y="311"/>
                  </a:cubicBezTo>
                  <a:cubicBezTo>
                    <a:pt x="953" y="311"/>
                    <a:pt x="903" y="311"/>
                    <a:pt x="853" y="336"/>
                  </a:cubicBezTo>
                  <a:cubicBezTo>
                    <a:pt x="803" y="361"/>
                    <a:pt x="778" y="411"/>
                    <a:pt x="778" y="462"/>
                  </a:cubicBezTo>
                  <a:lnTo>
                    <a:pt x="26" y="3594"/>
                  </a:lnTo>
                  <a:cubicBezTo>
                    <a:pt x="1" y="3670"/>
                    <a:pt x="26" y="3720"/>
                    <a:pt x="51" y="3770"/>
                  </a:cubicBezTo>
                  <a:cubicBezTo>
                    <a:pt x="101" y="3820"/>
                    <a:pt x="151" y="3845"/>
                    <a:pt x="227" y="3845"/>
                  </a:cubicBezTo>
                  <a:lnTo>
                    <a:pt x="2958" y="3720"/>
                  </a:lnTo>
                  <a:cubicBezTo>
                    <a:pt x="3034" y="3720"/>
                    <a:pt x="3134" y="3645"/>
                    <a:pt x="3134" y="3569"/>
                  </a:cubicBezTo>
                  <a:lnTo>
                    <a:pt x="3785" y="236"/>
                  </a:lnTo>
                  <a:cubicBezTo>
                    <a:pt x="3785" y="161"/>
                    <a:pt x="3760" y="86"/>
                    <a:pt x="3710" y="61"/>
                  </a:cubicBezTo>
                  <a:cubicBezTo>
                    <a:pt x="3655" y="24"/>
                    <a:pt x="3600" y="1"/>
                    <a:pt x="3545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4"/>
            <p:cNvSpPr/>
            <p:nvPr/>
          </p:nvSpPr>
          <p:spPr>
            <a:xfrm rot="-753827">
              <a:off x="8686842" y="576338"/>
              <a:ext cx="94744" cy="157120"/>
            </a:xfrm>
            <a:custGeom>
              <a:avLst/>
              <a:gdLst/>
              <a:ahLst/>
              <a:cxnLst/>
              <a:rect l="l" t="t" r="r" b="b"/>
              <a:pathLst>
                <a:path w="4537" h="7524" extrusionOk="0">
                  <a:moveTo>
                    <a:pt x="2887" y="1"/>
                  </a:moveTo>
                  <a:cubicBezTo>
                    <a:pt x="1607" y="1"/>
                    <a:pt x="1254" y="1534"/>
                    <a:pt x="1254" y="1534"/>
                  </a:cubicBezTo>
                  <a:lnTo>
                    <a:pt x="0" y="7098"/>
                  </a:lnTo>
                  <a:lnTo>
                    <a:pt x="2983" y="7524"/>
                  </a:lnTo>
                  <a:lnTo>
                    <a:pt x="4111" y="2010"/>
                  </a:lnTo>
                  <a:cubicBezTo>
                    <a:pt x="4111" y="2010"/>
                    <a:pt x="4537" y="155"/>
                    <a:pt x="3008" y="5"/>
                  </a:cubicBezTo>
                  <a:cubicBezTo>
                    <a:pt x="2967" y="2"/>
                    <a:pt x="2927" y="1"/>
                    <a:pt x="2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4"/>
            <p:cNvSpPr/>
            <p:nvPr/>
          </p:nvSpPr>
          <p:spPr>
            <a:xfrm rot="-753827">
              <a:off x="8682693" y="572577"/>
              <a:ext cx="98941" cy="165536"/>
            </a:xfrm>
            <a:custGeom>
              <a:avLst/>
              <a:gdLst/>
              <a:ahLst/>
              <a:cxnLst/>
              <a:rect l="l" t="t" r="r" b="b"/>
              <a:pathLst>
                <a:path w="4738" h="7927" extrusionOk="0">
                  <a:moveTo>
                    <a:pt x="3088" y="427"/>
                  </a:moveTo>
                  <a:cubicBezTo>
                    <a:pt x="3127" y="427"/>
                    <a:pt x="3167" y="429"/>
                    <a:pt x="3209" y="433"/>
                  </a:cubicBezTo>
                  <a:cubicBezTo>
                    <a:pt x="3535" y="458"/>
                    <a:pt x="3785" y="558"/>
                    <a:pt x="3936" y="783"/>
                  </a:cubicBezTo>
                  <a:cubicBezTo>
                    <a:pt x="4312" y="1285"/>
                    <a:pt x="4111" y="2162"/>
                    <a:pt x="4111" y="2162"/>
                  </a:cubicBezTo>
                  <a:lnTo>
                    <a:pt x="3034" y="7500"/>
                  </a:lnTo>
                  <a:lnTo>
                    <a:pt x="452" y="7124"/>
                  </a:lnTo>
                  <a:lnTo>
                    <a:pt x="1655" y="1786"/>
                  </a:lnTo>
                  <a:cubicBezTo>
                    <a:pt x="1679" y="1738"/>
                    <a:pt x="1984" y="427"/>
                    <a:pt x="3088" y="427"/>
                  </a:cubicBezTo>
                  <a:close/>
                  <a:moveTo>
                    <a:pt x="3085" y="0"/>
                  </a:moveTo>
                  <a:cubicBezTo>
                    <a:pt x="1935" y="0"/>
                    <a:pt x="1398" y="1109"/>
                    <a:pt x="1254" y="1711"/>
                  </a:cubicBezTo>
                  <a:lnTo>
                    <a:pt x="1" y="7250"/>
                  </a:lnTo>
                  <a:cubicBezTo>
                    <a:pt x="1" y="7300"/>
                    <a:pt x="1" y="7375"/>
                    <a:pt x="51" y="7400"/>
                  </a:cubicBezTo>
                  <a:cubicBezTo>
                    <a:pt x="76" y="7450"/>
                    <a:pt x="126" y="7500"/>
                    <a:pt x="176" y="7500"/>
                  </a:cubicBezTo>
                  <a:lnTo>
                    <a:pt x="3159" y="7926"/>
                  </a:lnTo>
                  <a:lnTo>
                    <a:pt x="3184" y="7926"/>
                  </a:lnTo>
                  <a:cubicBezTo>
                    <a:pt x="3284" y="7926"/>
                    <a:pt x="3359" y="7876"/>
                    <a:pt x="3384" y="7776"/>
                  </a:cubicBezTo>
                  <a:lnTo>
                    <a:pt x="4512" y="2262"/>
                  </a:lnTo>
                  <a:cubicBezTo>
                    <a:pt x="4512" y="2212"/>
                    <a:pt x="4738" y="1209"/>
                    <a:pt x="4262" y="558"/>
                  </a:cubicBezTo>
                  <a:cubicBezTo>
                    <a:pt x="4036" y="232"/>
                    <a:pt x="3685" y="57"/>
                    <a:pt x="3234" y="6"/>
                  </a:cubicBezTo>
                  <a:cubicBezTo>
                    <a:pt x="3183" y="2"/>
                    <a:pt x="3134" y="0"/>
                    <a:pt x="30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4"/>
            <p:cNvSpPr/>
            <p:nvPr/>
          </p:nvSpPr>
          <p:spPr>
            <a:xfrm rot="-753827">
              <a:off x="8551635" y="621856"/>
              <a:ext cx="77474" cy="153883"/>
            </a:xfrm>
            <a:custGeom>
              <a:avLst/>
              <a:gdLst/>
              <a:ahLst/>
              <a:cxnLst/>
              <a:rect l="l" t="t" r="r" b="b"/>
              <a:pathLst>
                <a:path w="3710" h="7369" extrusionOk="0">
                  <a:moveTo>
                    <a:pt x="1103" y="1"/>
                  </a:moveTo>
                  <a:lnTo>
                    <a:pt x="0" y="5790"/>
                  </a:lnTo>
                  <a:lnTo>
                    <a:pt x="677" y="7369"/>
                  </a:lnTo>
                  <a:lnTo>
                    <a:pt x="3259" y="7219"/>
                  </a:lnTo>
                  <a:lnTo>
                    <a:pt x="3710" y="5489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4"/>
            <p:cNvSpPr/>
            <p:nvPr/>
          </p:nvSpPr>
          <p:spPr>
            <a:xfrm rot="-753827">
              <a:off x="8547474" y="617471"/>
              <a:ext cx="86391" cy="162926"/>
            </a:xfrm>
            <a:custGeom>
              <a:avLst/>
              <a:gdLst/>
              <a:ahLst/>
              <a:cxnLst/>
              <a:rect l="l" t="t" r="r" b="b"/>
              <a:pathLst>
                <a:path w="4137" h="7802" extrusionOk="0">
                  <a:moveTo>
                    <a:pt x="1379" y="859"/>
                  </a:moveTo>
                  <a:lnTo>
                    <a:pt x="3710" y="5721"/>
                  </a:lnTo>
                  <a:lnTo>
                    <a:pt x="3309" y="7250"/>
                  </a:lnTo>
                  <a:lnTo>
                    <a:pt x="1003" y="7375"/>
                  </a:lnTo>
                  <a:lnTo>
                    <a:pt x="427" y="5997"/>
                  </a:lnTo>
                  <a:lnTo>
                    <a:pt x="1379" y="859"/>
                  </a:lnTo>
                  <a:close/>
                  <a:moveTo>
                    <a:pt x="1321" y="1"/>
                  </a:moveTo>
                  <a:cubicBezTo>
                    <a:pt x="1307" y="1"/>
                    <a:pt x="1292" y="3"/>
                    <a:pt x="1279" y="7"/>
                  </a:cubicBezTo>
                  <a:cubicBezTo>
                    <a:pt x="1179" y="7"/>
                    <a:pt x="1129" y="82"/>
                    <a:pt x="1104" y="157"/>
                  </a:cubicBezTo>
                  <a:lnTo>
                    <a:pt x="1" y="5972"/>
                  </a:lnTo>
                  <a:cubicBezTo>
                    <a:pt x="1" y="6022"/>
                    <a:pt x="1" y="6047"/>
                    <a:pt x="26" y="6097"/>
                  </a:cubicBezTo>
                  <a:lnTo>
                    <a:pt x="678" y="7676"/>
                  </a:lnTo>
                  <a:cubicBezTo>
                    <a:pt x="703" y="7751"/>
                    <a:pt x="778" y="7802"/>
                    <a:pt x="878" y="7802"/>
                  </a:cubicBezTo>
                  <a:lnTo>
                    <a:pt x="3485" y="7626"/>
                  </a:lnTo>
                  <a:cubicBezTo>
                    <a:pt x="3560" y="7626"/>
                    <a:pt x="3635" y="7576"/>
                    <a:pt x="3660" y="7476"/>
                  </a:cubicBezTo>
                  <a:lnTo>
                    <a:pt x="4111" y="5746"/>
                  </a:lnTo>
                  <a:cubicBezTo>
                    <a:pt x="4136" y="5696"/>
                    <a:pt x="4136" y="5671"/>
                    <a:pt x="4111" y="5621"/>
                  </a:cubicBezTo>
                  <a:lnTo>
                    <a:pt x="1480" y="107"/>
                  </a:lnTo>
                  <a:cubicBezTo>
                    <a:pt x="1459" y="45"/>
                    <a:pt x="1388" y="1"/>
                    <a:pt x="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4"/>
            <p:cNvSpPr/>
            <p:nvPr/>
          </p:nvSpPr>
          <p:spPr>
            <a:xfrm rot="-753827">
              <a:off x="8577308" y="731557"/>
              <a:ext cx="96331" cy="162800"/>
            </a:xfrm>
            <a:custGeom>
              <a:avLst/>
              <a:gdLst/>
              <a:ahLst/>
              <a:cxnLst/>
              <a:rect l="l" t="t" r="r" b="b"/>
              <a:pathLst>
                <a:path w="4613" h="7796" extrusionOk="0">
                  <a:moveTo>
                    <a:pt x="3711" y="0"/>
                  </a:moveTo>
                  <a:cubicBezTo>
                    <a:pt x="3711" y="0"/>
                    <a:pt x="3710" y="1"/>
                    <a:pt x="3710" y="1"/>
                  </a:cubicBezTo>
                  <a:lnTo>
                    <a:pt x="3710" y="6"/>
                  </a:lnTo>
                  <a:lnTo>
                    <a:pt x="3710" y="6"/>
                  </a:lnTo>
                  <a:cubicBezTo>
                    <a:pt x="3712" y="2"/>
                    <a:pt x="3712" y="0"/>
                    <a:pt x="3711" y="0"/>
                  </a:cubicBezTo>
                  <a:close/>
                  <a:moveTo>
                    <a:pt x="3710" y="6"/>
                  </a:moveTo>
                  <a:cubicBezTo>
                    <a:pt x="3692" y="63"/>
                    <a:pt x="3463" y="515"/>
                    <a:pt x="3234" y="653"/>
                  </a:cubicBezTo>
                  <a:cubicBezTo>
                    <a:pt x="3087" y="755"/>
                    <a:pt x="2916" y="806"/>
                    <a:pt x="2743" y="806"/>
                  </a:cubicBezTo>
                  <a:cubicBezTo>
                    <a:pt x="2620" y="806"/>
                    <a:pt x="2496" y="780"/>
                    <a:pt x="2381" y="728"/>
                  </a:cubicBezTo>
                  <a:cubicBezTo>
                    <a:pt x="2106" y="603"/>
                    <a:pt x="1905" y="327"/>
                    <a:pt x="1905" y="26"/>
                  </a:cubicBezTo>
                  <a:cubicBezTo>
                    <a:pt x="1830" y="427"/>
                    <a:pt x="1479" y="753"/>
                    <a:pt x="1078" y="828"/>
                  </a:cubicBezTo>
                  <a:cubicBezTo>
                    <a:pt x="1037" y="833"/>
                    <a:pt x="996" y="836"/>
                    <a:pt x="955" y="836"/>
                  </a:cubicBezTo>
                  <a:cubicBezTo>
                    <a:pt x="588" y="836"/>
                    <a:pt x="203" y="640"/>
                    <a:pt x="0" y="302"/>
                  </a:cubicBezTo>
                  <a:lnTo>
                    <a:pt x="0" y="302"/>
                  </a:lnTo>
                  <a:lnTo>
                    <a:pt x="953" y="7796"/>
                  </a:lnTo>
                  <a:lnTo>
                    <a:pt x="4612" y="7645"/>
                  </a:lnTo>
                  <a:lnTo>
                    <a:pt x="3710" y="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4"/>
            <p:cNvSpPr/>
            <p:nvPr/>
          </p:nvSpPr>
          <p:spPr>
            <a:xfrm rot="-753827">
              <a:off x="8573105" y="727305"/>
              <a:ext cx="105227" cy="171195"/>
            </a:xfrm>
            <a:custGeom>
              <a:avLst/>
              <a:gdLst/>
              <a:ahLst/>
              <a:cxnLst/>
              <a:rect l="l" t="t" r="r" b="b"/>
              <a:pathLst>
                <a:path w="5039" h="8198" extrusionOk="0">
                  <a:moveTo>
                    <a:pt x="3923" y="1"/>
                  </a:moveTo>
                  <a:cubicBezTo>
                    <a:pt x="3865" y="1"/>
                    <a:pt x="3792" y="27"/>
                    <a:pt x="3735" y="127"/>
                  </a:cubicBezTo>
                  <a:cubicBezTo>
                    <a:pt x="3510" y="528"/>
                    <a:pt x="3384" y="653"/>
                    <a:pt x="3334" y="678"/>
                  </a:cubicBezTo>
                  <a:cubicBezTo>
                    <a:pt x="3193" y="757"/>
                    <a:pt x="3043" y="796"/>
                    <a:pt x="2900" y="796"/>
                  </a:cubicBezTo>
                  <a:cubicBezTo>
                    <a:pt x="2815" y="796"/>
                    <a:pt x="2733" y="782"/>
                    <a:pt x="2658" y="754"/>
                  </a:cubicBezTo>
                  <a:cubicBezTo>
                    <a:pt x="2457" y="653"/>
                    <a:pt x="2307" y="428"/>
                    <a:pt x="2332" y="227"/>
                  </a:cubicBezTo>
                  <a:cubicBezTo>
                    <a:pt x="2332" y="127"/>
                    <a:pt x="2257" y="27"/>
                    <a:pt x="2156" y="27"/>
                  </a:cubicBezTo>
                  <a:cubicBezTo>
                    <a:pt x="2140" y="24"/>
                    <a:pt x="2124" y="22"/>
                    <a:pt x="2108" y="22"/>
                  </a:cubicBezTo>
                  <a:cubicBezTo>
                    <a:pt x="2006" y="22"/>
                    <a:pt x="1931" y="90"/>
                    <a:pt x="1931" y="177"/>
                  </a:cubicBezTo>
                  <a:cubicBezTo>
                    <a:pt x="1856" y="503"/>
                    <a:pt x="1555" y="779"/>
                    <a:pt x="1229" y="829"/>
                  </a:cubicBezTo>
                  <a:cubicBezTo>
                    <a:pt x="1195" y="835"/>
                    <a:pt x="1159" y="837"/>
                    <a:pt x="1124" y="837"/>
                  </a:cubicBezTo>
                  <a:cubicBezTo>
                    <a:pt x="845" y="837"/>
                    <a:pt x="532" y="669"/>
                    <a:pt x="377" y="403"/>
                  </a:cubicBezTo>
                  <a:cubicBezTo>
                    <a:pt x="339" y="346"/>
                    <a:pt x="274" y="318"/>
                    <a:pt x="211" y="318"/>
                  </a:cubicBezTo>
                  <a:cubicBezTo>
                    <a:pt x="190" y="318"/>
                    <a:pt x="170" y="321"/>
                    <a:pt x="151" y="328"/>
                  </a:cubicBezTo>
                  <a:cubicBezTo>
                    <a:pt x="51" y="353"/>
                    <a:pt x="1" y="453"/>
                    <a:pt x="1" y="528"/>
                  </a:cubicBezTo>
                  <a:lnTo>
                    <a:pt x="953" y="8022"/>
                  </a:lnTo>
                  <a:cubicBezTo>
                    <a:pt x="953" y="8122"/>
                    <a:pt x="1054" y="8197"/>
                    <a:pt x="1154" y="8197"/>
                  </a:cubicBezTo>
                  <a:lnTo>
                    <a:pt x="1179" y="8197"/>
                  </a:lnTo>
                  <a:cubicBezTo>
                    <a:pt x="1279" y="8197"/>
                    <a:pt x="1354" y="8097"/>
                    <a:pt x="1354" y="7972"/>
                  </a:cubicBezTo>
                  <a:lnTo>
                    <a:pt x="477" y="1054"/>
                  </a:lnTo>
                  <a:lnTo>
                    <a:pt x="477" y="1054"/>
                  </a:lnTo>
                  <a:cubicBezTo>
                    <a:pt x="675" y="1173"/>
                    <a:pt x="905" y="1245"/>
                    <a:pt x="1129" y="1245"/>
                  </a:cubicBezTo>
                  <a:cubicBezTo>
                    <a:pt x="1188" y="1245"/>
                    <a:pt x="1247" y="1240"/>
                    <a:pt x="1304" y="1230"/>
                  </a:cubicBezTo>
                  <a:cubicBezTo>
                    <a:pt x="1605" y="1180"/>
                    <a:pt x="1881" y="1004"/>
                    <a:pt x="2081" y="779"/>
                  </a:cubicBezTo>
                  <a:cubicBezTo>
                    <a:pt x="2181" y="929"/>
                    <a:pt x="2307" y="1054"/>
                    <a:pt x="2482" y="1130"/>
                  </a:cubicBezTo>
                  <a:cubicBezTo>
                    <a:pt x="2611" y="1189"/>
                    <a:pt x="2751" y="1217"/>
                    <a:pt x="2894" y="1217"/>
                  </a:cubicBezTo>
                  <a:cubicBezTo>
                    <a:pt x="3113" y="1217"/>
                    <a:pt x="3338" y="1151"/>
                    <a:pt x="3535" y="1029"/>
                  </a:cubicBezTo>
                  <a:cubicBezTo>
                    <a:pt x="3610" y="979"/>
                    <a:pt x="3710" y="904"/>
                    <a:pt x="3785" y="804"/>
                  </a:cubicBezTo>
                  <a:lnTo>
                    <a:pt x="4613" y="7871"/>
                  </a:lnTo>
                  <a:cubicBezTo>
                    <a:pt x="4613" y="7961"/>
                    <a:pt x="4693" y="8051"/>
                    <a:pt x="4799" y="8051"/>
                  </a:cubicBezTo>
                  <a:cubicBezTo>
                    <a:pt x="4812" y="8051"/>
                    <a:pt x="4825" y="8050"/>
                    <a:pt x="4838" y="8047"/>
                  </a:cubicBezTo>
                  <a:cubicBezTo>
                    <a:pt x="4938" y="8047"/>
                    <a:pt x="5039" y="7947"/>
                    <a:pt x="5014" y="7821"/>
                  </a:cubicBezTo>
                  <a:lnTo>
                    <a:pt x="4136" y="202"/>
                  </a:lnTo>
                  <a:cubicBezTo>
                    <a:pt x="4111" y="127"/>
                    <a:pt x="4061" y="52"/>
                    <a:pt x="4011" y="27"/>
                  </a:cubicBezTo>
                  <a:cubicBezTo>
                    <a:pt x="4000" y="16"/>
                    <a:pt x="3966" y="1"/>
                    <a:pt x="3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4"/>
            <p:cNvSpPr/>
            <p:nvPr/>
          </p:nvSpPr>
          <p:spPr>
            <a:xfrm rot="-753827">
              <a:off x="8599324" y="827031"/>
              <a:ext cx="84825" cy="64903"/>
            </a:xfrm>
            <a:custGeom>
              <a:avLst/>
              <a:gdLst/>
              <a:ahLst/>
              <a:cxnLst/>
              <a:rect l="l" t="t" r="r" b="b"/>
              <a:pathLst>
                <a:path w="4062" h="3108" extrusionOk="0">
                  <a:moveTo>
                    <a:pt x="1" y="0"/>
                  </a:moveTo>
                  <a:lnTo>
                    <a:pt x="402" y="3108"/>
                  </a:lnTo>
                  <a:lnTo>
                    <a:pt x="4061" y="2957"/>
                  </a:lnTo>
                  <a:lnTo>
                    <a:pt x="3835" y="1128"/>
                  </a:lnTo>
                  <a:cubicBezTo>
                    <a:pt x="2282" y="1128"/>
                    <a:pt x="1003" y="652"/>
                    <a:pt x="1" y="0"/>
                  </a:cubicBezTo>
                  <a:close/>
                </a:path>
              </a:pathLst>
            </a:custGeom>
            <a:solidFill>
              <a:srgbClr val="CC2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4"/>
            <p:cNvSpPr/>
            <p:nvPr/>
          </p:nvSpPr>
          <p:spPr>
            <a:xfrm rot="-753827">
              <a:off x="8595162" y="822957"/>
              <a:ext cx="93178" cy="73172"/>
            </a:xfrm>
            <a:custGeom>
              <a:avLst/>
              <a:gdLst/>
              <a:ahLst/>
              <a:cxnLst/>
              <a:rect l="l" t="t" r="r" b="b"/>
              <a:pathLst>
                <a:path w="4462" h="3504" extrusionOk="0">
                  <a:moveTo>
                    <a:pt x="451" y="596"/>
                  </a:moveTo>
                  <a:lnTo>
                    <a:pt x="451" y="596"/>
                  </a:lnTo>
                  <a:cubicBezTo>
                    <a:pt x="1504" y="1198"/>
                    <a:pt x="2657" y="1498"/>
                    <a:pt x="3860" y="1523"/>
                  </a:cubicBezTo>
                  <a:lnTo>
                    <a:pt x="4035" y="2952"/>
                  </a:lnTo>
                  <a:lnTo>
                    <a:pt x="777" y="3102"/>
                  </a:lnTo>
                  <a:lnTo>
                    <a:pt x="451" y="596"/>
                  </a:lnTo>
                  <a:close/>
                  <a:moveTo>
                    <a:pt x="213" y="1"/>
                  </a:moveTo>
                  <a:cubicBezTo>
                    <a:pt x="176" y="1"/>
                    <a:pt x="138" y="7"/>
                    <a:pt x="101" y="20"/>
                  </a:cubicBezTo>
                  <a:cubicBezTo>
                    <a:pt x="25" y="70"/>
                    <a:pt x="0" y="145"/>
                    <a:pt x="0" y="220"/>
                  </a:cubicBezTo>
                  <a:lnTo>
                    <a:pt x="401" y="3328"/>
                  </a:lnTo>
                  <a:cubicBezTo>
                    <a:pt x="401" y="3428"/>
                    <a:pt x="502" y="3503"/>
                    <a:pt x="602" y="3503"/>
                  </a:cubicBezTo>
                  <a:lnTo>
                    <a:pt x="4261" y="3353"/>
                  </a:lnTo>
                  <a:cubicBezTo>
                    <a:pt x="4336" y="3353"/>
                    <a:pt x="4386" y="3328"/>
                    <a:pt x="4411" y="3278"/>
                  </a:cubicBezTo>
                  <a:cubicBezTo>
                    <a:pt x="4462" y="3253"/>
                    <a:pt x="4462" y="3177"/>
                    <a:pt x="4462" y="3127"/>
                  </a:cubicBezTo>
                  <a:lnTo>
                    <a:pt x="4261" y="1298"/>
                  </a:lnTo>
                  <a:cubicBezTo>
                    <a:pt x="4236" y="1198"/>
                    <a:pt x="4161" y="1122"/>
                    <a:pt x="4035" y="1122"/>
                  </a:cubicBezTo>
                  <a:cubicBezTo>
                    <a:pt x="2707" y="1122"/>
                    <a:pt x="1454" y="746"/>
                    <a:pt x="326" y="20"/>
                  </a:cubicBezTo>
                  <a:cubicBezTo>
                    <a:pt x="289" y="7"/>
                    <a:pt x="251" y="1"/>
                    <a:pt x="213" y="1"/>
                  </a:cubicBezTo>
                  <a:close/>
                </a:path>
              </a:pathLst>
            </a:custGeom>
            <a:solidFill>
              <a:srgbClr val="CC2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4"/>
            <p:cNvSpPr/>
            <p:nvPr/>
          </p:nvSpPr>
          <p:spPr>
            <a:xfrm rot="-753827">
              <a:off x="8612728" y="727954"/>
              <a:ext cx="24098" cy="168647"/>
            </a:xfrm>
            <a:custGeom>
              <a:avLst/>
              <a:gdLst/>
              <a:ahLst/>
              <a:cxnLst/>
              <a:rect l="l" t="t" r="r" b="b"/>
              <a:pathLst>
                <a:path w="1154" h="8076" extrusionOk="0">
                  <a:moveTo>
                    <a:pt x="240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5"/>
                    <a:pt x="1" y="105"/>
                    <a:pt x="1" y="205"/>
                  </a:cubicBezTo>
                  <a:lnTo>
                    <a:pt x="753" y="7900"/>
                  </a:lnTo>
                  <a:cubicBezTo>
                    <a:pt x="753" y="8000"/>
                    <a:pt x="853" y="8075"/>
                    <a:pt x="953" y="8075"/>
                  </a:cubicBezTo>
                  <a:lnTo>
                    <a:pt x="978" y="8075"/>
                  </a:lnTo>
                  <a:cubicBezTo>
                    <a:pt x="1078" y="8075"/>
                    <a:pt x="1154" y="7975"/>
                    <a:pt x="1154" y="7849"/>
                  </a:cubicBezTo>
                  <a:lnTo>
                    <a:pt x="427" y="180"/>
                  </a:lnTo>
                  <a:cubicBezTo>
                    <a:pt x="405" y="71"/>
                    <a:pt x="326" y="0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4"/>
            <p:cNvSpPr/>
            <p:nvPr/>
          </p:nvSpPr>
          <p:spPr>
            <a:xfrm rot="-753827">
              <a:off x="8555513" y="625691"/>
              <a:ext cx="22532" cy="37881"/>
            </a:xfrm>
            <a:custGeom>
              <a:avLst/>
              <a:gdLst/>
              <a:ahLst/>
              <a:cxnLst/>
              <a:rect l="l" t="t" r="r" b="b"/>
              <a:pathLst>
                <a:path w="1079" h="1814" extrusionOk="0">
                  <a:moveTo>
                    <a:pt x="326" y="1"/>
                  </a:moveTo>
                  <a:lnTo>
                    <a:pt x="0" y="1680"/>
                  </a:lnTo>
                  <a:cubicBezTo>
                    <a:pt x="61" y="1710"/>
                    <a:pt x="267" y="1813"/>
                    <a:pt x="504" y="1813"/>
                  </a:cubicBezTo>
                  <a:cubicBezTo>
                    <a:pt x="660" y="1813"/>
                    <a:pt x="829" y="1769"/>
                    <a:pt x="978" y="1630"/>
                  </a:cubicBezTo>
                  <a:lnTo>
                    <a:pt x="1078" y="155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4"/>
            <p:cNvSpPr/>
            <p:nvPr/>
          </p:nvSpPr>
          <p:spPr>
            <a:xfrm rot="-753827">
              <a:off x="8551276" y="621317"/>
              <a:ext cx="31428" cy="46213"/>
            </a:xfrm>
            <a:custGeom>
              <a:avLst/>
              <a:gdLst/>
              <a:ahLst/>
              <a:cxnLst/>
              <a:rect l="l" t="t" r="r" b="b"/>
              <a:pathLst>
                <a:path w="1505" h="2213" extrusionOk="0">
                  <a:moveTo>
                    <a:pt x="602" y="859"/>
                  </a:moveTo>
                  <a:lnTo>
                    <a:pt x="1028" y="1711"/>
                  </a:lnTo>
                  <a:cubicBezTo>
                    <a:pt x="928" y="1786"/>
                    <a:pt x="815" y="1812"/>
                    <a:pt x="709" y="1812"/>
                  </a:cubicBezTo>
                  <a:cubicBezTo>
                    <a:pt x="602" y="1812"/>
                    <a:pt x="502" y="1786"/>
                    <a:pt x="427" y="1761"/>
                  </a:cubicBezTo>
                  <a:lnTo>
                    <a:pt x="602" y="859"/>
                  </a:lnTo>
                  <a:close/>
                  <a:moveTo>
                    <a:pt x="544" y="1"/>
                  </a:moveTo>
                  <a:cubicBezTo>
                    <a:pt x="530" y="1"/>
                    <a:pt x="515" y="3"/>
                    <a:pt x="502" y="7"/>
                  </a:cubicBezTo>
                  <a:cubicBezTo>
                    <a:pt x="402" y="7"/>
                    <a:pt x="352" y="82"/>
                    <a:pt x="327" y="157"/>
                  </a:cubicBezTo>
                  <a:lnTo>
                    <a:pt x="1" y="1862"/>
                  </a:lnTo>
                  <a:cubicBezTo>
                    <a:pt x="1" y="1937"/>
                    <a:pt x="26" y="2037"/>
                    <a:pt x="101" y="2062"/>
                  </a:cubicBezTo>
                  <a:cubicBezTo>
                    <a:pt x="176" y="2112"/>
                    <a:pt x="427" y="2213"/>
                    <a:pt x="703" y="2213"/>
                  </a:cubicBezTo>
                  <a:cubicBezTo>
                    <a:pt x="903" y="2213"/>
                    <a:pt x="1129" y="2162"/>
                    <a:pt x="1304" y="1987"/>
                  </a:cubicBezTo>
                  <a:lnTo>
                    <a:pt x="1404" y="1937"/>
                  </a:lnTo>
                  <a:cubicBezTo>
                    <a:pt x="1480" y="1862"/>
                    <a:pt x="1505" y="1761"/>
                    <a:pt x="1455" y="1686"/>
                  </a:cubicBezTo>
                  <a:lnTo>
                    <a:pt x="703" y="107"/>
                  </a:lnTo>
                  <a:cubicBezTo>
                    <a:pt x="682" y="45"/>
                    <a:pt x="611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4"/>
            <p:cNvSpPr/>
            <p:nvPr/>
          </p:nvSpPr>
          <p:spPr>
            <a:xfrm rot="-753827">
              <a:off x="8530675" y="996254"/>
              <a:ext cx="110448" cy="190261"/>
            </a:xfrm>
            <a:custGeom>
              <a:avLst/>
              <a:gdLst/>
              <a:ahLst/>
              <a:cxnLst/>
              <a:rect l="l" t="t" r="r" b="b"/>
              <a:pathLst>
                <a:path w="5289" h="9111" extrusionOk="0">
                  <a:moveTo>
                    <a:pt x="2965" y="1"/>
                  </a:moveTo>
                  <a:cubicBezTo>
                    <a:pt x="2428" y="1"/>
                    <a:pt x="1853" y="109"/>
                    <a:pt x="1354" y="438"/>
                  </a:cubicBezTo>
                  <a:cubicBezTo>
                    <a:pt x="502" y="990"/>
                    <a:pt x="76" y="1992"/>
                    <a:pt x="51" y="3446"/>
                  </a:cubicBezTo>
                  <a:cubicBezTo>
                    <a:pt x="1" y="8133"/>
                    <a:pt x="4587" y="9085"/>
                    <a:pt x="4637" y="9085"/>
                  </a:cubicBezTo>
                  <a:cubicBezTo>
                    <a:pt x="4662" y="9085"/>
                    <a:pt x="4713" y="9110"/>
                    <a:pt x="4738" y="9110"/>
                  </a:cubicBezTo>
                  <a:cubicBezTo>
                    <a:pt x="4963" y="9110"/>
                    <a:pt x="5189" y="8935"/>
                    <a:pt x="5239" y="8684"/>
                  </a:cubicBezTo>
                  <a:cubicBezTo>
                    <a:pt x="5289" y="8408"/>
                    <a:pt x="5114" y="8133"/>
                    <a:pt x="4838" y="8082"/>
                  </a:cubicBezTo>
                  <a:cubicBezTo>
                    <a:pt x="4687" y="8057"/>
                    <a:pt x="1028" y="7280"/>
                    <a:pt x="1078" y="3446"/>
                  </a:cubicBezTo>
                  <a:cubicBezTo>
                    <a:pt x="1078" y="2368"/>
                    <a:pt x="1354" y="1641"/>
                    <a:pt x="1905" y="1290"/>
                  </a:cubicBezTo>
                  <a:cubicBezTo>
                    <a:pt x="2215" y="1087"/>
                    <a:pt x="2587" y="1018"/>
                    <a:pt x="2950" y="1018"/>
                  </a:cubicBezTo>
                  <a:cubicBezTo>
                    <a:pt x="3706" y="1018"/>
                    <a:pt x="4420" y="1316"/>
                    <a:pt x="4437" y="1316"/>
                  </a:cubicBezTo>
                  <a:cubicBezTo>
                    <a:pt x="4500" y="1341"/>
                    <a:pt x="4567" y="1353"/>
                    <a:pt x="4634" y="1353"/>
                  </a:cubicBezTo>
                  <a:cubicBezTo>
                    <a:pt x="4829" y="1353"/>
                    <a:pt x="5020" y="1245"/>
                    <a:pt x="5114" y="1040"/>
                  </a:cubicBezTo>
                  <a:cubicBezTo>
                    <a:pt x="5214" y="789"/>
                    <a:pt x="5088" y="488"/>
                    <a:pt x="4838" y="388"/>
                  </a:cubicBezTo>
                  <a:cubicBezTo>
                    <a:pt x="4789" y="356"/>
                    <a:pt x="3939" y="1"/>
                    <a:pt x="2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4"/>
            <p:cNvSpPr/>
            <p:nvPr/>
          </p:nvSpPr>
          <p:spPr>
            <a:xfrm rot="-753827">
              <a:off x="8526236" y="992086"/>
              <a:ext cx="119344" cy="198593"/>
            </a:xfrm>
            <a:custGeom>
              <a:avLst/>
              <a:gdLst/>
              <a:ahLst/>
              <a:cxnLst/>
              <a:rect l="l" t="t" r="r" b="b"/>
              <a:pathLst>
                <a:path w="5715" h="9510" extrusionOk="0">
                  <a:moveTo>
                    <a:pt x="3158" y="387"/>
                  </a:moveTo>
                  <a:cubicBezTo>
                    <a:pt x="4085" y="387"/>
                    <a:pt x="4913" y="738"/>
                    <a:pt x="4963" y="763"/>
                  </a:cubicBezTo>
                  <a:cubicBezTo>
                    <a:pt x="5038" y="788"/>
                    <a:pt x="5088" y="863"/>
                    <a:pt x="5113" y="938"/>
                  </a:cubicBezTo>
                  <a:cubicBezTo>
                    <a:pt x="5138" y="1013"/>
                    <a:pt x="5138" y="1088"/>
                    <a:pt x="5113" y="1164"/>
                  </a:cubicBezTo>
                  <a:cubicBezTo>
                    <a:pt x="5054" y="1283"/>
                    <a:pt x="4931" y="1355"/>
                    <a:pt x="4808" y="1355"/>
                  </a:cubicBezTo>
                  <a:cubicBezTo>
                    <a:pt x="4776" y="1355"/>
                    <a:pt x="4743" y="1350"/>
                    <a:pt x="4712" y="1339"/>
                  </a:cubicBezTo>
                  <a:cubicBezTo>
                    <a:pt x="4712" y="1322"/>
                    <a:pt x="3973" y="1003"/>
                    <a:pt x="3160" y="1003"/>
                  </a:cubicBezTo>
                  <a:cubicBezTo>
                    <a:pt x="2758" y="1003"/>
                    <a:pt x="2337" y="1081"/>
                    <a:pt x="1980" y="1314"/>
                  </a:cubicBezTo>
                  <a:cubicBezTo>
                    <a:pt x="1379" y="1715"/>
                    <a:pt x="1078" y="2492"/>
                    <a:pt x="1078" y="3645"/>
                  </a:cubicBezTo>
                  <a:cubicBezTo>
                    <a:pt x="1028" y="7655"/>
                    <a:pt x="4837" y="8457"/>
                    <a:pt x="4988" y="8482"/>
                  </a:cubicBezTo>
                  <a:cubicBezTo>
                    <a:pt x="5163" y="8532"/>
                    <a:pt x="5263" y="8682"/>
                    <a:pt x="5238" y="8858"/>
                  </a:cubicBezTo>
                  <a:cubicBezTo>
                    <a:pt x="5216" y="8993"/>
                    <a:pt x="5072" y="9087"/>
                    <a:pt x="4935" y="9087"/>
                  </a:cubicBezTo>
                  <a:cubicBezTo>
                    <a:pt x="4919" y="9087"/>
                    <a:pt x="4903" y="9086"/>
                    <a:pt x="4887" y="9083"/>
                  </a:cubicBezTo>
                  <a:cubicBezTo>
                    <a:pt x="4837" y="9083"/>
                    <a:pt x="401" y="8156"/>
                    <a:pt x="451" y="3645"/>
                  </a:cubicBezTo>
                  <a:cubicBezTo>
                    <a:pt x="476" y="2266"/>
                    <a:pt x="877" y="1314"/>
                    <a:pt x="1654" y="788"/>
                  </a:cubicBezTo>
                  <a:cubicBezTo>
                    <a:pt x="2131" y="487"/>
                    <a:pt x="2657" y="387"/>
                    <a:pt x="3158" y="387"/>
                  </a:cubicBezTo>
                  <a:close/>
                  <a:moveTo>
                    <a:pt x="3156" y="1"/>
                  </a:moveTo>
                  <a:cubicBezTo>
                    <a:pt x="2587" y="1"/>
                    <a:pt x="1973" y="114"/>
                    <a:pt x="1429" y="462"/>
                  </a:cubicBezTo>
                  <a:cubicBezTo>
                    <a:pt x="527" y="1038"/>
                    <a:pt x="75" y="2116"/>
                    <a:pt x="50" y="3645"/>
                  </a:cubicBezTo>
                  <a:cubicBezTo>
                    <a:pt x="0" y="8507"/>
                    <a:pt x="4762" y="9484"/>
                    <a:pt x="4812" y="9484"/>
                  </a:cubicBezTo>
                  <a:cubicBezTo>
                    <a:pt x="4837" y="9484"/>
                    <a:pt x="4887" y="9510"/>
                    <a:pt x="4938" y="9510"/>
                  </a:cubicBezTo>
                  <a:cubicBezTo>
                    <a:pt x="5288" y="9510"/>
                    <a:pt x="5564" y="9259"/>
                    <a:pt x="5639" y="8933"/>
                  </a:cubicBezTo>
                  <a:cubicBezTo>
                    <a:pt x="5715" y="8532"/>
                    <a:pt x="5464" y="8156"/>
                    <a:pt x="5063" y="8081"/>
                  </a:cubicBezTo>
                  <a:cubicBezTo>
                    <a:pt x="4913" y="8056"/>
                    <a:pt x="1429" y="7329"/>
                    <a:pt x="1479" y="3645"/>
                  </a:cubicBezTo>
                  <a:cubicBezTo>
                    <a:pt x="1479" y="2642"/>
                    <a:pt x="1730" y="1966"/>
                    <a:pt x="2206" y="1665"/>
                  </a:cubicBezTo>
                  <a:cubicBezTo>
                    <a:pt x="2479" y="1486"/>
                    <a:pt x="2819" y="1424"/>
                    <a:pt x="3159" y="1424"/>
                  </a:cubicBezTo>
                  <a:cubicBezTo>
                    <a:pt x="3726" y="1424"/>
                    <a:pt x="4296" y="1596"/>
                    <a:pt x="4562" y="1690"/>
                  </a:cubicBezTo>
                  <a:cubicBezTo>
                    <a:pt x="4656" y="1737"/>
                    <a:pt x="4755" y="1759"/>
                    <a:pt x="4853" y="1759"/>
                  </a:cubicBezTo>
                  <a:cubicBezTo>
                    <a:pt x="5121" y="1759"/>
                    <a:pt x="5379" y="1596"/>
                    <a:pt x="5489" y="1339"/>
                  </a:cubicBezTo>
                  <a:cubicBezTo>
                    <a:pt x="5564" y="1164"/>
                    <a:pt x="5564" y="963"/>
                    <a:pt x="5489" y="788"/>
                  </a:cubicBezTo>
                  <a:cubicBezTo>
                    <a:pt x="5439" y="612"/>
                    <a:pt x="5288" y="462"/>
                    <a:pt x="5113" y="387"/>
                  </a:cubicBezTo>
                  <a:cubicBezTo>
                    <a:pt x="5065" y="371"/>
                    <a:pt x="4185" y="1"/>
                    <a:pt x="3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4"/>
            <p:cNvSpPr/>
            <p:nvPr/>
          </p:nvSpPr>
          <p:spPr>
            <a:xfrm rot="-753827">
              <a:off x="8604222" y="866061"/>
              <a:ext cx="378413" cy="407439"/>
            </a:xfrm>
            <a:custGeom>
              <a:avLst/>
              <a:gdLst/>
              <a:ahLst/>
              <a:cxnLst/>
              <a:rect l="l" t="t" r="r" b="b"/>
              <a:pathLst>
                <a:path w="18121" h="19511" extrusionOk="0">
                  <a:moveTo>
                    <a:pt x="201" y="0"/>
                  </a:moveTo>
                  <a:cubicBezTo>
                    <a:pt x="151" y="0"/>
                    <a:pt x="101" y="25"/>
                    <a:pt x="51" y="75"/>
                  </a:cubicBezTo>
                  <a:cubicBezTo>
                    <a:pt x="26" y="125"/>
                    <a:pt x="1" y="176"/>
                    <a:pt x="1" y="226"/>
                  </a:cubicBezTo>
                  <a:lnTo>
                    <a:pt x="1103" y="15338"/>
                  </a:lnTo>
                  <a:cubicBezTo>
                    <a:pt x="1103" y="15389"/>
                    <a:pt x="1354" y="18948"/>
                    <a:pt x="5113" y="19424"/>
                  </a:cubicBezTo>
                  <a:cubicBezTo>
                    <a:pt x="5163" y="19474"/>
                    <a:pt x="5239" y="19499"/>
                    <a:pt x="5314" y="19499"/>
                  </a:cubicBezTo>
                  <a:lnTo>
                    <a:pt x="5414" y="19499"/>
                  </a:lnTo>
                  <a:cubicBezTo>
                    <a:pt x="5414" y="19499"/>
                    <a:pt x="5837" y="19510"/>
                    <a:pt x="6587" y="19510"/>
                  </a:cubicBezTo>
                  <a:cubicBezTo>
                    <a:pt x="6962" y="19510"/>
                    <a:pt x="7419" y="19507"/>
                    <a:pt x="7945" y="19499"/>
                  </a:cubicBezTo>
                  <a:lnTo>
                    <a:pt x="9524" y="19499"/>
                  </a:lnTo>
                  <a:cubicBezTo>
                    <a:pt x="11655" y="19499"/>
                    <a:pt x="12983" y="19474"/>
                    <a:pt x="13008" y="19449"/>
                  </a:cubicBezTo>
                  <a:lnTo>
                    <a:pt x="13108" y="19449"/>
                  </a:lnTo>
                  <a:cubicBezTo>
                    <a:pt x="13184" y="19449"/>
                    <a:pt x="13284" y="19399"/>
                    <a:pt x="13334" y="19298"/>
                  </a:cubicBezTo>
                  <a:cubicBezTo>
                    <a:pt x="17043" y="18772"/>
                    <a:pt x="17244" y="15213"/>
                    <a:pt x="17244" y="15188"/>
                  </a:cubicBezTo>
                  <a:lnTo>
                    <a:pt x="18121" y="50"/>
                  </a:lnTo>
                  <a:cubicBezTo>
                    <a:pt x="18121" y="25"/>
                    <a:pt x="18121" y="0"/>
                    <a:pt x="18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4"/>
            <p:cNvSpPr/>
            <p:nvPr/>
          </p:nvSpPr>
          <p:spPr>
            <a:xfrm rot="-753827">
              <a:off x="8727874" y="957347"/>
              <a:ext cx="12070" cy="37192"/>
            </a:xfrm>
            <a:custGeom>
              <a:avLst/>
              <a:gdLst/>
              <a:ahLst/>
              <a:cxnLst/>
              <a:rect l="l" t="t" r="r" b="b"/>
              <a:pathLst>
                <a:path w="578" h="1781" extrusionOk="0">
                  <a:moveTo>
                    <a:pt x="327" y="1"/>
                  </a:moveTo>
                  <a:cubicBezTo>
                    <a:pt x="176" y="1"/>
                    <a:pt x="51" y="402"/>
                    <a:pt x="26" y="878"/>
                  </a:cubicBezTo>
                  <a:cubicBezTo>
                    <a:pt x="1" y="1379"/>
                    <a:pt x="101" y="1780"/>
                    <a:pt x="252" y="1780"/>
                  </a:cubicBezTo>
                  <a:cubicBezTo>
                    <a:pt x="402" y="1780"/>
                    <a:pt x="527" y="1404"/>
                    <a:pt x="552" y="903"/>
                  </a:cubicBezTo>
                  <a:cubicBezTo>
                    <a:pt x="577" y="402"/>
                    <a:pt x="477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4"/>
            <p:cNvSpPr/>
            <p:nvPr/>
          </p:nvSpPr>
          <p:spPr>
            <a:xfrm rot="-753827">
              <a:off x="8723697" y="953170"/>
              <a:ext cx="20423" cy="45545"/>
            </a:xfrm>
            <a:custGeom>
              <a:avLst/>
              <a:gdLst/>
              <a:ahLst/>
              <a:cxnLst/>
              <a:rect l="l" t="t" r="r" b="b"/>
              <a:pathLst>
                <a:path w="978" h="2181" extrusionOk="0">
                  <a:moveTo>
                    <a:pt x="502" y="552"/>
                  </a:moveTo>
                  <a:cubicBezTo>
                    <a:pt x="552" y="677"/>
                    <a:pt x="552" y="852"/>
                    <a:pt x="552" y="1103"/>
                  </a:cubicBezTo>
                  <a:cubicBezTo>
                    <a:pt x="552" y="1329"/>
                    <a:pt x="502" y="1504"/>
                    <a:pt x="477" y="1629"/>
                  </a:cubicBezTo>
                  <a:cubicBezTo>
                    <a:pt x="427" y="1504"/>
                    <a:pt x="427" y="1329"/>
                    <a:pt x="427" y="1103"/>
                  </a:cubicBezTo>
                  <a:cubicBezTo>
                    <a:pt x="427" y="852"/>
                    <a:pt x="477" y="677"/>
                    <a:pt x="502" y="552"/>
                  </a:cubicBezTo>
                  <a:close/>
                  <a:moveTo>
                    <a:pt x="552" y="0"/>
                  </a:moveTo>
                  <a:cubicBezTo>
                    <a:pt x="427" y="0"/>
                    <a:pt x="251" y="50"/>
                    <a:pt x="151" y="401"/>
                  </a:cubicBezTo>
                  <a:cubicBezTo>
                    <a:pt x="76" y="577"/>
                    <a:pt x="26" y="827"/>
                    <a:pt x="26" y="1078"/>
                  </a:cubicBezTo>
                  <a:cubicBezTo>
                    <a:pt x="0" y="1329"/>
                    <a:pt x="26" y="1579"/>
                    <a:pt x="76" y="1755"/>
                  </a:cubicBezTo>
                  <a:cubicBezTo>
                    <a:pt x="151" y="2106"/>
                    <a:pt x="326" y="2181"/>
                    <a:pt x="452" y="2181"/>
                  </a:cubicBezTo>
                  <a:cubicBezTo>
                    <a:pt x="577" y="2181"/>
                    <a:pt x="727" y="2106"/>
                    <a:pt x="828" y="1805"/>
                  </a:cubicBezTo>
                  <a:cubicBezTo>
                    <a:pt x="903" y="1604"/>
                    <a:pt x="953" y="1379"/>
                    <a:pt x="953" y="1103"/>
                  </a:cubicBezTo>
                  <a:cubicBezTo>
                    <a:pt x="978" y="852"/>
                    <a:pt x="953" y="602"/>
                    <a:pt x="903" y="426"/>
                  </a:cubicBezTo>
                  <a:cubicBezTo>
                    <a:pt x="828" y="75"/>
                    <a:pt x="652" y="0"/>
                    <a:pt x="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4"/>
            <p:cNvSpPr/>
            <p:nvPr/>
          </p:nvSpPr>
          <p:spPr>
            <a:xfrm rot="-753827">
              <a:off x="8773235" y="949352"/>
              <a:ext cx="12049" cy="36712"/>
            </a:xfrm>
            <a:custGeom>
              <a:avLst/>
              <a:gdLst/>
              <a:ahLst/>
              <a:cxnLst/>
              <a:rect l="l" t="t" r="r" b="b"/>
              <a:pathLst>
                <a:path w="577" h="1758" extrusionOk="0">
                  <a:moveTo>
                    <a:pt x="313" y="1"/>
                  </a:moveTo>
                  <a:cubicBezTo>
                    <a:pt x="169" y="1"/>
                    <a:pt x="50" y="392"/>
                    <a:pt x="26" y="854"/>
                  </a:cubicBezTo>
                  <a:cubicBezTo>
                    <a:pt x="0" y="1355"/>
                    <a:pt x="101" y="1756"/>
                    <a:pt x="251" y="1756"/>
                  </a:cubicBezTo>
                  <a:cubicBezTo>
                    <a:pt x="256" y="1757"/>
                    <a:pt x="260" y="1757"/>
                    <a:pt x="264" y="1757"/>
                  </a:cubicBezTo>
                  <a:cubicBezTo>
                    <a:pt x="409" y="1757"/>
                    <a:pt x="528" y="1366"/>
                    <a:pt x="552" y="879"/>
                  </a:cubicBezTo>
                  <a:cubicBezTo>
                    <a:pt x="577" y="403"/>
                    <a:pt x="477" y="2"/>
                    <a:pt x="326" y="2"/>
                  </a:cubicBezTo>
                  <a:cubicBezTo>
                    <a:pt x="322" y="1"/>
                    <a:pt x="317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4"/>
            <p:cNvSpPr/>
            <p:nvPr/>
          </p:nvSpPr>
          <p:spPr>
            <a:xfrm rot="-753827">
              <a:off x="8769035" y="944654"/>
              <a:ext cx="20444" cy="46088"/>
            </a:xfrm>
            <a:custGeom>
              <a:avLst/>
              <a:gdLst/>
              <a:ahLst/>
              <a:cxnLst/>
              <a:rect l="l" t="t" r="r" b="b"/>
              <a:pathLst>
                <a:path w="979" h="2207" extrusionOk="0">
                  <a:moveTo>
                    <a:pt x="502" y="553"/>
                  </a:moveTo>
                  <a:cubicBezTo>
                    <a:pt x="552" y="678"/>
                    <a:pt x="552" y="879"/>
                    <a:pt x="552" y="1104"/>
                  </a:cubicBezTo>
                  <a:cubicBezTo>
                    <a:pt x="527" y="1330"/>
                    <a:pt x="502" y="1530"/>
                    <a:pt x="452" y="1656"/>
                  </a:cubicBezTo>
                  <a:cubicBezTo>
                    <a:pt x="427" y="1530"/>
                    <a:pt x="427" y="1330"/>
                    <a:pt x="427" y="1104"/>
                  </a:cubicBezTo>
                  <a:cubicBezTo>
                    <a:pt x="427" y="854"/>
                    <a:pt x="477" y="678"/>
                    <a:pt x="502" y="553"/>
                  </a:cubicBezTo>
                  <a:close/>
                  <a:moveTo>
                    <a:pt x="510" y="1"/>
                  </a:moveTo>
                  <a:cubicBezTo>
                    <a:pt x="99" y="1"/>
                    <a:pt x="26" y="906"/>
                    <a:pt x="26" y="1079"/>
                  </a:cubicBezTo>
                  <a:cubicBezTo>
                    <a:pt x="1" y="1330"/>
                    <a:pt x="26" y="1580"/>
                    <a:pt x="76" y="1781"/>
                  </a:cubicBezTo>
                  <a:cubicBezTo>
                    <a:pt x="151" y="2107"/>
                    <a:pt x="327" y="2182"/>
                    <a:pt x="427" y="2207"/>
                  </a:cubicBezTo>
                  <a:lnTo>
                    <a:pt x="452" y="2207"/>
                  </a:lnTo>
                  <a:cubicBezTo>
                    <a:pt x="577" y="2207"/>
                    <a:pt x="728" y="2132"/>
                    <a:pt x="828" y="1806"/>
                  </a:cubicBezTo>
                  <a:cubicBezTo>
                    <a:pt x="903" y="1631"/>
                    <a:pt x="953" y="1380"/>
                    <a:pt x="953" y="1129"/>
                  </a:cubicBezTo>
                  <a:cubicBezTo>
                    <a:pt x="953" y="954"/>
                    <a:pt x="978" y="26"/>
                    <a:pt x="527" y="1"/>
                  </a:cubicBezTo>
                  <a:cubicBezTo>
                    <a:pt x="522" y="1"/>
                    <a:pt x="516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4"/>
            <p:cNvSpPr/>
            <p:nvPr/>
          </p:nvSpPr>
          <p:spPr>
            <a:xfrm rot="-753827">
              <a:off x="8704107" y="971103"/>
              <a:ext cx="118300" cy="73277"/>
            </a:xfrm>
            <a:custGeom>
              <a:avLst/>
              <a:gdLst/>
              <a:ahLst/>
              <a:cxnLst/>
              <a:rect l="l" t="t" r="r" b="b"/>
              <a:pathLst>
                <a:path w="5665" h="3509" extrusionOk="0">
                  <a:moveTo>
                    <a:pt x="201" y="0"/>
                  </a:moveTo>
                  <a:cubicBezTo>
                    <a:pt x="100" y="25"/>
                    <a:pt x="0" y="125"/>
                    <a:pt x="25" y="226"/>
                  </a:cubicBezTo>
                  <a:cubicBezTo>
                    <a:pt x="25" y="301"/>
                    <a:pt x="126" y="2030"/>
                    <a:pt x="1203" y="2957"/>
                  </a:cubicBezTo>
                  <a:cubicBezTo>
                    <a:pt x="1654" y="3333"/>
                    <a:pt x="2181" y="3509"/>
                    <a:pt x="2782" y="3509"/>
                  </a:cubicBezTo>
                  <a:lnTo>
                    <a:pt x="3058" y="3509"/>
                  </a:lnTo>
                  <a:cubicBezTo>
                    <a:pt x="3860" y="3434"/>
                    <a:pt x="4486" y="3133"/>
                    <a:pt x="4913" y="2607"/>
                  </a:cubicBezTo>
                  <a:cubicBezTo>
                    <a:pt x="5664" y="1679"/>
                    <a:pt x="5514" y="376"/>
                    <a:pt x="5514" y="326"/>
                  </a:cubicBezTo>
                  <a:cubicBezTo>
                    <a:pt x="5489" y="226"/>
                    <a:pt x="5389" y="150"/>
                    <a:pt x="5288" y="150"/>
                  </a:cubicBezTo>
                  <a:cubicBezTo>
                    <a:pt x="5163" y="175"/>
                    <a:pt x="5088" y="276"/>
                    <a:pt x="5113" y="376"/>
                  </a:cubicBezTo>
                  <a:cubicBezTo>
                    <a:pt x="5113" y="401"/>
                    <a:pt x="5238" y="1554"/>
                    <a:pt x="4587" y="2356"/>
                  </a:cubicBezTo>
                  <a:cubicBezTo>
                    <a:pt x="4236" y="2782"/>
                    <a:pt x="3709" y="3033"/>
                    <a:pt x="3008" y="3108"/>
                  </a:cubicBezTo>
                  <a:cubicBezTo>
                    <a:pt x="2933" y="3114"/>
                    <a:pt x="2860" y="3117"/>
                    <a:pt x="2787" y="3117"/>
                  </a:cubicBezTo>
                  <a:cubicBezTo>
                    <a:pt x="2278" y="3117"/>
                    <a:pt x="1830" y="2961"/>
                    <a:pt x="1479" y="2632"/>
                  </a:cubicBezTo>
                  <a:cubicBezTo>
                    <a:pt x="527" y="1830"/>
                    <a:pt x="426" y="226"/>
                    <a:pt x="426" y="201"/>
                  </a:cubicBezTo>
                  <a:cubicBezTo>
                    <a:pt x="426" y="100"/>
                    <a:pt x="326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4"/>
            <p:cNvSpPr/>
            <p:nvPr/>
          </p:nvSpPr>
          <p:spPr>
            <a:xfrm rot="-753827">
              <a:off x="8652523" y="1086112"/>
              <a:ext cx="341785" cy="183453"/>
            </a:xfrm>
            <a:custGeom>
              <a:avLst/>
              <a:gdLst/>
              <a:ahLst/>
              <a:cxnLst/>
              <a:rect l="l" t="t" r="r" b="b"/>
              <a:pathLst>
                <a:path w="16367" h="8785" extrusionOk="0">
                  <a:moveTo>
                    <a:pt x="16366" y="1"/>
                  </a:moveTo>
                  <a:lnTo>
                    <a:pt x="16366" y="1"/>
                  </a:lnTo>
                  <a:cubicBezTo>
                    <a:pt x="12173" y="4194"/>
                    <a:pt x="6510" y="5099"/>
                    <a:pt x="2458" y="5099"/>
                  </a:cubicBezTo>
                  <a:cubicBezTo>
                    <a:pt x="1545" y="5099"/>
                    <a:pt x="714" y="5053"/>
                    <a:pt x="0" y="4988"/>
                  </a:cubicBezTo>
                  <a:lnTo>
                    <a:pt x="0" y="4988"/>
                  </a:lnTo>
                  <a:cubicBezTo>
                    <a:pt x="176" y="5916"/>
                    <a:pt x="928" y="8322"/>
                    <a:pt x="3960" y="8698"/>
                  </a:cubicBezTo>
                  <a:cubicBezTo>
                    <a:pt x="4010" y="8748"/>
                    <a:pt x="4086" y="8773"/>
                    <a:pt x="4161" y="8773"/>
                  </a:cubicBezTo>
                  <a:lnTo>
                    <a:pt x="4261" y="8773"/>
                  </a:lnTo>
                  <a:cubicBezTo>
                    <a:pt x="4261" y="8773"/>
                    <a:pt x="4684" y="8784"/>
                    <a:pt x="5434" y="8784"/>
                  </a:cubicBezTo>
                  <a:cubicBezTo>
                    <a:pt x="5809" y="8784"/>
                    <a:pt x="6266" y="8781"/>
                    <a:pt x="6792" y="8773"/>
                  </a:cubicBezTo>
                  <a:lnTo>
                    <a:pt x="8371" y="8773"/>
                  </a:lnTo>
                  <a:cubicBezTo>
                    <a:pt x="10502" y="8773"/>
                    <a:pt x="11830" y="8748"/>
                    <a:pt x="11855" y="8723"/>
                  </a:cubicBezTo>
                  <a:lnTo>
                    <a:pt x="11930" y="8723"/>
                  </a:lnTo>
                  <a:cubicBezTo>
                    <a:pt x="12031" y="8723"/>
                    <a:pt x="12131" y="8673"/>
                    <a:pt x="12181" y="8572"/>
                  </a:cubicBezTo>
                  <a:cubicBezTo>
                    <a:pt x="15890" y="8046"/>
                    <a:pt x="16091" y="4487"/>
                    <a:pt x="16091" y="4462"/>
                  </a:cubicBezTo>
                  <a:lnTo>
                    <a:pt x="16366" y="1"/>
                  </a:ln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8524484" y="1313812"/>
              <a:ext cx="72534" cy="70915"/>
            </a:xfrm>
            <a:custGeom>
              <a:avLst/>
              <a:gdLst/>
              <a:ahLst/>
              <a:cxnLst/>
              <a:rect l="l" t="t" r="r" b="b"/>
              <a:pathLst>
                <a:path w="2232" h="2182" extrusionOk="0">
                  <a:moveTo>
                    <a:pt x="1028" y="1"/>
                  </a:moveTo>
                  <a:lnTo>
                    <a:pt x="777" y="727"/>
                  </a:lnTo>
                  <a:lnTo>
                    <a:pt x="0" y="928"/>
                  </a:lnTo>
                  <a:lnTo>
                    <a:pt x="627" y="1404"/>
                  </a:lnTo>
                  <a:lnTo>
                    <a:pt x="577" y="2181"/>
                  </a:lnTo>
                  <a:lnTo>
                    <a:pt x="1229" y="1755"/>
                  </a:lnTo>
                  <a:lnTo>
                    <a:pt x="1955" y="2056"/>
                  </a:lnTo>
                  <a:lnTo>
                    <a:pt x="1730" y="1279"/>
                  </a:lnTo>
                  <a:lnTo>
                    <a:pt x="2231" y="677"/>
                  </a:lnTo>
                  <a:lnTo>
                    <a:pt x="1454" y="65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8515515" y="1304029"/>
              <a:ext cx="90441" cy="88823"/>
            </a:xfrm>
            <a:custGeom>
              <a:avLst/>
              <a:gdLst/>
              <a:ahLst/>
              <a:cxnLst/>
              <a:rect l="l" t="t" r="r" b="b"/>
              <a:pathLst>
                <a:path w="2783" h="2733" extrusionOk="0">
                  <a:moveTo>
                    <a:pt x="1354" y="577"/>
                  </a:moveTo>
                  <a:lnTo>
                    <a:pt x="1655" y="1079"/>
                  </a:lnTo>
                  <a:lnTo>
                    <a:pt x="2256" y="1104"/>
                  </a:lnTo>
                  <a:lnTo>
                    <a:pt x="1880" y="1555"/>
                  </a:lnTo>
                  <a:lnTo>
                    <a:pt x="2031" y="2131"/>
                  </a:lnTo>
                  <a:lnTo>
                    <a:pt x="1479" y="1906"/>
                  </a:lnTo>
                  <a:lnTo>
                    <a:pt x="978" y="2256"/>
                  </a:lnTo>
                  <a:lnTo>
                    <a:pt x="1028" y="1655"/>
                  </a:lnTo>
                  <a:lnTo>
                    <a:pt x="552" y="1279"/>
                  </a:lnTo>
                  <a:lnTo>
                    <a:pt x="1129" y="1129"/>
                  </a:lnTo>
                  <a:lnTo>
                    <a:pt x="1354" y="577"/>
                  </a:lnTo>
                  <a:close/>
                  <a:moveTo>
                    <a:pt x="1279" y="1"/>
                  </a:moveTo>
                  <a:lnTo>
                    <a:pt x="953" y="928"/>
                  </a:lnTo>
                  <a:lnTo>
                    <a:pt x="1" y="1154"/>
                  </a:lnTo>
                  <a:lnTo>
                    <a:pt x="778" y="1755"/>
                  </a:lnTo>
                  <a:lnTo>
                    <a:pt x="703" y="2733"/>
                  </a:lnTo>
                  <a:lnTo>
                    <a:pt x="1505" y="2206"/>
                  </a:lnTo>
                  <a:lnTo>
                    <a:pt x="2432" y="2557"/>
                  </a:lnTo>
                  <a:lnTo>
                    <a:pt x="2432" y="2557"/>
                  </a:lnTo>
                  <a:lnTo>
                    <a:pt x="2156" y="1630"/>
                  </a:lnTo>
                  <a:lnTo>
                    <a:pt x="2783" y="878"/>
                  </a:lnTo>
                  <a:lnTo>
                    <a:pt x="1805" y="828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8612310" y="457999"/>
              <a:ext cx="51269" cy="50131"/>
            </a:xfrm>
            <a:custGeom>
              <a:avLst/>
              <a:gdLst/>
              <a:ahLst/>
              <a:cxnLst/>
              <a:rect l="l" t="t" r="r" b="b"/>
              <a:pathLst>
                <a:path w="2232" h="2182" extrusionOk="0">
                  <a:moveTo>
                    <a:pt x="1028" y="1"/>
                  </a:moveTo>
                  <a:lnTo>
                    <a:pt x="777" y="727"/>
                  </a:lnTo>
                  <a:lnTo>
                    <a:pt x="0" y="928"/>
                  </a:lnTo>
                  <a:lnTo>
                    <a:pt x="627" y="1404"/>
                  </a:lnTo>
                  <a:lnTo>
                    <a:pt x="577" y="2181"/>
                  </a:lnTo>
                  <a:lnTo>
                    <a:pt x="1229" y="1755"/>
                  </a:lnTo>
                  <a:lnTo>
                    <a:pt x="1955" y="2056"/>
                  </a:lnTo>
                  <a:lnTo>
                    <a:pt x="1730" y="1279"/>
                  </a:lnTo>
                  <a:lnTo>
                    <a:pt x="2231" y="677"/>
                  </a:lnTo>
                  <a:lnTo>
                    <a:pt x="1454" y="65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8605970" y="451083"/>
              <a:ext cx="63926" cy="62791"/>
            </a:xfrm>
            <a:custGeom>
              <a:avLst/>
              <a:gdLst/>
              <a:ahLst/>
              <a:cxnLst/>
              <a:rect l="l" t="t" r="r" b="b"/>
              <a:pathLst>
                <a:path w="2783" h="2733" extrusionOk="0">
                  <a:moveTo>
                    <a:pt x="1354" y="577"/>
                  </a:moveTo>
                  <a:lnTo>
                    <a:pt x="1655" y="1079"/>
                  </a:lnTo>
                  <a:lnTo>
                    <a:pt x="2256" y="1104"/>
                  </a:lnTo>
                  <a:lnTo>
                    <a:pt x="1880" y="1555"/>
                  </a:lnTo>
                  <a:lnTo>
                    <a:pt x="2031" y="2131"/>
                  </a:lnTo>
                  <a:lnTo>
                    <a:pt x="1479" y="1906"/>
                  </a:lnTo>
                  <a:lnTo>
                    <a:pt x="978" y="2256"/>
                  </a:lnTo>
                  <a:lnTo>
                    <a:pt x="1028" y="1655"/>
                  </a:lnTo>
                  <a:lnTo>
                    <a:pt x="552" y="1279"/>
                  </a:lnTo>
                  <a:lnTo>
                    <a:pt x="1129" y="1129"/>
                  </a:lnTo>
                  <a:lnTo>
                    <a:pt x="1354" y="577"/>
                  </a:lnTo>
                  <a:close/>
                  <a:moveTo>
                    <a:pt x="1279" y="1"/>
                  </a:moveTo>
                  <a:lnTo>
                    <a:pt x="953" y="928"/>
                  </a:lnTo>
                  <a:lnTo>
                    <a:pt x="1" y="1154"/>
                  </a:lnTo>
                  <a:lnTo>
                    <a:pt x="778" y="1755"/>
                  </a:lnTo>
                  <a:lnTo>
                    <a:pt x="703" y="2733"/>
                  </a:lnTo>
                  <a:lnTo>
                    <a:pt x="1505" y="2206"/>
                  </a:lnTo>
                  <a:lnTo>
                    <a:pt x="2432" y="2557"/>
                  </a:lnTo>
                  <a:lnTo>
                    <a:pt x="2432" y="2557"/>
                  </a:lnTo>
                  <a:lnTo>
                    <a:pt x="2156" y="1630"/>
                  </a:lnTo>
                  <a:lnTo>
                    <a:pt x="2783" y="878"/>
                  </a:lnTo>
                  <a:lnTo>
                    <a:pt x="1805" y="828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680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5"/>
          <p:cNvSpPr/>
          <p:nvPr/>
        </p:nvSpPr>
        <p:spPr>
          <a:xfrm>
            <a:off x="8706801" y="-425136"/>
            <a:ext cx="2612376" cy="1517208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25"/>
          <p:cNvSpPr/>
          <p:nvPr/>
        </p:nvSpPr>
        <p:spPr>
          <a:xfrm>
            <a:off x="-584065" y="3621500"/>
            <a:ext cx="2230009" cy="178002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25"/>
          <p:cNvSpPr/>
          <p:nvPr/>
        </p:nvSpPr>
        <p:spPr>
          <a:xfrm>
            <a:off x="6512234" y="5855035"/>
            <a:ext cx="2061415" cy="119722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25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25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25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5"/>
          <p:cNvSpPr txBox="1">
            <a:spLocks noGrp="1"/>
          </p:cNvSpPr>
          <p:nvPr>
            <p:ph type="subTitle" idx="1"/>
          </p:nvPr>
        </p:nvSpPr>
        <p:spPr>
          <a:xfrm>
            <a:off x="6946733" y="2678167"/>
            <a:ext cx="4183200" cy="2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027" name="Google Shape;1027;p25"/>
          <p:cNvGrpSpPr/>
          <p:nvPr/>
        </p:nvGrpSpPr>
        <p:grpSpPr>
          <a:xfrm>
            <a:off x="1280278" y="283725"/>
            <a:ext cx="673655" cy="752119"/>
            <a:chOff x="926095" y="4320477"/>
            <a:chExt cx="441143" cy="492525"/>
          </a:xfrm>
        </p:grpSpPr>
        <p:sp>
          <p:nvSpPr>
            <p:cNvPr id="1028" name="Google Shape;1028;p25"/>
            <p:cNvSpPr/>
            <p:nvPr/>
          </p:nvSpPr>
          <p:spPr>
            <a:xfrm>
              <a:off x="926095" y="4376026"/>
              <a:ext cx="441143" cy="428321"/>
            </a:xfrm>
            <a:custGeom>
              <a:avLst/>
              <a:gdLst/>
              <a:ahLst/>
              <a:cxnLst/>
              <a:rect l="l" t="t" r="r" b="b"/>
              <a:pathLst>
                <a:path w="19266" h="18706" extrusionOk="0">
                  <a:moveTo>
                    <a:pt x="11971" y="0"/>
                  </a:moveTo>
                  <a:lnTo>
                    <a:pt x="10485" y="4357"/>
                  </a:lnTo>
                  <a:cubicBezTo>
                    <a:pt x="10485" y="4357"/>
                    <a:pt x="2687" y="10348"/>
                    <a:pt x="1155" y="11834"/>
                  </a:cubicBezTo>
                  <a:cubicBezTo>
                    <a:pt x="457" y="12509"/>
                    <a:pt x="0" y="14532"/>
                    <a:pt x="2458" y="15321"/>
                  </a:cubicBezTo>
                  <a:cubicBezTo>
                    <a:pt x="4917" y="16110"/>
                    <a:pt x="16064" y="18706"/>
                    <a:pt x="16064" y="18706"/>
                  </a:cubicBezTo>
                  <a:cubicBezTo>
                    <a:pt x="16064" y="18706"/>
                    <a:pt x="19266" y="18431"/>
                    <a:pt x="18751" y="15824"/>
                  </a:cubicBezTo>
                  <a:cubicBezTo>
                    <a:pt x="18237" y="13229"/>
                    <a:pt x="15596" y="5431"/>
                    <a:pt x="15596" y="5431"/>
                  </a:cubicBezTo>
                  <a:lnTo>
                    <a:pt x="16613" y="881"/>
                  </a:lnTo>
                  <a:lnTo>
                    <a:pt x="119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927927" y="4373141"/>
              <a:ext cx="439311" cy="439861"/>
            </a:xfrm>
            <a:custGeom>
              <a:avLst/>
              <a:gdLst/>
              <a:ahLst/>
              <a:cxnLst/>
              <a:rect l="l" t="t" r="r" b="b"/>
              <a:pathLst>
                <a:path w="19186" h="19210" extrusionOk="0">
                  <a:moveTo>
                    <a:pt x="11537" y="1"/>
                  </a:moveTo>
                  <a:lnTo>
                    <a:pt x="10096" y="4265"/>
                  </a:lnTo>
                  <a:cubicBezTo>
                    <a:pt x="9181" y="4963"/>
                    <a:pt x="2275" y="10279"/>
                    <a:pt x="812" y="11697"/>
                  </a:cubicBezTo>
                  <a:cubicBezTo>
                    <a:pt x="377" y="12120"/>
                    <a:pt x="0" y="12989"/>
                    <a:pt x="206" y="13892"/>
                  </a:cubicBezTo>
                  <a:cubicBezTo>
                    <a:pt x="355" y="14498"/>
                    <a:pt x="823" y="15333"/>
                    <a:pt x="2264" y="15802"/>
                  </a:cubicBezTo>
                  <a:cubicBezTo>
                    <a:pt x="4711" y="16579"/>
                    <a:pt x="15436" y="19083"/>
                    <a:pt x="15893" y="19198"/>
                  </a:cubicBezTo>
                  <a:lnTo>
                    <a:pt x="15950" y="19209"/>
                  </a:lnTo>
                  <a:lnTo>
                    <a:pt x="16007" y="19198"/>
                  </a:lnTo>
                  <a:cubicBezTo>
                    <a:pt x="16087" y="19198"/>
                    <a:pt x="17791" y="19038"/>
                    <a:pt x="18637" y="17906"/>
                  </a:cubicBezTo>
                  <a:cubicBezTo>
                    <a:pt x="19060" y="17357"/>
                    <a:pt x="19186" y="16671"/>
                    <a:pt x="19037" y="15882"/>
                  </a:cubicBezTo>
                  <a:cubicBezTo>
                    <a:pt x="18557" y="13412"/>
                    <a:pt x="16224" y="6483"/>
                    <a:pt x="15904" y="5534"/>
                  </a:cubicBezTo>
                  <a:lnTo>
                    <a:pt x="16899" y="1087"/>
                  </a:lnTo>
                  <a:lnTo>
                    <a:pt x="16179" y="927"/>
                  </a:lnTo>
                  <a:lnTo>
                    <a:pt x="15127" y="5569"/>
                  </a:lnTo>
                  <a:lnTo>
                    <a:pt x="15161" y="5672"/>
                  </a:lnTo>
                  <a:cubicBezTo>
                    <a:pt x="15184" y="5752"/>
                    <a:pt x="17802" y="13481"/>
                    <a:pt x="18305" y="16031"/>
                  </a:cubicBezTo>
                  <a:cubicBezTo>
                    <a:pt x="18420" y="16602"/>
                    <a:pt x="18340" y="17071"/>
                    <a:pt x="18042" y="17460"/>
                  </a:cubicBezTo>
                  <a:cubicBezTo>
                    <a:pt x="17471" y="18226"/>
                    <a:pt x="16270" y="18420"/>
                    <a:pt x="15996" y="18454"/>
                  </a:cubicBezTo>
                  <a:cubicBezTo>
                    <a:pt x="15093" y="18249"/>
                    <a:pt x="4814" y="15836"/>
                    <a:pt x="2493" y="15093"/>
                  </a:cubicBezTo>
                  <a:cubicBezTo>
                    <a:pt x="1612" y="14807"/>
                    <a:pt x="1075" y="14338"/>
                    <a:pt x="926" y="13721"/>
                  </a:cubicBezTo>
                  <a:cubicBezTo>
                    <a:pt x="800" y="13138"/>
                    <a:pt x="1041" y="12520"/>
                    <a:pt x="1338" y="12223"/>
                  </a:cubicBezTo>
                  <a:cubicBezTo>
                    <a:pt x="2836" y="10771"/>
                    <a:pt x="10553" y="4837"/>
                    <a:pt x="10633" y="4780"/>
                  </a:cubicBezTo>
                  <a:lnTo>
                    <a:pt x="10725" y="4711"/>
                  </a:lnTo>
                  <a:lnTo>
                    <a:pt x="12246" y="241"/>
                  </a:lnTo>
                  <a:lnTo>
                    <a:pt x="115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1179250" y="4329064"/>
              <a:ext cx="155795" cy="70387"/>
            </a:xfrm>
            <a:custGeom>
              <a:avLst/>
              <a:gdLst/>
              <a:ahLst/>
              <a:cxnLst/>
              <a:rect l="l" t="t" r="r" b="b"/>
              <a:pathLst>
                <a:path w="6804" h="3074" extrusionOk="0">
                  <a:moveTo>
                    <a:pt x="1077" y="0"/>
                  </a:moveTo>
                  <a:cubicBezTo>
                    <a:pt x="640" y="0"/>
                    <a:pt x="234" y="299"/>
                    <a:pt x="126" y="748"/>
                  </a:cubicBezTo>
                  <a:cubicBezTo>
                    <a:pt x="0" y="1262"/>
                    <a:pt x="332" y="1800"/>
                    <a:pt x="847" y="1926"/>
                  </a:cubicBezTo>
                  <a:lnTo>
                    <a:pt x="5500" y="3046"/>
                  </a:lnTo>
                  <a:cubicBezTo>
                    <a:pt x="5576" y="3065"/>
                    <a:pt x="5652" y="3073"/>
                    <a:pt x="5727" y="3073"/>
                  </a:cubicBezTo>
                  <a:cubicBezTo>
                    <a:pt x="6163" y="3073"/>
                    <a:pt x="6570" y="2774"/>
                    <a:pt x="6678" y="2326"/>
                  </a:cubicBezTo>
                  <a:cubicBezTo>
                    <a:pt x="6803" y="1811"/>
                    <a:pt x="6472" y="1274"/>
                    <a:pt x="5957" y="1148"/>
                  </a:cubicBezTo>
                  <a:lnTo>
                    <a:pt x="1304" y="28"/>
                  </a:lnTo>
                  <a:cubicBezTo>
                    <a:pt x="1228" y="9"/>
                    <a:pt x="1152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1169290" y="4320477"/>
              <a:ext cx="173609" cy="87514"/>
            </a:xfrm>
            <a:custGeom>
              <a:avLst/>
              <a:gdLst/>
              <a:ahLst/>
              <a:cxnLst/>
              <a:rect l="l" t="t" r="r" b="b"/>
              <a:pathLst>
                <a:path w="7582" h="3822" extrusionOk="0">
                  <a:moveTo>
                    <a:pt x="1538" y="752"/>
                  </a:moveTo>
                  <a:cubicBezTo>
                    <a:pt x="1590" y="752"/>
                    <a:pt x="1642" y="757"/>
                    <a:pt x="1693" y="768"/>
                  </a:cubicBezTo>
                  <a:lnTo>
                    <a:pt x="6301" y="1889"/>
                  </a:lnTo>
                  <a:cubicBezTo>
                    <a:pt x="6461" y="1923"/>
                    <a:pt x="6587" y="2026"/>
                    <a:pt x="6678" y="2163"/>
                  </a:cubicBezTo>
                  <a:cubicBezTo>
                    <a:pt x="6758" y="2301"/>
                    <a:pt x="6781" y="2461"/>
                    <a:pt x="6747" y="2609"/>
                  </a:cubicBezTo>
                  <a:cubicBezTo>
                    <a:pt x="6679" y="2891"/>
                    <a:pt x="6438" y="3073"/>
                    <a:pt x="6164" y="3073"/>
                  </a:cubicBezTo>
                  <a:cubicBezTo>
                    <a:pt x="6115" y="3073"/>
                    <a:pt x="6065" y="3067"/>
                    <a:pt x="6015" y="3055"/>
                  </a:cubicBezTo>
                  <a:lnTo>
                    <a:pt x="1373" y="1935"/>
                  </a:lnTo>
                  <a:cubicBezTo>
                    <a:pt x="1213" y="1900"/>
                    <a:pt x="1087" y="1797"/>
                    <a:pt x="996" y="1660"/>
                  </a:cubicBezTo>
                  <a:cubicBezTo>
                    <a:pt x="881" y="1477"/>
                    <a:pt x="881" y="1237"/>
                    <a:pt x="996" y="1031"/>
                  </a:cubicBezTo>
                  <a:cubicBezTo>
                    <a:pt x="1106" y="847"/>
                    <a:pt x="1321" y="752"/>
                    <a:pt x="1538" y="752"/>
                  </a:cubicBezTo>
                  <a:close/>
                  <a:moveTo>
                    <a:pt x="1508" y="1"/>
                  </a:moveTo>
                  <a:cubicBezTo>
                    <a:pt x="1106" y="1"/>
                    <a:pt x="713" y="167"/>
                    <a:pt x="470" y="483"/>
                  </a:cubicBezTo>
                  <a:cubicBezTo>
                    <a:pt x="1" y="1100"/>
                    <a:pt x="92" y="1900"/>
                    <a:pt x="653" y="2392"/>
                  </a:cubicBezTo>
                  <a:cubicBezTo>
                    <a:pt x="813" y="2529"/>
                    <a:pt x="1007" y="2609"/>
                    <a:pt x="1201" y="2655"/>
                  </a:cubicBezTo>
                  <a:lnTo>
                    <a:pt x="5844" y="3787"/>
                  </a:lnTo>
                  <a:cubicBezTo>
                    <a:pt x="5946" y="3810"/>
                    <a:pt x="6061" y="3821"/>
                    <a:pt x="6164" y="3821"/>
                  </a:cubicBezTo>
                  <a:cubicBezTo>
                    <a:pt x="6770" y="3821"/>
                    <a:pt x="7318" y="3410"/>
                    <a:pt x="7467" y="2792"/>
                  </a:cubicBezTo>
                  <a:cubicBezTo>
                    <a:pt x="7581" y="2301"/>
                    <a:pt x="7433" y="1786"/>
                    <a:pt x="7021" y="1432"/>
                  </a:cubicBezTo>
                  <a:cubicBezTo>
                    <a:pt x="6861" y="1294"/>
                    <a:pt x="6667" y="1214"/>
                    <a:pt x="6461" y="1157"/>
                  </a:cubicBezTo>
                  <a:lnTo>
                    <a:pt x="1830" y="37"/>
                  </a:lnTo>
                  <a:cubicBezTo>
                    <a:pt x="1724" y="13"/>
                    <a:pt x="1616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1246019" y="4545972"/>
              <a:ext cx="65716" cy="28782"/>
            </a:xfrm>
            <a:custGeom>
              <a:avLst/>
              <a:gdLst/>
              <a:ahLst/>
              <a:cxnLst/>
              <a:rect l="l" t="t" r="r" b="b"/>
              <a:pathLst>
                <a:path w="2870" h="1257" extrusionOk="0">
                  <a:moveTo>
                    <a:pt x="422" y="1"/>
                  </a:moveTo>
                  <a:cubicBezTo>
                    <a:pt x="255" y="1"/>
                    <a:pt x="97" y="117"/>
                    <a:pt x="57" y="285"/>
                  </a:cubicBezTo>
                  <a:cubicBezTo>
                    <a:pt x="0" y="479"/>
                    <a:pt x="126" y="685"/>
                    <a:pt x="320" y="731"/>
                  </a:cubicBezTo>
                  <a:lnTo>
                    <a:pt x="2367" y="1245"/>
                  </a:lnTo>
                  <a:cubicBezTo>
                    <a:pt x="2401" y="1256"/>
                    <a:pt x="2424" y="1256"/>
                    <a:pt x="2458" y="1256"/>
                  </a:cubicBezTo>
                  <a:cubicBezTo>
                    <a:pt x="2630" y="1256"/>
                    <a:pt x="2778" y="1142"/>
                    <a:pt x="2824" y="971"/>
                  </a:cubicBezTo>
                  <a:cubicBezTo>
                    <a:pt x="2870" y="776"/>
                    <a:pt x="2744" y="570"/>
                    <a:pt x="2550" y="525"/>
                  </a:cubicBezTo>
                  <a:lnTo>
                    <a:pt x="503" y="10"/>
                  </a:lnTo>
                  <a:cubicBezTo>
                    <a:pt x="476" y="4"/>
                    <a:pt x="449" y="1"/>
                    <a:pt x="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1252545" y="4583295"/>
              <a:ext cx="67845" cy="30728"/>
            </a:xfrm>
            <a:custGeom>
              <a:avLst/>
              <a:gdLst/>
              <a:ahLst/>
              <a:cxnLst/>
              <a:rect l="l" t="t" r="r" b="b"/>
              <a:pathLst>
                <a:path w="2963" h="1342" extrusionOk="0">
                  <a:moveTo>
                    <a:pt x="408" y="0"/>
                  </a:moveTo>
                  <a:cubicBezTo>
                    <a:pt x="242" y="0"/>
                    <a:pt x="94" y="106"/>
                    <a:pt x="47" y="267"/>
                  </a:cubicBezTo>
                  <a:cubicBezTo>
                    <a:pt x="1" y="461"/>
                    <a:pt x="115" y="667"/>
                    <a:pt x="310" y="724"/>
                  </a:cubicBezTo>
                  <a:lnTo>
                    <a:pt x="2448" y="1330"/>
                  </a:lnTo>
                  <a:cubicBezTo>
                    <a:pt x="2482" y="1342"/>
                    <a:pt x="2516" y="1342"/>
                    <a:pt x="2551" y="1342"/>
                  </a:cubicBezTo>
                  <a:cubicBezTo>
                    <a:pt x="2711" y="1342"/>
                    <a:pt x="2859" y="1239"/>
                    <a:pt x="2905" y="1079"/>
                  </a:cubicBezTo>
                  <a:cubicBezTo>
                    <a:pt x="2962" y="873"/>
                    <a:pt x="2848" y="667"/>
                    <a:pt x="2642" y="610"/>
                  </a:cubicBezTo>
                  <a:lnTo>
                    <a:pt x="515" y="15"/>
                  </a:lnTo>
                  <a:cubicBezTo>
                    <a:pt x="479" y="5"/>
                    <a:pt x="443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1251515" y="4620480"/>
              <a:ext cx="81424" cy="33865"/>
            </a:xfrm>
            <a:custGeom>
              <a:avLst/>
              <a:gdLst/>
              <a:ahLst/>
              <a:cxnLst/>
              <a:rect l="l" t="t" r="r" b="b"/>
              <a:pathLst>
                <a:path w="3556" h="1479" extrusionOk="0">
                  <a:moveTo>
                    <a:pt x="402" y="0"/>
                  </a:moveTo>
                  <a:cubicBezTo>
                    <a:pt x="242" y="0"/>
                    <a:pt x="93" y="108"/>
                    <a:pt x="46" y="278"/>
                  </a:cubicBezTo>
                  <a:cubicBezTo>
                    <a:pt x="0" y="472"/>
                    <a:pt x="114" y="678"/>
                    <a:pt x="309" y="724"/>
                  </a:cubicBezTo>
                  <a:lnTo>
                    <a:pt x="3053" y="1467"/>
                  </a:lnTo>
                  <a:cubicBezTo>
                    <a:pt x="3087" y="1478"/>
                    <a:pt x="3110" y="1478"/>
                    <a:pt x="3144" y="1478"/>
                  </a:cubicBezTo>
                  <a:cubicBezTo>
                    <a:pt x="3316" y="1478"/>
                    <a:pt x="3465" y="1375"/>
                    <a:pt x="3510" y="1215"/>
                  </a:cubicBezTo>
                  <a:cubicBezTo>
                    <a:pt x="3556" y="1010"/>
                    <a:pt x="3442" y="804"/>
                    <a:pt x="3247" y="758"/>
                  </a:cubicBezTo>
                  <a:lnTo>
                    <a:pt x="503" y="15"/>
                  </a:ln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1010656" y="4632043"/>
              <a:ext cx="158657" cy="77279"/>
            </a:xfrm>
            <a:custGeom>
              <a:avLst/>
              <a:gdLst/>
              <a:ahLst/>
              <a:cxnLst/>
              <a:rect l="l" t="t" r="r" b="b"/>
              <a:pathLst>
                <a:path w="6929" h="3375" extrusionOk="0">
                  <a:moveTo>
                    <a:pt x="387" y="1"/>
                  </a:moveTo>
                  <a:cubicBezTo>
                    <a:pt x="380" y="1"/>
                    <a:pt x="373" y="1"/>
                    <a:pt x="366" y="1"/>
                  </a:cubicBezTo>
                  <a:cubicBezTo>
                    <a:pt x="160" y="13"/>
                    <a:pt x="0" y="196"/>
                    <a:pt x="12" y="402"/>
                  </a:cubicBezTo>
                  <a:cubicBezTo>
                    <a:pt x="69" y="1328"/>
                    <a:pt x="720" y="3134"/>
                    <a:pt x="2767" y="3340"/>
                  </a:cubicBezTo>
                  <a:cubicBezTo>
                    <a:pt x="2927" y="3363"/>
                    <a:pt x="3099" y="3374"/>
                    <a:pt x="3247" y="3374"/>
                  </a:cubicBezTo>
                  <a:cubicBezTo>
                    <a:pt x="5408" y="3374"/>
                    <a:pt x="6735" y="1899"/>
                    <a:pt x="6792" y="1831"/>
                  </a:cubicBezTo>
                  <a:cubicBezTo>
                    <a:pt x="6929" y="1671"/>
                    <a:pt x="6918" y="1442"/>
                    <a:pt x="6757" y="1305"/>
                  </a:cubicBezTo>
                  <a:cubicBezTo>
                    <a:pt x="6689" y="1242"/>
                    <a:pt x="6603" y="1210"/>
                    <a:pt x="6517" y="1210"/>
                  </a:cubicBezTo>
                  <a:cubicBezTo>
                    <a:pt x="6417" y="1210"/>
                    <a:pt x="6317" y="1253"/>
                    <a:pt x="6243" y="1339"/>
                  </a:cubicBezTo>
                  <a:cubicBezTo>
                    <a:pt x="6222" y="1350"/>
                    <a:pt x="5072" y="2628"/>
                    <a:pt x="3234" y="2628"/>
                  </a:cubicBezTo>
                  <a:cubicBezTo>
                    <a:pt x="3104" y="2628"/>
                    <a:pt x="2972" y="2622"/>
                    <a:pt x="2836" y="2608"/>
                  </a:cubicBezTo>
                  <a:cubicBezTo>
                    <a:pt x="915" y="2414"/>
                    <a:pt x="766" y="436"/>
                    <a:pt x="755" y="356"/>
                  </a:cubicBezTo>
                  <a:cubicBezTo>
                    <a:pt x="744" y="157"/>
                    <a:pt x="583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1114839" y="4604223"/>
              <a:ext cx="27775" cy="42795"/>
            </a:xfrm>
            <a:custGeom>
              <a:avLst/>
              <a:gdLst/>
              <a:ahLst/>
              <a:cxnLst/>
              <a:rect l="l" t="t" r="r" b="b"/>
              <a:pathLst>
                <a:path w="1213" h="1869" extrusionOk="0">
                  <a:moveTo>
                    <a:pt x="806" y="0"/>
                  </a:moveTo>
                  <a:cubicBezTo>
                    <a:pt x="646" y="0"/>
                    <a:pt x="493" y="98"/>
                    <a:pt x="447" y="256"/>
                  </a:cubicBezTo>
                  <a:lnTo>
                    <a:pt x="69" y="1376"/>
                  </a:lnTo>
                  <a:cubicBezTo>
                    <a:pt x="1" y="1571"/>
                    <a:pt x="104" y="1788"/>
                    <a:pt x="298" y="1845"/>
                  </a:cubicBezTo>
                  <a:cubicBezTo>
                    <a:pt x="344" y="1857"/>
                    <a:pt x="378" y="1868"/>
                    <a:pt x="424" y="1868"/>
                  </a:cubicBezTo>
                  <a:cubicBezTo>
                    <a:pt x="572" y="1868"/>
                    <a:pt x="721" y="1765"/>
                    <a:pt x="778" y="1617"/>
                  </a:cubicBezTo>
                  <a:lnTo>
                    <a:pt x="1144" y="485"/>
                  </a:lnTo>
                  <a:cubicBezTo>
                    <a:pt x="1213" y="290"/>
                    <a:pt x="1110" y="84"/>
                    <a:pt x="915" y="16"/>
                  </a:cubicBezTo>
                  <a:cubicBezTo>
                    <a:pt x="879" y="5"/>
                    <a:pt x="842" y="0"/>
                    <a:pt x="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1058031" y="4587462"/>
              <a:ext cx="27775" cy="42795"/>
            </a:xfrm>
            <a:custGeom>
              <a:avLst/>
              <a:gdLst/>
              <a:ahLst/>
              <a:cxnLst/>
              <a:rect l="l" t="t" r="r" b="b"/>
              <a:pathLst>
                <a:path w="1213" h="1869" extrusionOk="0">
                  <a:moveTo>
                    <a:pt x="806" y="0"/>
                  </a:moveTo>
                  <a:cubicBezTo>
                    <a:pt x="645" y="0"/>
                    <a:pt x="491" y="98"/>
                    <a:pt x="435" y="256"/>
                  </a:cubicBezTo>
                  <a:lnTo>
                    <a:pt x="69" y="1377"/>
                  </a:lnTo>
                  <a:cubicBezTo>
                    <a:pt x="1" y="1571"/>
                    <a:pt x="104" y="1788"/>
                    <a:pt x="298" y="1846"/>
                  </a:cubicBezTo>
                  <a:cubicBezTo>
                    <a:pt x="344" y="1868"/>
                    <a:pt x="378" y="1868"/>
                    <a:pt x="424" y="1868"/>
                  </a:cubicBezTo>
                  <a:cubicBezTo>
                    <a:pt x="572" y="1868"/>
                    <a:pt x="721" y="1765"/>
                    <a:pt x="767" y="1617"/>
                  </a:cubicBezTo>
                  <a:lnTo>
                    <a:pt x="1144" y="496"/>
                  </a:lnTo>
                  <a:cubicBezTo>
                    <a:pt x="1213" y="302"/>
                    <a:pt x="1110" y="85"/>
                    <a:pt x="915" y="16"/>
                  </a:cubicBezTo>
                  <a:cubicBezTo>
                    <a:pt x="879" y="6"/>
                    <a:pt x="842" y="0"/>
                    <a:pt x="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8" name="Google Shape;1038;p25"/>
          <p:cNvGrpSpPr/>
          <p:nvPr/>
        </p:nvGrpSpPr>
        <p:grpSpPr>
          <a:xfrm rot="2380184">
            <a:off x="11153378" y="5438108"/>
            <a:ext cx="746325" cy="1021827"/>
            <a:chOff x="1337274" y="3531351"/>
            <a:chExt cx="655993" cy="898147"/>
          </a:xfrm>
        </p:grpSpPr>
        <p:grpSp>
          <p:nvGrpSpPr>
            <p:cNvPr id="1039" name="Google Shape;1039;p25"/>
            <p:cNvGrpSpPr/>
            <p:nvPr/>
          </p:nvGrpSpPr>
          <p:grpSpPr>
            <a:xfrm rot="302520">
              <a:off x="1520708" y="3776892"/>
              <a:ext cx="445549" cy="634255"/>
              <a:chOff x="3305900" y="2599225"/>
              <a:chExt cx="199275" cy="283675"/>
            </a:xfrm>
          </p:grpSpPr>
          <p:sp>
            <p:nvSpPr>
              <p:cNvPr id="1040" name="Google Shape;1040;p25"/>
              <p:cNvSpPr/>
              <p:nvPr/>
            </p:nvSpPr>
            <p:spPr>
              <a:xfrm>
                <a:off x="3310925" y="2603200"/>
                <a:ext cx="189250" cy="2753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1012" extrusionOk="0">
                    <a:moveTo>
                      <a:pt x="1081" y="1"/>
                    </a:moveTo>
                    <a:cubicBezTo>
                      <a:pt x="1020" y="1"/>
                      <a:pt x="856" y="88"/>
                      <a:pt x="702" y="180"/>
                    </a:cubicBezTo>
                    <a:lnTo>
                      <a:pt x="702" y="180"/>
                    </a:lnTo>
                    <a:cubicBezTo>
                      <a:pt x="476" y="274"/>
                      <a:pt x="116" y="433"/>
                      <a:pt x="151" y="485"/>
                    </a:cubicBezTo>
                    <a:cubicBezTo>
                      <a:pt x="226" y="560"/>
                      <a:pt x="777" y="1563"/>
                      <a:pt x="376" y="2691"/>
                    </a:cubicBezTo>
                    <a:cubicBezTo>
                      <a:pt x="0" y="3844"/>
                      <a:pt x="577" y="4671"/>
                      <a:pt x="577" y="4671"/>
                    </a:cubicBezTo>
                    <a:lnTo>
                      <a:pt x="4136" y="11012"/>
                    </a:lnTo>
                    <a:lnTo>
                      <a:pt x="6442" y="9733"/>
                    </a:lnTo>
                    <a:lnTo>
                      <a:pt x="6442" y="9733"/>
                    </a:lnTo>
                    <a:lnTo>
                      <a:pt x="5239" y="10410"/>
                    </a:lnTo>
                    <a:lnTo>
                      <a:pt x="7569" y="9232"/>
                    </a:lnTo>
                    <a:lnTo>
                      <a:pt x="4336" y="2716"/>
                    </a:lnTo>
                    <a:cubicBezTo>
                      <a:pt x="4336" y="2716"/>
                      <a:pt x="3960" y="1763"/>
                      <a:pt x="2808" y="1438"/>
                    </a:cubicBezTo>
                    <a:cubicBezTo>
                      <a:pt x="1655" y="1112"/>
                      <a:pt x="1128" y="109"/>
                      <a:pt x="1103" y="9"/>
                    </a:cubicBezTo>
                    <a:cubicBezTo>
                      <a:pt x="1099" y="3"/>
                      <a:pt x="1092" y="1"/>
                      <a:pt x="10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5"/>
              <p:cNvSpPr/>
              <p:nvPr/>
            </p:nvSpPr>
            <p:spPr>
              <a:xfrm>
                <a:off x="3305900" y="2599225"/>
                <a:ext cx="199275" cy="283675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11347" extrusionOk="0">
                    <a:moveTo>
                      <a:pt x="1204" y="369"/>
                    </a:moveTo>
                    <a:cubicBezTo>
                      <a:pt x="1405" y="719"/>
                      <a:pt x="1981" y="1496"/>
                      <a:pt x="2958" y="1747"/>
                    </a:cubicBezTo>
                    <a:cubicBezTo>
                      <a:pt x="4011" y="2048"/>
                      <a:pt x="4362" y="2900"/>
                      <a:pt x="4387" y="2950"/>
                    </a:cubicBezTo>
                    <a:lnTo>
                      <a:pt x="7545" y="9316"/>
                    </a:lnTo>
                    <a:lnTo>
                      <a:pt x="6693" y="9742"/>
                    </a:lnTo>
                    <a:cubicBezTo>
                      <a:pt x="6643" y="9742"/>
                      <a:pt x="6593" y="9742"/>
                      <a:pt x="6567" y="9767"/>
                    </a:cubicBezTo>
                    <a:lnTo>
                      <a:pt x="5565" y="10318"/>
                    </a:lnTo>
                    <a:lnTo>
                      <a:pt x="5364" y="10419"/>
                    </a:lnTo>
                    <a:cubicBezTo>
                      <a:pt x="5339" y="10419"/>
                      <a:pt x="5314" y="10444"/>
                      <a:pt x="5314" y="10444"/>
                    </a:cubicBezTo>
                    <a:lnTo>
                      <a:pt x="4412" y="10945"/>
                    </a:lnTo>
                    <a:lnTo>
                      <a:pt x="903" y="4755"/>
                    </a:lnTo>
                    <a:cubicBezTo>
                      <a:pt x="903" y="4729"/>
                      <a:pt x="377" y="3953"/>
                      <a:pt x="728" y="2900"/>
                    </a:cubicBezTo>
                    <a:cubicBezTo>
                      <a:pt x="1054" y="1973"/>
                      <a:pt x="778" y="1095"/>
                      <a:pt x="602" y="719"/>
                    </a:cubicBezTo>
                    <a:cubicBezTo>
                      <a:pt x="628" y="719"/>
                      <a:pt x="628" y="719"/>
                      <a:pt x="653" y="694"/>
                    </a:cubicBezTo>
                    <a:lnTo>
                      <a:pt x="1154" y="419"/>
                    </a:lnTo>
                    <a:cubicBezTo>
                      <a:pt x="1179" y="394"/>
                      <a:pt x="1204" y="394"/>
                      <a:pt x="1204" y="369"/>
                    </a:cubicBezTo>
                    <a:close/>
                    <a:moveTo>
                      <a:pt x="1262" y="1"/>
                    </a:moveTo>
                    <a:cubicBezTo>
                      <a:pt x="1198" y="1"/>
                      <a:pt x="1087" y="34"/>
                      <a:pt x="853" y="168"/>
                    </a:cubicBezTo>
                    <a:cubicBezTo>
                      <a:pt x="252" y="444"/>
                      <a:pt x="227" y="519"/>
                      <a:pt x="201" y="594"/>
                    </a:cubicBezTo>
                    <a:cubicBezTo>
                      <a:pt x="176" y="644"/>
                      <a:pt x="201" y="694"/>
                      <a:pt x="227" y="744"/>
                    </a:cubicBezTo>
                    <a:cubicBezTo>
                      <a:pt x="227" y="770"/>
                      <a:pt x="803" y="1697"/>
                      <a:pt x="427" y="2800"/>
                    </a:cubicBezTo>
                    <a:cubicBezTo>
                      <a:pt x="1" y="4003"/>
                      <a:pt x="602" y="4905"/>
                      <a:pt x="628" y="4930"/>
                    </a:cubicBezTo>
                    <a:lnTo>
                      <a:pt x="4212" y="11271"/>
                    </a:lnTo>
                    <a:cubicBezTo>
                      <a:pt x="4237" y="11321"/>
                      <a:pt x="4287" y="11346"/>
                      <a:pt x="4337" y="11346"/>
                    </a:cubicBezTo>
                    <a:cubicBezTo>
                      <a:pt x="4387" y="11346"/>
                      <a:pt x="4412" y="11346"/>
                      <a:pt x="4437" y="11321"/>
                    </a:cubicBezTo>
                    <a:lnTo>
                      <a:pt x="5715" y="10619"/>
                    </a:lnTo>
                    <a:lnTo>
                      <a:pt x="7846" y="9542"/>
                    </a:lnTo>
                    <a:cubicBezTo>
                      <a:pt x="7946" y="9491"/>
                      <a:pt x="7971" y="9391"/>
                      <a:pt x="7921" y="9316"/>
                    </a:cubicBezTo>
                    <a:lnTo>
                      <a:pt x="4688" y="2800"/>
                    </a:lnTo>
                    <a:cubicBezTo>
                      <a:pt x="4688" y="2775"/>
                      <a:pt x="4262" y="1772"/>
                      <a:pt x="3059" y="1421"/>
                    </a:cubicBezTo>
                    <a:cubicBezTo>
                      <a:pt x="1931" y="1120"/>
                      <a:pt x="1455" y="118"/>
                      <a:pt x="1455" y="118"/>
                    </a:cubicBezTo>
                    <a:cubicBezTo>
                      <a:pt x="1430" y="68"/>
                      <a:pt x="1379" y="18"/>
                      <a:pt x="1329" y="18"/>
                    </a:cubicBezTo>
                    <a:cubicBezTo>
                      <a:pt x="1313" y="9"/>
                      <a:pt x="1293" y="1"/>
                      <a:pt x="12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5"/>
              <p:cNvSpPr/>
              <p:nvPr/>
            </p:nvSpPr>
            <p:spPr>
              <a:xfrm>
                <a:off x="3355400" y="2773225"/>
                <a:ext cx="14477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211" extrusionOk="0">
                    <a:moveTo>
                      <a:pt x="1" y="0"/>
                    </a:moveTo>
                    <a:lnTo>
                      <a:pt x="2357" y="4211"/>
                    </a:lnTo>
                    <a:lnTo>
                      <a:pt x="3660" y="3509"/>
                    </a:lnTo>
                    <a:lnTo>
                      <a:pt x="5790" y="2431"/>
                    </a:lnTo>
                    <a:lnTo>
                      <a:pt x="4688" y="175"/>
                    </a:lnTo>
                    <a:cubicBezTo>
                      <a:pt x="4013" y="368"/>
                      <a:pt x="3349" y="446"/>
                      <a:pt x="2717" y="446"/>
                    </a:cubicBezTo>
                    <a:cubicBezTo>
                      <a:pt x="1705" y="446"/>
                      <a:pt x="772" y="247"/>
                      <a:pt x="1" y="0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5"/>
              <p:cNvSpPr/>
              <p:nvPr/>
            </p:nvSpPr>
            <p:spPr>
              <a:xfrm>
                <a:off x="3351025" y="2769200"/>
                <a:ext cx="1541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4548" extrusionOk="0">
                    <a:moveTo>
                      <a:pt x="527" y="462"/>
                    </a:moveTo>
                    <a:lnTo>
                      <a:pt x="527" y="462"/>
                    </a:lnTo>
                    <a:cubicBezTo>
                      <a:pt x="1315" y="676"/>
                      <a:pt x="2090" y="783"/>
                      <a:pt x="2842" y="783"/>
                    </a:cubicBezTo>
                    <a:cubicBezTo>
                      <a:pt x="3501" y="783"/>
                      <a:pt x="4143" y="701"/>
                      <a:pt x="4762" y="537"/>
                    </a:cubicBezTo>
                    <a:lnTo>
                      <a:pt x="5740" y="2517"/>
                    </a:lnTo>
                    <a:lnTo>
                      <a:pt x="3760" y="3519"/>
                    </a:lnTo>
                    <a:lnTo>
                      <a:pt x="2607" y="4146"/>
                    </a:lnTo>
                    <a:lnTo>
                      <a:pt x="527" y="462"/>
                    </a:lnTo>
                    <a:close/>
                    <a:moveTo>
                      <a:pt x="167" y="1"/>
                    </a:moveTo>
                    <a:cubicBezTo>
                      <a:pt x="114" y="1"/>
                      <a:pt x="69" y="24"/>
                      <a:pt x="51" y="61"/>
                    </a:cubicBezTo>
                    <a:cubicBezTo>
                      <a:pt x="1" y="111"/>
                      <a:pt x="1" y="186"/>
                      <a:pt x="26" y="261"/>
                    </a:cubicBezTo>
                    <a:lnTo>
                      <a:pt x="2407" y="4472"/>
                    </a:lnTo>
                    <a:cubicBezTo>
                      <a:pt x="2432" y="4522"/>
                      <a:pt x="2482" y="4547"/>
                      <a:pt x="2532" y="4547"/>
                    </a:cubicBezTo>
                    <a:cubicBezTo>
                      <a:pt x="2582" y="4547"/>
                      <a:pt x="2607" y="4547"/>
                      <a:pt x="2632" y="4522"/>
                    </a:cubicBezTo>
                    <a:lnTo>
                      <a:pt x="3910" y="3820"/>
                    </a:lnTo>
                    <a:lnTo>
                      <a:pt x="6041" y="2743"/>
                    </a:lnTo>
                    <a:cubicBezTo>
                      <a:pt x="6141" y="2692"/>
                      <a:pt x="6166" y="2592"/>
                      <a:pt x="6116" y="2517"/>
                    </a:cubicBezTo>
                    <a:lnTo>
                      <a:pt x="5013" y="261"/>
                    </a:lnTo>
                    <a:cubicBezTo>
                      <a:pt x="4993" y="220"/>
                      <a:pt x="4922" y="179"/>
                      <a:pt x="4856" y="179"/>
                    </a:cubicBezTo>
                    <a:cubicBezTo>
                      <a:pt x="4841" y="179"/>
                      <a:pt x="4826" y="182"/>
                      <a:pt x="4813" y="186"/>
                    </a:cubicBezTo>
                    <a:cubicBezTo>
                      <a:pt x="4197" y="359"/>
                      <a:pt x="3558" y="443"/>
                      <a:pt x="2902" y="443"/>
                    </a:cubicBezTo>
                    <a:cubicBezTo>
                      <a:pt x="2036" y="443"/>
                      <a:pt x="1139" y="296"/>
                      <a:pt x="226" y="11"/>
                    </a:cubicBezTo>
                    <a:cubicBezTo>
                      <a:pt x="206" y="4"/>
                      <a:pt x="186" y="1"/>
                      <a:pt x="167" y="1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5"/>
              <p:cNvSpPr/>
              <p:nvPr/>
            </p:nvSpPr>
            <p:spPr>
              <a:xfrm>
                <a:off x="3365425" y="2697600"/>
                <a:ext cx="89000" cy="1295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5181" extrusionOk="0">
                    <a:moveTo>
                      <a:pt x="828" y="343"/>
                    </a:moveTo>
                    <a:cubicBezTo>
                      <a:pt x="1129" y="343"/>
                      <a:pt x="1831" y="1045"/>
                      <a:pt x="2407" y="2298"/>
                    </a:cubicBezTo>
                    <a:cubicBezTo>
                      <a:pt x="3034" y="3677"/>
                      <a:pt x="3084" y="4729"/>
                      <a:pt x="2808" y="4830"/>
                    </a:cubicBezTo>
                    <a:cubicBezTo>
                      <a:pt x="2789" y="4839"/>
                      <a:pt x="2767" y="4844"/>
                      <a:pt x="2742" y="4844"/>
                    </a:cubicBezTo>
                    <a:cubicBezTo>
                      <a:pt x="2443" y="4844"/>
                      <a:pt x="1758" y="4148"/>
                      <a:pt x="1179" y="2875"/>
                    </a:cubicBezTo>
                    <a:cubicBezTo>
                      <a:pt x="527" y="1521"/>
                      <a:pt x="502" y="469"/>
                      <a:pt x="753" y="368"/>
                    </a:cubicBezTo>
                    <a:cubicBezTo>
                      <a:pt x="778" y="343"/>
                      <a:pt x="803" y="343"/>
                      <a:pt x="828" y="343"/>
                    </a:cubicBezTo>
                    <a:close/>
                    <a:moveTo>
                      <a:pt x="822" y="1"/>
                    </a:moveTo>
                    <a:cubicBezTo>
                      <a:pt x="755" y="1"/>
                      <a:pt x="689" y="14"/>
                      <a:pt x="628" y="43"/>
                    </a:cubicBezTo>
                    <a:cubicBezTo>
                      <a:pt x="1" y="318"/>
                      <a:pt x="277" y="1747"/>
                      <a:pt x="853" y="3025"/>
                    </a:cubicBezTo>
                    <a:cubicBezTo>
                      <a:pt x="1379" y="4153"/>
                      <a:pt x="2156" y="5180"/>
                      <a:pt x="2758" y="5180"/>
                    </a:cubicBezTo>
                    <a:cubicBezTo>
                      <a:pt x="2833" y="5180"/>
                      <a:pt x="2908" y="5180"/>
                      <a:pt x="2958" y="5130"/>
                    </a:cubicBezTo>
                    <a:cubicBezTo>
                      <a:pt x="3560" y="4855"/>
                      <a:pt x="3309" y="3426"/>
                      <a:pt x="2708" y="2173"/>
                    </a:cubicBezTo>
                    <a:cubicBezTo>
                      <a:pt x="2191" y="1026"/>
                      <a:pt x="1411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25"/>
              <p:cNvSpPr/>
              <p:nvPr/>
            </p:nvSpPr>
            <p:spPr>
              <a:xfrm>
                <a:off x="3323450" y="2666700"/>
                <a:ext cx="7272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1680" extrusionOk="0">
                    <a:moveTo>
                      <a:pt x="2713" y="0"/>
                    </a:moveTo>
                    <a:cubicBezTo>
                      <a:pt x="2685" y="0"/>
                      <a:pt x="2657" y="9"/>
                      <a:pt x="2632" y="25"/>
                    </a:cubicBezTo>
                    <a:lnTo>
                      <a:pt x="101" y="1354"/>
                    </a:lnTo>
                    <a:cubicBezTo>
                      <a:pt x="26" y="1404"/>
                      <a:pt x="1" y="1504"/>
                      <a:pt x="26" y="1579"/>
                    </a:cubicBezTo>
                    <a:cubicBezTo>
                      <a:pt x="76" y="1629"/>
                      <a:pt x="126" y="1680"/>
                      <a:pt x="176" y="1680"/>
                    </a:cubicBezTo>
                    <a:cubicBezTo>
                      <a:pt x="201" y="1680"/>
                      <a:pt x="251" y="1655"/>
                      <a:pt x="276" y="1655"/>
                    </a:cubicBezTo>
                    <a:lnTo>
                      <a:pt x="2783" y="326"/>
                    </a:lnTo>
                    <a:cubicBezTo>
                      <a:pt x="2858" y="276"/>
                      <a:pt x="2908" y="176"/>
                      <a:pt x="2858" y="101"/>
                    </a:cubicBezTo>
                    <a:cubicBezTo>
                      <a:pt x="2824" y="34"/>
                      <a:pt x="2769" y="0"/>
                      <a:pt x="27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25"/>
            <p:cNvGrpSpPr/>
            <p:nvPr/>
          </p:nvGrpSpPr>
          <p:grpSpPr>
            <a:xfrm rot="462029">
              <a:off x="1343775" y="4316750"/>
              <a:ext cx="106028" cy="104111"/>
              <a:chOff x="2595375" y="1962425"/>
              <a:chExt cx="69575" cy="68325"/>
            </a:xfrm>
          </p:grpSpPr>
          <p:sp>
            <p:nvSpPr>
              <p:cNvPr id="1047" name="Google Shape;1047;p25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5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25"/>
            <p:cNvGrpSpPr/>
            <p:nvPr/>
          </p:nvGrpSpPr>
          <p:grpSpPr>
            <a:xfrm rot="462092">
              <a:off x="1749561" y="3536471"/>
              <a:ext cx="81821" cy="80317"/>
              <a:chOff x="2595375" y="1962425"/>
              <a:chExt cx="69575" cy="68325"/>
            </a:xfrm>
          </p:grpSpPr>
          <p:sp>
            <p:nvSpPr>
              <p:cNvPr id="1050" name="Google Shape;1050;p25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5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0102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26"/>
          <p:cNvSpPr/>
          <p:nvPr/>
        </p:nvSpPr>
        <p:spPr>
          <a:xfrm>
            <a:off x="-731599" y="3561364"/>
            <a:ext cx="2612376" cy="1517208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4" name="Google Shape;1054;p26"/>
          <p:cNvSpPr/>
          <p:nvPr/>
        </p:nvSpPr>
        <p:spPr>
          <a:xfrm>
            <a:off x="10499569" y="2138233"/>
            <a:ext cx="2230009" cy="178002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5" name="Google Shape;1055;p26"/>
          <p:cNvSpPr/>
          <p:nvPr/>
        </p:nvSpPr>
        <p:spPr>
          <a:xfrm>
            <a:off x="6512234" y="5855035"/>
            <a:ext cx="2061415" cy="119722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6" name="Google Shape;1056;p26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7" name="Google Shape;1057;p26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8" name="Google Shape;1058;p26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26"/>
          <p:cNvSpPr txBox="1">
            <a:spLocks noGrp="1"/>
          </p:cNvSpPr>
          <p:nvPr>
            <p:ph type="subTitle" idx="1"/>
          </p:nvPr>
        </p:nvSpPr>
        <p:spPr>
          <a:xfrm>
            <a:off x="6955751" y="2598667"/>
            <a:ext cx="4183200" cy="2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060" name="Google Shape;1060;p26"/>
          <p:cNvGrpSpPr/>
          <p:nvPr/>
        </p:nvGrpSpPr>
        <p:grpSpPr>
          <a:xfrm>
            <a:off x="11232013" y="334986"/>
            <a:ext cx="809772" cy="1343300"/>
            <a:chOff x="829284" y="251239"/>
            <a:chExt cx="607329" cy="1007475"/>
          </a:xfrm>
        </p:grpSpPr>
        <p:grpSp>
          <p:nvGrpSpPr>
            <p:cNvPr id="1061" name="Google Shape;1061;p26"/>
            <p:cNvGrpSpPr/>
            <p:nvPr/>
          </p:nvGrpSpPr>
          <p:grpSpPr>
            <a:xfrm>
              <a:off x="829284" y="251239"/>
              <a:ext cx="441144" cy="943656"/>
              <a:chOff x="4250775" y="1849975"/>
              <a:chExt cx="195525" cy="418250"/>
            </a:xfrm>
          </p:grpSpPr>
          <p:sp>
            <p:nvSpPr>
              <p:cNvPr id="1062" name="Google Shape;1062;p26"/>
              <p:cNvSpPr/>
              <p:nvPr/>
            </p:nvSpPr>
            <p:spPr>
              <a:xfrm>
                <a:off x="4250775" y="1855225"/>
                <a:ext cx="1128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2936" extrusionOk="0">
                    <a:moveTo>
                      <a:pt x="2215" y="0"/>
                    </a:moveTo>
                    <a:cubicBezTo>
                      <a:pt x="2068" y="0"/>
                      <a:pt x="1915" y="17"/>
                      <a:pt x="1755" y="53"/>
                    </a:cubicBezTo>
                    <a:cubicBezTo>
                      <a:pt x="1" y="454"/>
                      <a:pt x="602" y="2935"/>
                      <a:pt x="602" y="2935"/>
                    </a:cubicBezTo>
                    <a:lnTo>
                      <a:pt x="4512" y="1657"/>
                    </a:lnTo>
                    <a:cubicBezTo>
                      <a:pt x="4512" y="1657"/>
                      <a:pt x="3683" y="0"/>
                      <a:pt x="2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6"/>
              <p:cNvSpPr/>
              <p:nvPr/>
            </p:nvSpPr>
            <p:spPr>
              <a:xfrm>
                <a:off x="4252025" y="1849975"/>
                <a:ext cx="117200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346" extrusionOk="0">
                    <a:moveTo>
                      <a:pt x="2173" y="1"/>
                    </a:moveTo>
                    <a:cubicBezTo>
                      <a:pt x="2008" y="1"/>
                      <a:pt x="1835" y="20"/>
                      <a:pt x="1655" y="63"/>
                    </a:cubicBezTo>
                    <a:cubicBezTo>
                      <a:pt x="1179" y="163"/>
                      <a:pt x="828" y="414"/>
                      <a:pt x="577" y="815"/>
                    </a:cubicBezTo>
                    <a:cubicBezTo>
                      <a:pt x="1" y="1742"/>
                      <a:pt x="352" y="3145"/>
                      <a:pt x="352" y="3196"/>
                    </a:cubicBezTo>
                    <a:cubicBezTo>
                      <a:pt x="377" y="3296"/>
                      <a:pt x="452" y="3346"/>
                      <a:pt x="552" y="3346"/>
                    </a:cubicBezTo>
                    <a:lnTo>
                      <a:pt x="602" y="3346"/>
                    </a:lnTo>
                    <a:cubicBezTo>
                      <a:pt x="703" y="3321"/>
                      <a:pt x="778" y="3221"/>
                      <a:pt x="753" y="3095"/>
                    </a:cubicBezTo>
                    <a:cubicBezTo>
                      <a:pt x="753" y="3095"/>
                      <a:pt x="452" y="1817"/>
                      <a:pt x="928" y="1040"/>
                    </a:cubicBezTo>
                    <a:cubicBezTo>
                      <a:pt x="1104" y="739"/>
                      <a:pt x="1379" y="539"/>
                      <a:pt x="1755" y="464"/>
                    </a:cubicBezTo>
                    <a:cubicBezTo>
                      <a:pt x="1902" y="428"/>
                      <a:pt x="2042" y="412"/>
                      <a:pt x="2177" y="412"/>
                    </a:cubicBezTo>
                    <a:cubicBezTo>
                      <a:pt x="3476" y="412"/>
                      <a:pt x="4239" y="1899"/>
                      <a:pt x="4261" y="1967"/>
                    </a:cubicBezTo>
                    <a:cubicBezTo>
                      <a:pt x="4298" y="2041"/>
                      <a:pt x="4375" y="2087"/>
                      <a:pt x="4453" y="2087"/>
                    </a:cubicBezTo>
                    <a:cubicBezTo>
                      <a:pt x="4482" y="2087"/>
                      <a:pt x="4510" y="2081"/>
                      <a:pt x="4537" y="2068"/>
                    </a:cubicBezTo>
                    <a:cubicBezTo>
                      <a:pt x="4637" y="2018"/>
                      <a:pt x="4688" y="1892"/>
                      <a:pt x="4637" y="1792"/>
                    </a:cubicBezTo>
                    <a:cubicBezTo>
                      <a:pt x="4615" y="1769"/>
                      <a:pt x="3750" y="1"/>
                      <a:pt x="2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6"/>
              <p:cNvSpPr/>
              <p:nvPr/>
            </p:nvSpPr>
            <p:spPr>
              <a:xfrm>
                <a:off x="4340375" y="2085875"/>
                <a:ext cx="100900" cy="17732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7093" extrusionOk="0">
                    <a:moveTo>
                      <a:pt x="2908" y="0"/>
                    </a:moveTo>
                    <a:lnTo>
                      <a:pt x="1" y="1504"/>
                    </a:lnTo>
                    <a:lnTo>
                      <a:pt x="1" y="3810"/>
                    </a:lnTo>
                    <a:lnTo>
                      <a:pt x="3535" y="7093"/>
                    </a:lnTo>
                    <a:lnTo>
                      <a:pt x="4036" y="2356"/>
                    </a:lnTo>
                    <a:lnTo>
                      <a:pt x="29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6"/>
              <p:cNvSpPr/>
              <p:nvPr/>
            </p:nvSpPr>
            <p:spPr>
              <a:xfrm>
                <a:off x="4335375" y="2081000"/>
                <a:ext cx="110925" cy="18722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489" extrusionOk="0">
                    <a:moveTo>
                      <a:pt x="3008" y="496"/>
                    </a:moveTo>
                    <a:lnTo>
                      <a:pt x="4035" y="2601"/>
                    </a:lnTo>
                    <a:lnTo>
                      <a:pt x="3584" y="6862"/>
                    </a:lnTo>
                    <a:lnTo>
                      <a:pt x="401" y="3904"/>
                    </a:lnTo>
                    <a:lnTo>
                      <a:pt x="401" y="1824"/>
                    </a:lnTo>
                    <a:lnTo>
                      <a:pt x="3008" y="496"/>
                    </a:lnTo>
                    <a:close/>
                    <a:moveTo>
                      <a:pt x="3095" y="1"/>
                    </a:moveTo>
                    <a:cubicBezTo>
                      <a:pt x="3064" y="1"/>
                      <a:pt x="3033" y="7"/>
                      <a:pt x="3008" y="20"/>
                    </a:cubicBezTo>
                    <a:lnTo>
                      <a:pt x="100" y="1524"/>
                    </a:lnTo>
                    <a:cubicBezTo>
                      <a:pt x="25" y="1549"/>
                      <a:pt x="0" y="1624"/>
                      <a:pt x="0" y="1699"/>
                    </a:cubicBezTo>
                    <a:lnTo>
                      <a:pt x="0" y="4005"/>
                    </a:lnTo>
                    <a:cubicBezTo>
                      <a:pt x="0" y="4055"/>
                      <a:pt x="25" y="4105"/>
                      <a:pt x="50" y="4130"/>
                    </a:cubicBezTo>
                    <a:lnTo>
                      <a:pt x="3609" y="7438"/>
                    </a:lnTo>
                    <a:cubicBezTo>
                      <a:pt x="3634" y="7463"/>
                      <a:pt x="3684" y="7488"/>
                      <a:pt x="3735" y="7488"/>
                    </a:cubicBezTo>
                    <a:lnTo>
                      <a:pt x="3810" y="7488"/>
                    </a:lnTo>
                    <a:cubicBezTo>
                      <a:pt x="3885" y="7463"/>
                      <a:pt x="3935" y="7388"/>
                      <a:pt x="3935" y="7313"/>
                    </a:cubicBezTo>
                    <a:lnTo>
                      <a:pt x="4436" y="2576"/>
                    </a:lnTo>
                    <a:cubicBezTo>
                      <a:pt x="4436" y="2526"/>
                      <a:pt x="4436" y="2501"/>
                      <a:pt x="4411" y="2476"/>
                    </a:cubicBezTo>
                    <a:lnTo>
                      <a:pt x="3283" y="120"/>
                    </a:lnTo>
                    <a:cubicBezTo>
                      <a:pt x="3283" y="70"/>
                      <a:pt x="3233" y="20"/>
                      <a:pt x="3183" y="20"/>
                    </a:cubicBezTo>
                    <a:cubicBezTo>
                      <a:pt x="3158" y="7"/>
                      <a:pt x="3127" y="1"/>
                      <a:pt x="3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6"/>
              <p:cNvSpPr/>
              <p:nvPr/>
            </p:nvSpPr>
            <p:spPr>
              <a:xfrm>
                <a:off x="4265825" y="1899775"/>
                <a:ext cx="174200" cy="279475"/>
              </a:xfrm>
              <a:custGeom>
                <a:avLst/>
                <a:gdLst/>
                <a:ahLst/>
                <a:cxnLst/>
                <a:rect l="l" t="t" r="r" b="b"/>
                <a:pathLst>
                  <a:path w="6968" h="11179" extrusionOk="0">
                    <a:moveTo>
                      <a:pt x="3885" y="1"/>
                    </a:moveTo>
                    <a:lnTo>
                      <a:pt x="0" y="1153"/>
                    </a:lnTo>
                    <a:lnTo>
                      <a:pt x="2896" y="10970"/>
                    </a:lnTo>
                    <a:lnTo>
                      <a:pt x="2896" y="10970"/>
                    </a:lnTo>
                    <a:cubicBezTo>
                      <a:pt x="2905" y="10805"/>
                      <a:pt x="3006" y="10612"/>
                      <a:pt x="3108" y="10477"/>
                    </a:cubicBezTo>
                    <a:cubicBezTo>
                      <a:pt x="3228" y="10316"/>
                      <a:pt x="3429" y="10236"/>
                      <a:pt x="3620" y="10236"/>
                    </a:cubicBezTo>
                    <a:cubicBezTo>
                      <a:pt x="3667" y="10236"/>
                      <a:pt x="3714" y="10241"/>
                      <a:pt x="3760" y="10251"/>
                    </a:cubicBezTo>
                    <a:cubicBezTo>
                      <a:pt x="4010" y="10301"/>
                      <a:pt x="4211" y="10477"/>
                      <a:pt x="4311" y="10702"/>
                    </a:cubicBezTo>
                    <a:cubicBezTo>
                      <a:pt x="4311" y="10477"/>
                      <a:pt x="4286" y="10251"/>
                      <a:pt x="4386" y="10026"/>
                    </a:cubicBezTo>
                    <a:cubicBezTo>
                      <a:pt x="4461" y="9825"/>
                      <a:pt x="4662" y="9625"/>
                      <a:pt x="4887" y="9625"/>
                    </a:cubicBezTo>
                    <a:cubicBezTo>
                      <a:pt x="5038" y="9625"/>
                      <a:pt x="5188" y="9700"/>
                      <a:pt x="5288" y="9800"/>
                    </a:cubicBezTo>
                    <a:cubicBezTo>
                      <a:pt x="5414" y="9900"/>
                      <a:pt x="5489" y="10051"/>
                      <a:pt x="5564" y="10176"/>
                    </a:cubicBezTo>
                    <a:cubicBezTo>
                      <a:pt x="5614" y="9976"/>
                      <a:pt x="5639" y="9775"/>
                      <a:pt x="5740" y="9600"/>
                    </a:cubicBezTo>
                    <a:cubicBezTo>
                      <a:pt x="5815" y="9449"/>
                      <a:pt x="5990" y="9299"/>
                      <a:pt x="6166" y="9249"/>
                    </a:cubicBezTo>
                    <a:cubicBezTo>
                      <a:pt x="6196" y="9244"/>
                      <a:pt x="6225" y="9242"/>
                      <a:pt x="6254" y="9242"/>
                    </a:cubicBezTo>
                    <a:cubicBezTo>
                      <a:pt x="6392" y="9242"/>
                      <a:pt x="6513" y="9291"/>
                      <a:pt x="6617" y="9374"/>
                    </a:cubicBezTo>
                    <a:cubicBezTo>
                      <a:pt x="6767" y="9449"/>
                      <a:pt x="6867" y="9575"/>
                      <a:pt x="6968" y="9700"/>
                    </a:cubicBezTo>
                    <a:lnTo>
                      <a:pt x="3885" y="1"/>
                    </a:lnTo>
                    <a:close/>
                    <a:moveTo>
                      <a:pt x="2896" y="10970"/>
                    </a:moveTo>
                    <a:cubicBezTo>
                      <a:pt x="2892" y="11049"/>
                      <a:pt x="2909" y="11122"/>
                      <a:pt x="2958" y="11179"/>
                    </a:cubicBezTo>
                    <a:lnTo>
                      <a:pt x="2896" y="109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6"/>
              <p:cNvSpPr/>
              <p:nvPr/>
            </p:nvSpPr>
            <p:spPr>
              <a:xfrm>
                <a:off x="4260175" y="1895000"/>
                <a:ext cx="185500" cy="289900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11596" extrusionOk="0">
                    <a:moveTo>
                      <a:pt x="3986" y="467"/>
                    </a:moveTo>
                    <a:lnTo>
                      <a:pt x="6793" y="9314"/>
                    </a:lnTo>
                    <a:cubicBezTo>
                      <a:pt x="6699" y="9258"/>
                      <a:pt x="6591" y="9230"/>
                      <a:pt x="6479" y="9230"/>
                    </a:cubicBezTo>
                    <a:cubicBezTo>
                      <a:pt x="6442" y="9230"/>
                      <a:pt x="6404" y="9233"/>
                      <a:pt x="6367" y="9239"/>
                    </a:cubicBezTo>
                    <a:cubicBezTo>
                      <a:pt x="6141" y="9289"/>
                      <a:pt x="5915" y="9465"/>
                      <a:pt x="5790" y="9715"/>
                    </a:cubicBezTo>
                    <a:cubicBezTo>
                      <a:pt x="5740" y="9766"/>
                      <a:pt x="5715" y="9816"/>
                      <a:pt x="5690" y="9891"/>
                    </a:cubicBezTo>
                    <a:cubicBezTo>
                      <a:pt x="5690" y="9866"/>
                      <a:pt x="5665" y="9866"/>
                      <a:pt x="5665" y="9841"/>
                    </a:cubicBezTo>
                    <a:cubicBezTo>
                      <a:pt x="5507" y="9706"/>
                      <a:pt x="5330" y="9611"/>
                      <a:pt x="5168" y="9611"/>
                    </a:cubicBezTo>
                    <a:cubicBezTo>
                      <a:pt x="5150" y="9611"/>
                      <a:pt x="5132" y="9613"/>
                      <a:pt x="5113" y="9615"/>
                    </a:cubicBezTo>
                    <a:cubicBezTo>
                      <a:pt x="4763" y="9615"/>
                      <a:pt x="4512" y="9891"/>
                      <a:pt x="4412" y="10141"/>
                    </a:cubicBezTo>
                    <a:cubicBezTo>
                      <a:pt x="4387" y="10217"/>
                      <a:pt x="4362" y="10292"/>
                      <a:pt x="4362" y="10367"/>
                    </a:cubicBezTo>
                    <a:cubicBezTo>
                      <a:pt x="4261" y="10317"/>
                      <a:pt x="4161" y="10267"/>
                      <a:pt x="4036" y="10242"/>
                    </a:cubicBezTo>
                    <a:cubicBezTo>
                      <a:pt x="3972" y="10227"/>
                      <a:pt x="3908" y="10220"/>
                      <a:pt x="3844" y="10220"/>
                    </a:cubicBezTo>
                    <a:cubicBezTo>
                      <a:pt x="3580" y="10220"/>
                      <a:pt x="3325" y="10341"/>
                      <a:pt x="3184" y="10542"/>
                    </a:cubicBezTo>
                    <a:cubicBezTo>
                      <a:pt x="3159" y="10542"/>
                      <a:pt x="3159" y="10568"/>
                      <a:pt x="3159" y="10568"/>
                    </a:cubicBezTo>
                    <a:lnTo>
                      <a:pt x="477" y="1495"/>
                    </a:lnTo>
                    <a:lnTo>
                      <a:pt x="3986" y="467"/>
                    </a:lnTo>
                    <a:close/>
                    <a:moveTo>
                      <a:pt x="4126" y="0"/>
                    </a:moveTo>
                    <a:cubicBezTo>
                      <a:pt x="4105" y="0"/>
                      <a:pt x="4083" y="5"/>
                      <a:pt x="4061" y="16"/>
                    </a:cubicBezTo>
                    <a:lnTo>
                      <a:pt x="176" y="1144"/>
                    </a:lnTo>
                    <a:cubicBezTo>
                      <a:pt x="76" y="1194"/>
                      <a:pt x="1" y="1294"/>
                      <a:pt x="26" y="1395"/>
                    </a:cubicBezTo>
                    <a:lnTo>
                      <a:pt x="2908" y="11194"/>
                    </a:lnTo>
                    <a:cubicBezTo>
                      <a:pt x="2908" y="11294"/>
                      <a:pt x="2958" y="11420"/>
                      <a:pt x="3033" y="11520"/>
                    </a:cubicBezTo>
                    <a:cubicBezTo>
                      <a:pt x="3058" y="11570"/>
                      <a:pt x="3108" y="11595"/>
                      <a:pt x="3184" y="11595"/>
                    </a:cubicBezTo>
                    <a:cubicBezTo>
                      <a:pt x="3209" y="11595"/>
                      <a:pt x="3234" y="11570"/>
                      <a:pt x="3284" y="11570"/>
                    </a:cubicBezTo>
                    <a:cubicBezTo>
                      <a:pt x="3359" y="11520"/>
                      <a:pt x="3409" y="11420"/>
                      <a:pt x="3384" y="11319"/>
                    </a:cubicBezTo>
                    <a:lnTo>
                      <a:pt x="3334" y="11144"/>
                    </a:lnTo>
                    <a:cubicBezTo>
                      <a:pt x="3334" y="11044"/>
                      <a:pt x="3409" y="10918"/>
                      <a:pt x="3484" y="10793"/>
                    </a:cubicBezTo>
                    <a:cubicBezTo>
                      <a:pt x="3563" y="10695"/>
                      <a:pt x="3704" y="10627"/>
                      <a:pt x="3846" y="10627"/>
                    </a:cubicBezTo>
                    <a:cubicBezTo>
                      <a:pt x="3884" y="10627"/>
                      <a:pt x="3923" y="10632"/>
                      <a:pt x="3961" y="10643"/>
                    </a:cubicBezTo>
                    <a:cubicBezTo>
                      <a:pt x="4111" y="10668"/>
                      <a:pt x="4286" y="10818"/>
                      <a:pt x="4362" y="10994"/>
                    </a:cubicBezTo>
                    <a:cubicBezTo>
                      <a:pt x="4382" y="11055"/>
                      <a:pt x="4454" y="11100"/>
                      <a:pt x="4534" y="11100"/>
                    </a:cubicBezTo>
                    <a:cubicBezTo>
                      <a:pt x="4552" y="11100"/>
                      <a:pt x="4569" y="11098"/>
                      <a:pt x="4587" y="11094"/>
                    </a:cubicBezTo>
                    <a:cubicBezTo>
                      <a:pt x="4687" y="11069"/>
                      <a:pt x="4737" y="10994"/>
                      <a:pt x="4737" y="10893"/>
                    </a:cubicBezTo>
                    <a:cubicBezTo>
                      <a:pt x="4737" y="10693"/>
                      <a:pt x="4737" y="10467"/>
                      <a:pt x="4788" y="10292"/>
                    </a:cubicBezTo>
                    <a:cubicBezTo>
                      <a:pt x="4838" y="10167"/>
                      <a:pt x="4963" y="10016"/>
                      <a:pt x="5113" y="10016"/>
                    </a:cubicBezTo>
                    <a:cubicBezTo>
                      <a:pt x="5189" y="10016"/>
                      <a:pt x="5289" y="10066"/>
                      <a:pt x="5389" y="10141"/>
                    </a:cubicBezTo>
                    <a:cubicBezTo>
                      <a:pt x="5464" y="10217"/>
                      <a:pt x="5540" y="10342"/>
                      <a:pt x="5615" y="10467"/>
                    </a:cubicBezTo>
                    <a:cubicBezTo>
                      <a:pt x="5665" y="10542"/>
                      <a:pt x="5740" y="10568"/>
                      <a:pt x="5815" y="10568"/>
                    </a:cubicBezTo>
                    <a:cubicBezTo>
                      <a:pt x="5915" y="10542"/>
                      <a:pt x="5966" y="10492"/>
                      <a:pt x="5991" y="10392"/>
                    </a:cubicBezTo>
                    <a:cubicBezTo>
                      <a:pt x="6016" y="10217"/>
                      <a:pt x="6066" y="10041"/>
                      <a:pt x="6141" y="9891"/>
                    </a:cubicBezTo>
                    <a:cubicBezTo>
                      <a:pt x="6216" y="9766"/>
                      <a:pt x="6316" y="9665"/>
                      <a:pt x="6442" y="9640"/>
                    </a:cubicBezTo>
                    <a:cubicBezTo>
                      <a:pt x="6517" y="9640"/>
                      <a:pt x="6642" y="9665"/>
                      <a:pt x="6743" y="9740"/>
                    </a:cubicBezTo>
                    <a:cubicBezTo>
                      <a:pt x="6843" y="9816"/>
                      <a:pt x="6943" y="9916"/>
                      <a:pt x="7043" y="10016"/>
                    </a:cubicBezTo>
                    <a:cubicBezTo>
                      <a:pt x="7092" y="10065"/>
                      <a:pt x="7151" y="10092"/>
                      <a:pt x="7207" y="10092"/>
                    </a:cubicBezTo>
                    <a:cubicBezTo>
                      <a:pt x="7237" y="10092"/>
                      <a:pt x="7267" y="10084"/>
                      <a:pt x="7294" y="10066"/>
                    </a:cubicBezTo>
                    <a:cubicBezTo>
                      <a:pt x="7394" y="10016"/>
                      <a:pt x="7419" y="9916"/>
                      <a:pt x="7394" y="9816"/>
                    </a:cubicBezTo>
                    <a:lnTo>
                      <a:pt x="4311" y="141"/>
                    </a:lnTo>
                    <a:cubicBezTo>
                      <a:pt x="4272" y="63"/>
                      <a:pt x="4203" y="0"/>
                      <a:pt x="4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6"/>
              <p:cNvSpPr/>
              <p:nvPr/>
            </p:nvSpPr>
            <p:spPr>
              <a:xfrm>
                <a:off x="4337875" y="2174225"/>
                <a:ext cx="19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76" h="201" extrusionOk="0">
                    <a:moveTo>
                      <a:pt x="25" y="0"/>
                    </a:moveTo>
                    <a:cubicBezTo>
                      <a:pt x="0" y="75"/>
                      <a:pt x="25" y="150"/>
                      <a:pt x="76" y="201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E390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6"/>
              <p:cNvSpPr/>
              <p:nvPr/>
            </p:nvSpPr>
            <p:spPr>
              <a:xfrm>
                <a:off x="4332850" y="2169200"/>
                <a:ext cx="1257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28" extrusionOk="0">
                    <a:moveTo>
                      <a:pt x="176" y="1"/>
                    </a:moveTo>
                    <a:cubicBezTo>
                      <a:pt x="76" y="26"/>
                      <a:pt x="1" y="101"/>
                      <a:pt x="1" y="201"/>
                    </a:cubicBezTo>
                    <a:cubicBezTo>
                      <a:pt x="1" y="326"/>
                      <a:pt x="51" y="452"/>
                      <a:pt x="126" y="552"/>
                    </a:cubicBezTo>
                    <a:cubicBezTo>
                      <a:pt x="151" y="602"/>
                      <a:pt x="226" y="627"/>
                      <a:pt x="277" y="627"/>
                    </a:cubicBezTo>
                    <a:cubicBezTo>
                      <a:pt x="302" y="627"/>
                      <a:pt x="327" y="602"/>
                      <a:pt x="377" y="602"/>
                    </a:cubicBezTo>
                    <a:cubicBezTo>
                      <a:pt x="452" y="552"/>
                      <a:pt x="502" y="452"/>
                      <a:pt x="477" y="351"/>
                    </a:cubicBezTo>
                    <a:lnTo>
                      <a:pt x="402" y="151"/>
                    </a:lnTo>
                    <a:cubicBezTo>
                      <a:pt x="377" y="51"/>
                      <a:pt x="27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6"/>
              <p:cNvSpPr/>
              <p:nvPr/>
            </p:nvSpPr>
            <p:spPr>
              <a:xfrm>
                <a:off x="4312175" y="2085250"/>
                <a:ext cx="127850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3560" extrusionOk="0">
                    <a:moveTo>
                      <a:pt x="1" y="0"/>
                    </a:moveTo>
                    <a:lnTo>
                      <a:pt x="1053" y="3559"/>
                    </a:lnTo>
                    <a:cubicBezTo>
                      <a:pt x="1053" y="3384"/>
                      <a:pt x="1154" y="3183"/>
                      <a:pt x="1254" y="3058"/>
                    </a:cubicBezTo>
                    <a:cubicBezTo>
                      <a:pt x="1374" y="2897"/>
                      <a:pt x="1575" y="2817"/>
                      <a:pt x="1766" y="2817"/>
                    </a:cubicBezTo>
                    <a:cubicBezTo>
                      <a:pt x="1813" y="2817"/>
                      <a:pt x="1860" y="2822"/>
                      <a:pt x="1906" y="2832"/>
                    </a:cubicBezTo>
                    <a:cubicBezTo>
                      <a:pt x="2156" y="2882"/>
                      <a:pt x="2357" y="3058"/>
                      <a:pt x="2457" y="3283"/>
                    </a:cubicBezTo>
                    <a:cubicBezTo>
                      <a:pt x="2457" y="3058"/>
                      <a:pt x="2432" y="2832"/>
                      <a:pt x="2532" y="2607"/>
                    </a:cubicBezTo>
                    <a:cubicBezTo>
                      <a:pt x="2607" y="2406"/>
                      <a:pt x="2808" y="2206"/>
                      <a:pt x="3033" y="2206"/>
                    </a:cubicBezTo>
                    <a:cubicBezTo>
                      <a:pt x="3184" y="2206"/>
                      <a:pt x="3334" y="2281"/>
                      <a:pt x="3434" y="2381"/>
                    </a:cubicBezTo>
                    <a:cubicBezTo>
                      <a:pt x="3560" y="2481"/>
                      <a:pt x="3635" y="2632"/>
                      <a:pt x="3710" y="2757"/>
                    </a:cubicBezTo>
                    <a:cubicBezTo>
                      <a:pt x="3760" y="2557"/>
                      <a:pt x="3785" y="2356"/>
                      <a:pt x="3886" y="2181"/>
                    </a:cubicBezTo>
                    <a:cubicBezTo>
                      <a:pt x="3961" y="2030"/>
                      <a:pt x="4136" y="1880"/>
                      <a:pt x="4312" y="1830"/>
                    </a:cubicBezTo>
                    <a:cubicBezTo>
                      <a:pt x="4342" y="1825"/>
                      <a:pt x="4371" y="1823"/>
                      <a:pt x="4400" y="1823"/>
                    </a:cubicBezTo>
                    <a:cubicBezTo>
                      <a:pt x="4538" y="1823"/>
                      <a:pt x="4659" y="1872"/>
                      <a:pt x="4763" y="1955"/>
                    </a:cubicBezTo>
                    <a:cubicBezTo>
                      <a:pt x="4913" y="2030"/>
                      <a:pt x="5013" y="2156"/>
                      <a:pt x="5114" y="2281"/>
                    </a:cubicBezTo>
                    <a:lnTo>
                      <a:pt x="4487" y="301"/>
                    </a:lnTo>
                    <a:cubicBezTo>
                      <a:pt x="3776" y="532"/>
                      <a:pt x="3123" y="627"/>
                      <a:pt x="2528" y="627"/>
                    </a:cubicBezTo>
                    <a:cubicBezTo>
                      <a:pt x="1510" y="627"/>
                      <a:pt x="666" y="348"/>
                      <a:pt x="1" y="0"/>
                    </a:cubicBezTo>
                    <a:close/>
                  </a:path>
                </a:pathLst>
              </a:custGeom>
              <a:solidFill>
                <a:srgbClr val="DCB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6"/>
              <p:cNvSpPr/>
              <p:nvPr/>
            </p:nvSpPr>
            <p:spPr>
              <a:xfrm>
                <a:off x="4306550" y="2080175"/>
                <a:ext cx="139125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3963" extrusionOk="0">
                    <a:moveTo>
                      <a:pt x="552" y="579"/>
                    </a:moveTo>
                    <a:lnTo>
                      <a:pt x="552" y="579"/>
                    </a:lnTo>
                    <a:cubicBezTo>
                      <a:pt x="1240" y="874"/>
                      <a:pt x="1977" y="1020"/>
                      <a:pt x="2742" y="1020"/>
                    </a:cubicBezTo>
                    <a:cubicBezTo>
                      <a:pt x="3342" y="1020"/>
                      <a:pt x="3959" y="931"/>
                      <a:pt x="4587" y="754"/>
                    </a:cubicBezTo>
                    <a:lnTo>
                      <a:pt x="4938" y="1907"/>
                    </a:lnTo>
                    <a:cubicBezTo>
                      <a:pt x="4844" y="1851"/>
                      <a:pt x="4736" y="1823"/>
                      <a:pt x="4624" y="1823"/>
                    </a:cubicBezTo>
                    <a:cubicBezTo>
                      <a:pt x="4587" y="1823"/>
                      <a:pt x="4549" y="1826"/>
                      <a:pt x="4512" y="1832"/>
                    </a:cubicBezTo>
                    <a:cubicBezTo>
                      <a:pt x="4286" y="1882"/>
                      <a:pt x="4060" y="2058"/>
                      <a:pt x="3935" y="2308"/>
                    </a:cubicBezTo>
                    <a:cubicBezTo>
                      <a:pt x="3885" y="2359"/>
                      <a:pt x="3860" y="2409"/>
                      <a:pt x="3835" y="2484"/>
                    </a:cubicBezTo>
                    <a:cubicBezTo>
                      <a:pt x="3835" y="2459"/>
                      <a:pt x="3810" y="2459"/>
                      <a:pt x="3810" y="2434"/>
                    </a:cubicBezTo>
                    <a:cubicBezTo>
                      <a:pt x="3652" y="2299"/>
                      <a:pt x="3475" y="2204"/>
                      <a:pt x="3313" y="2204"/>
                    </a:cubicBezTo>
                    <a:cubicBezTo>
                      <a:pt x="3295" y="2204"/>
                      <a:pt x="3277" y="2206"/>
                      <a:pt x="3258" y="2208"/>
                    </a:cubicBezTo>
                    <a:cubicBezTo>
                      <a:pt x="2908" y="2208"/>
                      <a:pt x="2657" y="2484"/>
                      <a:pt x="2557" y="2734"/>
                    </a:cubicBezTo>
                    <a:cubicBezTo>
                      <a:pt x="2532" y="2810"/>
                      <a:pt x="2507" y="2885"/>
                      <a:pt x="2507" y="2960"/>
                    </a:cubicBezTo>
                    <a:cubicBezTo>
                      <a:pt x="2406" y="2910"/>
                      <a:pt x="2306" y="2860"/>
                      <a:pt x="2181" y="2835"/>
                    </a:cubicBezTo>
                    <a:cubicBezTo>
                      <a:pt x="2117" y="2820"/>
                      <a:pt x="2053" y="2813"/>
                      <a:pt x="1989" y="2813"/>
                    </a:cubicBezTo>
                    <a:cubicBezTo>
                      <a:pt x="1725" y="2813"/>
                      <a:pt x="1470" y="2934"/>
                      <a:pt x="1329" y="3135"/>
                    </a:cubicBezTo>
                    <a:cubicBezTo>
                      <a:pt x="1304" y="3135"/>
                      <a:pt x="1304" y="3135"/>
                      <a:pt x="1304" y="3161"/>
                    </a:cubicBezTo>
                    <a:lnTo>
                      <a:pt x="552" y="579"/>
                    </a:lnTo>
                    <a:close/>
                    <a:moveTo>
                      <a:pt x="227" y="0"/>
                    </a:moveTo>
                    <a:cubicBezTo>
                      <a:pt x="182" y="0"/>
                      <a:pt x="132" y="22"/>
                      <a:pt x="101" y="53"/>
                    </a:cubicBezTo>
                    <a:cubicBezTo>
                      <a:pt x="25" y="103"/>
                      <a:pt x="0" y="178"/>
                      <a:pt x="25" y="253"/>
                    </a:cubicBezTo>
                    <a:lnTo>
                      <a:pt x="1078" y="3837"/>
                    </a:lnTo>
                    <a:cubicBezTo>
                      <a:pt x="1103" y="3912"/>
                      <a:pt x="1178" y="3963"/>
                      <a:pt x="1278" y="3963"/>
                    </a:cubicBezTo>
                    <a:lnTo>
                      <a:pt x="1304" y="3963"/>
                    </a:lnTo>
                    <a:cubicBezTo>
                      <a:pt x="1404" y="3963"/>
                      <a:pt x="1479" y="3862"/>
                      <a:pt x="1479" y="3762"/>
                    </a:cubicBezTo>
                    <a:cubicBezTo>
                      <a:pt x="1479" y="3662"/>
                      <a:pt x="1529" y="3511"/>
                      <a:pt x="1629" y="3386"/>
                    </a:cubicBezTo>
                    <a:cubicBezTo>
                      <a:pt x="1708" y="3288"/>
                      <a:pt x="1849" y="3220"/>
                      <a:pt x="1991" y="3220"/>
                    </a:cubicBezTo>
                    <a:cubicBezTo>
                      <a:pt x="2029" y="3220"/>
                      <a:pt x="2068" y="3225"/>
                      <a:pt x="2106" y="3236"/>
                    </a:cubicBezTo>
                    <a:cubicBezTo>
                      <a:pt x="2256" y="3261"/>
                      <a:pt x="2431" y="3411"/>
                      <a:pt x="2507" y="3587"/>
                    </a:cubicBezTo>
                    <a:cubicBezTo>
                      <a:pt x="2527" y="3648"/>
                      <a:pt x="2599" y="3693"/>
                      <a:pt x="2679" y="3693"/>
                    </a:cubicBezTo>
                    <a:cubicBezTo>
                      <a:pt x="2697" y="3693"/>
                      <a:pt x="2714" y="3691"/>
                      <a:pt x="2732" y="3687"/>
                    </a:cubicBezTo>
                    <a:cubicBezTo>
                      <a:pt x="2832" y="3662"/>
                      <a:pt x="2882" y="3587"/>
                      <a:pt x="2882" y="3486"/>
                    </a:cubicBezTo>
                    <a:cubicBezTo>
                      <a:pt x="2882" y="3286"/>
                      <a:pt x="2882" y="3060"/>
                      <a:pt x="2933" y="2885"/>
                    </a:cubicBezTo>
                    <a:cubicBezTo>
                      <a:pt x="2983" y="2760"/>
                      <a:pt x="3108" y="2609"/>
                      <a:pt x="3258" y="2609"/>
                    </a:cubicBezTo>
                    <a:cubicBezTo>
                      <a:pt x="3334" y="2609"/>
                      <a:pt x="3434" y="2659"/>
                      <a:pt x="3534" y="2734"/>
                    </a:cubicBezTo>
                    <a:cubicBezTo>
                      <a:pt x="3609" y="2810"/>
                      <a:pt x="3685" y="2935"/>
                      <a:pt x="3760" y="3060"/>
                    </a:cubicBezTo>
                    <a:cubicBezTo>
                      <a:pt x="3810" y="3135"/>
                      <a:pt x="3885" y="3161"/>
                      <a:pt x="3960" y="3161"/>
                    </a:cubicBezTo>
                    <a:cubicBezTo>
                      <a:pt x="4060" y="3135"/>
                      <a:pt x="4111" y="3085"/>
                      <a:pt x="4136" y="2985"/>
                    </a:cubicBezTo>
                    <a:cubicBezTo>
                      <a:pt x="4161" y="2810"/>
                      <a:pt x="4211" y="2634"/>
                      <a:pt x="4286" y="2484"/>
                    </a:cubicBezTo>
                    <a:cubicBezTo>
                      <a:pt x="4361" y="2359"/>
                      <a:pt x="4461" y="2258"/>
                      <a:pt x="4587" y="2233"/>
                    </a:cubicBezTo>
                    <a:cubicBezTo>
                      <a:pt x="4662" y="2233"/>
                      <a:pt x="4787" y="2258"/>
                      <a:pt x="4888" y="2333"/>
                    </a:cubicBezTo>
                    <a:cubicBezTo>
                      <a:pt x="4988" y="2409"/>
                      <a:pt x="5088" y="2509"/>
                      <a:pt x="5188" y="2609"/>
                    </a:cubicBezTo>
                    <a:cubicBezTo>
                      <a:pt x="5237" y="2658"/>
                      <a:pt x="5296" y="2685"/>
                      <a:pt x="5352" y="2685"/>
                    </a:cubicBezTo>
                    <a:cubicBezTo>
                      <a:pt x="5382" y="2685"/>
                      <a:pt x="5412" y="2677"/>
                      <a:pt x="5439" y="2659"/>
                    </a:cubicBezTo>
                    <a:cubicBezTo>
                      <a:pt x="5539" y="2609"/>
                      <a:pt x="5564" y="2509"/>
                      <a:pt x="5539" y="2409"/>
                    </a:cubicBezTo>
                    <a:lnTo>
                      <a:pt x="4913" y="429"/>
                    </a:lnTo>
                    <a:cubicBezTo>
                      <a:pt x="4888" y="379"/>
                      <a:pt x="4862" y="353"/>
                      <a:pt x="4812" y="328"/>
                    </a:cubicBezTo>
                    <a:cubicBezTo>
                      <a:pt x="4777" y="311"/>
                      <a:pt x="4741" y="293"/>
                      <a:pt x="4706" y="293"/>
                    </a:cubicBezTo>
                    <a:cubicBezTo>
                      <a:pt x="4691" y="293"/>
                      <a:pt x="4677" y="296"/>
                      <a:pt x="4662" y="303"/>
                    </a:cubicBezTo>
                    <a:cubicBezTo>
                      <a:pt x="3998" y="514"/>
                      <a:pt x="3357" y="618"/>
                      <a:pt x="2737" y="618"/>
                    </a:cubicBezTo>
                    <a:cubicBezTo>
                      <a:pt x="1883" y="618"/>
                      <a:pt x="1071" y="420"/>
                      <a:pt x="301" y="28"/>
                    </a:cubicBezTo>
                    <a:cubicBezTo>
                      <a:pt x="282" y="9"/>
                      <a:pt x="255" y="0"/>
                      <a:pt x="227" y="0"/>
                    </a:cubicBezTo>
                    <a:close/>
                  </a:path>
                </a:pathLst>
              </a:custGeom>
              <a:solidFill>
                <a:srgbClr val="DCB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6"/>
              <p:cNvSpPr/>
              <p:nvPr/>
            </p:nvSpPr>
            <p:spPr>
              <a:xfrm>
                <a:off x="4323450" y="1992225"/>
                <a:ext cx="207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829" h="1341" extrusionOk="0">
                    <a:moveTo>
                      <a:pt x="367" y="1"/>
                    </a:moveTo>
                    <a:cubicBezTo>
                      <a:pt x="342" y="1"/>
                      <a:pt x="321" y="6"/>
                      <a:pt x="302" y="12"/>
                    </a:cubicBezTo>
                    <a:cubicBezTo>
                      <a:pt x="1" y="87"/>
                      <a:pt x="76" y="563"/>
                      <a:pt x="101" y="739"/>
                    </a:cubicBezTo>
                    <a:cubicBezTo>
                      <a:pt x="151" y="889"/>
                      <a:pt x="201" y="1014"/>
                      <a:pt x="252" y="1115"/>
                    </a:cubicBezTo>
                    <a:cubicBezTo>
                      <a:pt x="352" y="1290"/>
                      <a:pt x="477" y="1340"/>
                      <a:pt x="552" y="1340"/>
                    </a:cubicBezTo>
                    <a:cubicBezTo>
                      <a:pt x="577" y="1340"/>
                      <a:pt x="577" y="1340"/>
                      <a:pt x="602" y="1315"/>
                    </a:cubicBezTo>
                    <a:cubicBezTo>
                      <a:pt x="678" y="1315"/>
                      <a:pt x="803" y="1240"/>
                      <a:pt x="828" y="989"/>
                    </a:cubicBezTo>
                    <a:cubicBezTo>
                      <a:pt x="828" y="864"/>
                      <a:pt x="803" y="739"/>
                      <a:pt x="778" y="588"/>
                    </a:cubicBezTo>
                    <a:cubicBezTo>
                      <a:pt x="753" y="438"/>
                      <a:pt x="703" y="313"/>
                      <a:pt x="653" y="212"/>
                    </a:cubicBezTo>
                    <a:cubicBezTo>
                      <a:pt x="540" y="43"/>
                      <a:pt x="441" y="1"/>
                      <a:pt x="3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6"/>
              <p:cNvSpPr/>
              <p:nvPr/>
            </p:nvSpPr>
            <p:spPr>
              <a:xfrm>
                <a:off x="4351650" y="1985350"/>
                <a:ext cx="2070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15" extrusionOk="0">
                    <a:moveTo>
                      <a:pt x="370" y="0"/>
                    </a:moveTo>
                    <a:cubicBezTo>
                      <a:pt x="344" y="0"/>
                      <a:pt x="320" y="5"/>
                      <a:pt x="302" y="11"/>
                    </a:cubicBezTo>
                    <a:cubicBezTo>
                      <a:pt x="1" y="86"/>
                      <a:pt x="76" y="537"/>
                      <a:pt x="126" y="738"/>
                    </a:cubicBezTo>
                    <a:cubicBezTo>
                      <a:pt x="151" y="888"/>
                      <a:pt x="201" y="1014"/>
                      <a:pt x="251" y="1114"/>
                    </a:cubicBezTo>
                    <a:cubicBezTo>
                      <a:pt x="352" y="1289"/>
                      <a:pt x="477" y="1314"/>
                      <a:pt x="552" y="1314"/>
                    </a:cubicBezTo>
                    <a:lnTo>
                      <a:pt x="602" y="1314"/>
                    </a:lnTo>
                    <a:cubicBezTo>
                      <a:pt x="677" y="1289"/>
                      <a:pt x="828" y="1239"/>
                      <a:pt x="828" y="964"/>
                    </a:cubicBezTo>
                    <a:cubicBezTo>
                      <a:pt x="828" y="863"/>
                      <a:pt x="828" y="713"/>
                      <a:pt x="778" y="588"/>
                    </a:cubicBezTo>
                    <a:cubicBezTo>
                      <a:pt x="753" y="437"/>
                      <a:pt x="703" y="312"/>
                      <a:pt x="652" y="212"/>
                    </a:cubicBezTo>
                    <a:cubicBezTo>
                      <a:pt x="558" y="42"/>
                      <a:pt x="450" y="0"/>
                      <a:pt x="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6"/>
              <p:cNvSpPr/>
              <p:nvPr/>
            </p:nvSpPr>
            <p:spPr>
              <a:xfrm>
                <a:off x="4309675" y="1995775"/>
                <a:ext cx="8335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2326" extrusionOk="0">
                    <a:moveTo>
                      <a:pt x="2842" y="1"/>
                    </a:moveTo>
                    <a:cubicBezTo>
                      <a:pt x="2813" y="1"/>
                      <a:pt x="2784" y="7"/>
                      <a:pt x="2757" y="20"/>
                    </a:cubicBezTo>
                    <a:cubicBezTo>
                      <a:pt x="2657" y="70"/>
                      <a:pt x="2607" y="196"/>
                      <a:pt x="2657" y="296"/>
                    </a:cubicBezTo>
                    <a:cubicBezTo>
                      <a:pt x="2657" y="296"/>
                      <a:pt x="2883" y="822"/>
                      <a:pt x="2682" y="1298"/>
                    </a:cubicBezTo>
                    <a:cubicBezTo>
                      <a:pt x="2582" y="1549"/>
                      <a:pt x="2356" y="1724"/>
                      <a:pt x="2056" y="1850"/>
                    </a:cubicBezTo>
                    <a:cubicBezTo>
                      <a:pt x="1905" y="1900"/>
                      <a:pt x="1768" y="1925"/>
                      <a:pt x="1639" y="1925"/>
                    </a:cubicBezTo>
                    <a:cubicBezTo>
                      <a:pt x="1511" y="1925"/>
                      <a:pt x="1392" y="1900"/>
                      <a:pt x="1279" y="1850"/>
                    </a:cubicBezTo>
                    <a:cubicBezTo>
                      <a:pt x="702" y="1599"/>
                      <a:pt x="427" y="822"/>
                      <a:pt x="427" y="822"/>
                    </a:cubicBezTo>
                    <a:cubicBezTo>
                      <a:pt x="389" y="729"/>
                      <a:pt x="325" y="678"/>
                      <a:pt x="253" y="678"/>
                    </a:cubicBezTo>
                    <a:cubicBezTo>
                      <a:pt x="228" y="678"/>
                      <a:pt x="202" y="684"/>
                      <a:pt x="176" y="697"/>
                    </a:cubicBezTo>
                    <a:cubicBezTo>
                      <a:pt x="51" y="722"/>
                      <a:pt x="1" y="847"/>
                      <a:pt x="51" y="948"/>
                    </a:cubicBezTo>
                    <a:cubicBezTo>
                      <a:pt x="51" y="998"/>
                      <a:pt x="377" y="1875"/>
                      <a:pt x="1103" y="2226"/>
                    </a:cubicBezTo>
                    <a:cubicBezTo>
                      <a:pt x="1279" y="2301"/>
                      <a:pt x="1454" y="2326"/>
                      <a:pt x="1655" y="2326"/>
                    </a:cubicBezTo>
                    <a:cubicBezTo>
                      <a:pt x="1830" y="2326"/>
                      <a:pt x="2006" y="2301"/>
                      <a:pt x="2181" y="2226"/>
                    </a:cubicBezTo>
                    <a:cubicBezTo>
                      <a:pt x="2607" y="2075"/>
                      <a:pt x="2908" y="1800"/>
                      <a:pt x="3058" y="1449"/>
                    </a:cubicBezTo>
                    <a:cubicBezTo>
                      <a:pt x="3334" y="822"/>
                      <a:pt x="3033" y="146"/>
                      <a:pt x="3033" y="120"/>
                    </a:cubicBezTo>
                    <a:cubicBezTo>
                      <a:pt x="2996" y="47"/>
                      <a:pt x="2919" y="1"/>
                      <a:pt x="28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6"/>
              <p:cNvSpPr/>
              <p:nvPr/>
            </p:nvSpPr>
            <p:spPr>
              <a:xfrm>
                <a:off x="4337875" y="2063775"/>
                <a:ext cx="40125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4268" extrusionOk="0">
                    <a:moveTo>
                      <a:pt x="227" y="1"/>
                    </a:moveTo>
                    <a:cubicBezTo>
                      <a:pt x="210" y="1"/>
                      <a:pt x="193" y="3"/>
                      <a:pt x="176" y="7"/>
                    </a:cubicBezTo>
                    <a:cubicBezTo>
                      <a:pt x="51" y="32"/>
                      <a:pt x="0" y="157"/>
                      <a:pt x="25" y="258"/>
                    </a:cubicBezTo>
                    <a:cubicBezTo>
                      <a:pt x="51" y="333"/>
                      <a:pt x="802" y="2814"/>
                      <a:pt x="1178" y="4117"/>
                    </a:cubicBezTo>
                    <a:cubicBezTo>
                      <a:pt x="1228" y="4218"/>
                      <a:pt x="1304" y="4268"/>
                      <a:pt x="1379" y="4268"/>
                    </a:cubicBezTo>
                    <a:lnTo>
                      <a:pt x="1454" y="4268"/>
                    </a:lnTo>
                    <a:cubicBezTo>
                      <a:pt x="1554" y="4243"/>
                      <a:pt x="1604" y="4117"/>
                      <a:pt x="1579" y="4017"/>
                    </a:cubicBezTo>
                    <a:cubicBezTo>
                      <a:pt x="1304" y="3115"/>
                      <a:pt x="426" y="182"/>
                      <a:pt x="426" y="132"/>
                    </a:cubicBezTo>
                    <a:cubicBezTo>
                      <a:pt x="385" y="49"/>
                      <a:pt x="309" y="1"/>
                      <a:pt x="2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6"/>
              <p:cNvSpPr/>
              <p:nvPr/>
            </p:nvSpPr>
            <p:spPr>
              <a:xfrm>
                <a:off x="4374225" y="2059425"/>
                <a:ext cx="36350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891" extrusionOk="0">
                    <a:moveTo>
                      <a:pt x="224" y="1"/>
                    </a:moveTo>
                    <a:cubicBezTo>
                      <a:pt x="208" y="1"/>
                      <a:pt x="192" y="2"/>
                      <a:pt x="175" y="6"/>
                    </a:cubicBezTo>
                    <a:cubicBezTo>
                      <a:pt x="75" y="56"/>
                      <a:pt x="0" y="156"/>
                      <a:pt x="50" y="256"/>
                    </a:cubicBezTo>
                    <a:lnTo>
                      <a:pt x="1028" y="3740"/>
                    </a:lnTo>
                    <a:cubicBezTo>
                      <a:pt x="1053" y="3840"/>
                      <a:pt x="1153" y="3890"/>
                      <a:pt x="1228" y="3890"/>
                    </a:cubicBezTo>
                    <a:lnTo>
                      <a:pt x="1278" y="3890"/>
                    </a:lnTo>
                    <a:cubicBezTo>
                      <a:pt x="1404" y="3840"/>
                      <a:pt x="1454" y="3740"/>
                      <a:pt x="1429" y="3640"/>
                    </a:cubicBezTo>
                    <a:lnTo>
                      <a:pt x="426" y="156"/>
                    </a:lnTo>
                    <a:cubicBezTo>
                      <a:pt x="404" y="69"/>
                      <a:pt x="326" y="1"/>
                      <a:pt x="2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6"/>
              <p:cNvSpPr/>
              <p:nvPr/>
            </p:nvSpPr>
            <p:spPr>
              <a:xfrm>
                <a:off x="4297775" y="1945400"/>
                <a:ext cx="22575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835" extrusionOk="0">
                    <a:moveTo>
                      <a:pt x="216" y="0"/>
                    </a:moveTo>
                    <a:cubicBezTo>
                      <a:pt x="203" y="0"/>
                      <a:pt x="189" y="2"/>
                      <a:pt x="176" y="5"/>
                    </a:cubicBezTo>
                    <a:cubicBezTo>
                      <a:pt x="76" y="55"/>
                      <a:pt x="0" y="155"/>
                      <a:pt x="51" y="281"/>
                    </a:cubicBezTo>
                    <a:lnTo>
                      <a:pt x="502" y="1709"/>
                    </a:lnTo>
                    <a:cubicBezTo>
                      <a:pt x="527" y="1785"/>
                      <a:pt x="602" y="1835"/>
                      <a:pt x="677" y="1835"/>
                    </a:cubicBezTo>
                    <a:lnTo>
                      <a:pt x="752" y="1835"/>
                    </a:lnTo>
                    <a:cubicBezTo>
                      <a:pt x="853" y="1810"/>
                      <a:pt x="903" y="1684"/>
                      <a:pt x="878" y="1584"/>
                    </a:cubicBezTo>
                    <a:lnTo>
                      <a:pt x="426" y="155"/>
                    </a:lnTo>
                    <a:cubicBezTo>
                      <a:pt x="405" y="68"/>
                      <a:pt x="307" y="0"/>
                      <a:pt x="2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6"/>
              <p:cNvSpPr/>
              <p:nvPr/>
            </p:nvSpPr>
            <p:spPr>
              <a:xfrm>
                <a:off x="4337875" y="1935325"/>
                <a:ext cx="2070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662" extrusionOk="0">
                    <a:moveTo>
                      <a:pt x="227" y="1"/>
                    </a:moveTo>
                    <a:cubicBezTo>
                      <a:pt x="210" y="1"/>
                      <a:pt x="193" y="3"/>
                      <a:pt x="176" y="7"/>
                    </a:cubicBezTo>
                    <a:cubicBezTo>
                      <a:pt x="51" y="32"/>
                      <a:pt x="0" y="157"/>
                      <a:pt x="25" y="258"/>
                    </a:cubicBezTo>
                    <a:lnTo>
                      <a:pt x="401" y="1536"/>
                    </a:lnTo>
                    <a:cubicBezTo>
                      <a:pt x="452" y="1611"/>
                      <a:pt x="527" y="1661"/>
                      <a:pt x="602" y="1661"/>
                    </a:cubicBezTo>
                    <a:lnTo>
                      <a:pt x="677" y="1661"/>
                    </a:lnTo>
                    <a:cubicBezTo>
                      <a:pt x="777" y="1636"/>
                      <a:pt x="827" y="1511"/>
                      <a:pt x="802" y="1411"/>
                    </a:cubicBezTo>
                    <a:lnTo>
                      <a:pt x="426" y="157"/>
                    </a:lnTo>
                    <a:cubicBezTo>
                      <a:pt x="406" y="53"/>
                      <a:pt x="315" y="1"/>
                      <a:pt x="2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6"/>
              <p:cNvSpPr/>
              <p:nvPr/>
            </p:nvSpPr>
            <p:spPr>
              <a:xfrm>
                <a:off x="4405550" y="2232850"/>
                <a:ext cx="26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214" extrusionOk="0">
                    <a:moveTo>
                      <a:pt x="856" y="1"/>
                    </a:moveTo>
                    <a:cubicBezTo>
                      <a:pt x="382" y="1"/>
                      <a:pt x="50" y="312"/>
                      <a:pt x="50" y="312"/>
                    </a:cubicBezTo>
                    <a:cubicBezTo>
                      <a:pt x="50" y="312"/>
                      <a:pt x="25" y="312"/>
                      <a:pt x="0" y="362"/>
                    </a:cubicBezTo>
                    <a:lnTo>
                      <a:pt x="928" y="1214"/>
                    </a:lnTo>
                    <a:lnTo>
                      <a:pt x="1053" y="86"/>
                    </a:lnTo>
                    <a:lnTo>
                      <a:pt x="1003" y="11"/>
                    </a:lnTo>
                    <a:cubicBezTo>
                      <a:pt x="953" y="4"/>
                      <a:pt x="904" y="1"/>
                      <a:pt x="8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6"/>
              <p:cNvSpPr/>
              <p:nvPr/>
            </p:nvSpPr>
            <p:spPr>
              <a:xfrm>
                <a:off x="4399900" y="2227875"/>
                <a:ext cx="3700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614" extrusionOk="0">
                    <a:moveTo>
                      <a:pt x="1053" y="410"/>
                    </a:moveTo>
                    <a:lnTo>
                      <a:pt x="1003" y="987"/>
                    </a:lnTo>
                    <a:lnTo>
                      <a:pt x="527" y="561"/>
                    </a:lnTo>
                    <a:cubicBezTo>
                      <a:pt x="652" y="486"/>
                      <a:pt x="853" y="410"/>
                      <a:pt x="1053" y="410"/>
                    </a:cubicBezTo>
                    <a:close/>
                    <a:moveTo>
                      <a:pt x="1096" y="0"/>
                    </a:moveTo>
                    <a:cubicBezTo>
                      <a:pt x="549" y="0"/>
                      <a:pt x="149" y="335"/>
                      <a:pt x="126" y="335"/>
                    </a:cubicBezTo>
                    <a:cubicBezTo>
                      <a:pt x="126" y="360"/>
                      <a:pt x="101" y="360"/>
                      <a:pt x="101" y="385"/>
                    </a:cubicBezTo>
                    <a:lnTo>
                      <a:pt x="76" y="435"/>
                    </a:lnTo>
                    <a:cubicBezTo>
                      <a:pt x="1" y="511"/>
                      <a:pt x="1" y="636"/>
                      <a:pt x="101" y="686"/>
                    </a:cubicBezTo>
                    <a:lnTo>
                      <a:pt x="1028" y="1563"/>
                    </a:lnTo>
                    <a:cubicBezTo>
                      <a:pt x="1053" y="1588"/>
                      <a:pt x="1103" y="1613"/>
                      <a:pt x="1154" y="1613"/>
                    </a:cubicBezTo>
                    <a:lnTo>
                      <a:pt x="1229" y="1613"/>
                    </a:lnTo>
                    <a:cubicBezTo>
                      <a:pt x="1304" y="1588"/>
                      <a:pt x="1354" y="1513"/>
                      <a:pt x="1354" y="1438"/>
                    </a:cubicBezTo>
                    <a:lnTo>
                      <a:pt x="1479" y="285"/>
                    </a:lnTo>
                    <a:cubicBezTo>
                      <a:pt x="1479" y="235"/>
                      <a:pt x="1454" y="160"/>
                      <a:pt x="1429" y="135"/>
                    </a:cubicBezTo>
                    <a:lnTo>
                      <a:pt x="1354" y="85"/>
                    </a:lnTo>
                    <a:cubicBezTo>
                      <a:pt x="1329" y="34"/>
                      <a:pt x="1304" y="34"/>
                      <a:pt x="1254" y="9"/>
                    </a:cubicBezTo>
                    <a:cubicBezTo>
                      <a:pt x="1200" y="3"/>
                      <a:pt x="1147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6"/>
              <p:cNvSpPr/>
              <p:nvPr/>
            </p:nvSpPr>
            <p:spPr>
              <a:xfrm>
                <a:off x="4265825" y="1899775"/>
                <a:ext cx="106525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2232" extrusionOk="0">
                    <a:moveTo>
                      <a:pt x="3885" y="1"/>
                    </a:moveTo>
                    <a:lnTo>
                      <a:pt x="0" y="1153"/>
                    </a:lnTo>
                    <a:lnTo>
                      <a:pt x="326" y="2231"/>
                    </a:lnTo>
                    <a:lnTo>
                      <a:pt x="4236" y="1178"/>
                    </a:lnTo>
                    <a:lnTo>
                      <a:pt x="4261" y="1153"/>
                    </a:lnTo>
                    <a:lnTo>
                      <a:pt x="38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6"/>
              <p:cNvSpPr/>
              <p:nvPr/>
            </p:nvSpPr>
            <p:spPr>
              <a:xfrm>
                <a:off x="4260175" y="1895000"/>
                <a:ext cx="1178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2623" extrusionOk="0">
                    <a:moveTo>
                      <a:pt x="3986" y="467"/>
                    </a:moveTo>
                    <a:lnTo>
                      <a:pt x="4211" y="1219"/>
                    </a:lnTo>
                    <a:lnTo>
                      <a:pt x="677" y="2171"/>
                    </a:lnTo>
                    <a:lnTo>
                      <a:pt x="477" y="1495"/>
                    </a:lnTo>
                    <a:lnTo>
                      <a:pt x="3986" y="467"/>
                    </a:lnTo>
                    <a:close/>
                    <a:moveTo>
                      <a:pt x="4126" y="0"/>
                    </a:moveTo>
                    <a:cubicBezTo>
                      <a:pt x="4105" y="0"/>
                      <a:pt x="4083" y="5"/>
                      <a:pt x="4061" y="16"/>
                    </a:cubicBezTo>
                    <a:lnTo>
                      <a:pt x="176" y="1144"/>
                    </a:lnTo>
                    <a:cubicBezTo>
                      <a:pt x="51" y="1194"/>
                      <a:pt x="1" y="1294"/>
                      <a:pt x="26" y="1395"/>
                    </a:cubicBezTo>
                    <a:lnTo>
                      <a:pt x="352" y="2472"/>
                    </a:lnTo>
                    <a:cubicBezTo>
                      <a:pt x="377" y="2547"/>
                      <a:pt x="452" y="2623"/>
                      <a:pt x="552" y="2623"/>
                    </a:cubicBezTo>
                    <a:cubicBezTo>
                      <a:pt x="552" y="2623"/>
                      <a:pt x="577" y="2623"/>
                      <a:pt x="602" y="2598"/>
                    </a:cubicBezTo>
                    <a:lnTo>
                      <a:pt x="4512" y="1570"/>
                    </a:lnTo>
                    <a:cubicBezTo>
                      <a:pt x="4537" y="1545"/>
                      <a:pt x="4562" y="1545"/>
                      <a:pt x="4562" y="1545"/>
                    </a:cubicBezTo>
                    <a:cubicBezTo>
                      <a:pt x="4662" y="1495"/>
                      <a:pt x="4712" y="1395"/>
                      <a:pt x="4662" y="1294"/>
                    </a:cubicBezTo>
                    <a:lnTo>
                      <a:pt x="4311" y="141"/>
                    </a:lnTo>
                    <a:cubicBezTo>
                      <a:pt x="4272" y="63"/>
                      <a:pt x="4203" y="0"/>
                      <a:pt x="4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3" name="Google Shape;1083;p26"/>
            <p:cNvGrpSpPr/>
            <p:nvPr/>
          </p:nvGrpSpPr>
          <p:grpSpPr>
            <a:xfrm>
              <a:off x="1310835" y="459368"/>
              <a:ext cx="125778" cy="123525"/>
              <a:chOff x="2595375" y="1962425"/>
              <a:chExt cx="69575" cy="68325"/>
            </a:xfrm>
          </p:grpSpPr>
          <p:sp>
            <p:nvSpPr>
              <p:cNvPr id="1084" name="Google Shape;1084;p26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6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6" name="Google Shape;1086;p26"/>
            <p:cNvGrpSpPr/>
            <p:nvPr/>
          </p:nvGrpSpPr>
          <p:grpSpPr>
            <a:xfrm>
              <a:off x="938773" y="1165717"/>
              <a:ext cx="94699" cy="92997"/>
              <a:chOff x="2595375" y="1962425"/>
              <a:chExt cx="69575" cy="68325"/>
            </a:xfrm>
          </p:grpSpPr>
          <p:sp>
            <p:nvSpPr>
              <p:cNvPr id="1087" name="Google Shape;1087;p26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6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9" name="Google Shape;1089;p26"/>
          <p:cNvGrpSpPr/>
          <p:nvPr/>
        </p:nvGrpSpPr>
        <p:grpSpPr>
          <a:xfrm rot="-9891369">
            <a:off x="1356537" y="5647663"/>
            <a:ext cx="460537" cy="441840"/>
            <a:chOff x="2379225" y="531900"/>
            <a:chExt cx="169200" cy="162325"/>
          </a:xfrm>
        </p:grpSpPr>
        <p:sp>
          <p:nvSpPr>
            <p:cNvPr id="1090" name="Google Shape;1090;p26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075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27"/>
          <p:cNvSpPr/>
          <p:nvPr/>
        </p:nvSpPr>
        <p:spPr>
          <a:xfrm>
            <a:off x="10237935" y="4408931"/>
            <a:ext cx="2612376" cy="1517208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6" name="Google Shape;1096;p27"/>
          <p:cNvSpPr/>
          <p:nvPr/>
        </p:nvSpPr>
        <p:spPr>
          <a:xfrm>
            <a:off x="-731598" y="5593733"/>
            <a:ext cx="2230009" cy="178002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7" name="Google Shape;1097;p27"/>
          <p:cNvSpPr/>
          <p:nvPr/>
        </p:nvSpPr>
        <p:spPr>
          <a:xfrm>
            <a:off x="2339567" y="-403932"/>
            <a:ext cx="2061415" cy="119722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8" name="Google Shape;1098;p27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9" name="Google Shape;1099;p27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0" name="Google Shape;1100;p27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27"/>
          <p:cNvSpPr txBox="1">
            <a:spLocks noGrp="1"/>
          </p:cNvSpPr>
          <p:nvPr>
            <p:ph type="subTitle" idx="1"/>
          </p:nvPr>
        </p:nvSpPr>
        <p:spPr>
          <a:xfrm>
            <a:off x="2353400" y="2598667"/>
            <a:ext cx="4183200" cy="2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102" name="Google Shape;1102;p27"/>
          <p:cNvGrpSpPr/>
          <p:nvPr/>
        </p:nvGrpSpPr>
        <p:grpSpPr>
          <a:xfrm>
            <a:off x="1304910" y="208511"/>
            <a:ext cx="873463" cy="1593095"/>
            <a:chOff x="8506066" y="451083"/>
            <a:chExt cx="516353" cy="941768"/>
          </a:xfrm>
        </p:grpSpPr>
        <p:sp>
          <p:nvSpPr>
            <p:cNvPr id="1103" name="Google Shape;1103;p27"/>
            <p:cNvSpPr/>
            <p:nvPr/>
          </p:nvSpPr>
          <p:spPr>
            <a:xfrm rot="-753827">
              <a:off x="8661025" y="594257"/>
              <a:ext cx="61771" cy="148203"/>
            </a:xfrm>
            <a:custGeom>
              <a:avLst/>
              <a:gdLst/>
              <a:ahLst/>
              <a:cxnLst/>
              <a:rect l="l" t="t" r="r" b="b"/>
              <a:pathLst>
                <a:path w="2958" h="7097" extrusionOk="0">
                  <a:moveTo>
                    <a:pt x="2244" y="0"/>
                  </a:moveTo>
                  <a:cubicBezTo>
                    <a:pt x="2173" y="0"/>
                    <a:pt x="2101" y="10"/>
                    <a:pt x="2030" y="29"/>
                  </a:cubicBezTo>
                  <a:cubicBezTo>
                    <a:pt x="1855" y="79"/>
                    <a:pt x="1529" y="204"/>
                    <a:pt x="1404" y="706"/>
                  </a:cubicBezTo>
                  <a:cubicBezTo>
                    <a:pt x="1153" y="1583"/>
                    <a:pt x="75" y="6646"/>
                    <a:pt x="25" y="6846"/>
                  </a:cubicBezTo>
                  <a:cubicBezTo>
                    <a:pt x="0" y="6971"/>
                    <a:pt x="75" y="7072"/>
                    <a:pt x="176" y="7097"/>
                  </a:cubicBezTo>
                  <a:lnTo>
                    <a:pt x="226" y="7097"/>
                  </a:lnTo>
                  <a:cubicBezTo>
                    <a:pt x="301" y="7097"/>
                    <a:pt x="401" y="7047"/>
                    <a:pt x="426" y="6946"/>
                  </a:cubicBezTo>
                  <a:cubicBezTo>
                    <a:pt x="426" y="6896"/>
                    <a:pt x="1529" y="1683"/>
                    <a:pt x="1780" y="806"/>
                  </a:cubicBezTo>
                  <a:cubicBezTo>
                    <a:pt x="1855" y="605"/>
                    <a:pt x="1980" y="455"/>
                    <a:pt x="2130" y="430"/>
                  </a:cubicBezTo>
                  <a:cubicBezTo>
                    <a:pt x="2172" y="416"/>
                    <a:pt x="2212" y="410"/>
                    <a:pt x="2250" y="410"/>
                  </a:cubicBezTo>
                  <a:cubicBezTo>
                    <a:pt x="2347" y="410"/>
                    <a:pt x="2427" y="451"/>
                    <a:pt x="2481" y="505"/>
                  </a:cubicBezTo>
                  <a:cubicBezTo>
                    <a:pt x="2531" y="580"/>
                    <a:pt x="2531" y="631"/>
                    <a:pt x="2506" y="656"/>
                  </a:cubicBezTo>
                  <a:cubicBezTo>
                    <a:pt x="2481" y="756"/>
                    <a:pt x="2556" y="881"/>
                    <a:pt x="2657" y="906"/>
                  </a:cubicBezTo>
                  <a:cubicBezTo>
                    <a:pt x="2673" y="910"/>
                    <a:pt x="2691" y="912"/>
                    <a:pt x="2708" y="912"/>
                  </a:cubicBezTo>
                  <a:cubicBezTo>
                    <a:pt x="2796" y="912"/>
                    <a:pt x="2886" y="860"/>
                    <a:pt x="2907" y="756"/>
                  </a:cubicBezTo>
                  <a:cubicBezTo>
                    <a:pt x="2957" y="580"/>
                    <a:pt x="2907" y="380"/>
                    <a:pt x="2782" y="230"/>
                  </a:cubicBezTo>
                  <a:cubicBezTo>
                    <a:pt x="2651" y="80"/>
                    <a:pt x="2451" y="0"/>
                    <a:pt x="2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27"/>
            <p:cNvSpPr/>
            <p:nvPr/>
          </p:nvSpPr>
          <p:spPr>
            <a:xfrm rot="-753827">
              <a:off x="8694139" y="729974"/>
              <a:ext cx="81150" cy="138201"/>
            </a:xfrm>
            <a:custGeom>
              <a:avLst/>
              <a:gdLst/>
              <a:ahLst/>
              <a:cxnLst/>
              <a:rect l="l" t="t" r="r" b="b"/>
              <a:pathLst>
                <a:path w="3886" h="6618" extrusionOk="0">
                  <a:moveTo>
                    <a:pt x="1579" y="1"/>
                  </a:moveTo>
                  <a:lnTo>
                    <a:pt x="1" y="6618"/>
                  </a:lnTo>
                  <a:lnTo>
                    <a:pt x="1" y="6618"/>
                  </a:lnTo>
                  <a:lnTo>
                    <a:pt x="2707" y="6492"/>
                  </a:lnTo>
                  <a:lnTo>
                    <a:pt x="3885" y="352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27"/>
            <p:cNvSpPr/>
            <p:nvPr/>
          </p:nvSpPr>
          <p:spPr>
            <a:xfrm rot="-753827">
              <a:off x="8689410" y="725696"/>
              <a:ext cx="90568" cy="146679"/>
            </a:xfrm>
            <a:custGeom>
              <a:avLst/>
              <a:gdLst/>
              <a:ahLst/>
              <a:cxnLst/>
              <a:rect l="l" t="t" r="r" b="b"/>
              <a:pathLst>
                <a:path w="4337" h="7024" extrusionOk="0">
                  <a:moveTo>
                    <a:pt x="1808" y="1"/>
                  </a:moveTo>
                  <a:cubicBezTo>
                    <a:pt x="1705" y="1"/>
                    <a:pt x="1627" y="69"/>
                    <a:pt x="1605" y="156"/>
                  </a:cubicBezTo>
                  <a:lnTo>
                    <a:pt x="26" y="6772"/>
                  </a:lnTo>
                  <a:cubicBezTo>
                    <a:pt x="1" y="6848"/>
                    <a:pt x="26" y="6898"/>
                    <a:pt x="51" y="6948"/>
                  </a:cubicBezTo>
                  <a:cubicBezTo>
                    <a:pt x="101" y="6998"/>
                    <a:pt x="151" y="7023"/>
                    <a:pt x="227" y="7023"/>
                  </a:cubicBezTo>
                  <a:lnTo>
                    <a:pt x="2958" y="6898"/>
                  </a:lnTo>
                  <a:cubicBezTo>
                    <a:pt x="3034" y="6898"/>
                    <a:pt x="3134" y="6823"/>
                    <a:pt x="3134" y="6747"/>
                  </a:cubicBezTo>
                  <a:lnTo>
                    <a:pt x="4312" y="607"/>
                  </a:lnTo>
                  <a:cubicBezTo>
                    <a:pt x="4337" y="482"/>
                    <a:pt x="4262" y="381"/>
                    <a:pt x="4161" y="356"/>
                  </a:cubicBezTo>
                  <a:cubicBezTo>
                    <a:pt x="4145" y="353"/>
                    <a:pt x="4129" y="352"/>
                    <a:pt x="4114" y="352"/>
                  </a:cubicBezTo>
                  <a:cubicBezTo>
                    <a:pt x="4011" y="352"/>
                    <a:pt x="3933" y="423"/>
                    <a:pt x="3911" y="532"/>
                  </a:cubicBezTo>
                  <a:lnTo>
                    <a:pt x="2783" y="6497"/>
                  </a:lnTo>
                  <a:lnTo>
                    <a:pt x="477" y="6597"/>
                  </a:lnTo>
                  <a:lnTo>
                    <a:pt x="2006" y="256"/>
                  </a:lnTo>
                  <a:cubicBezTo>
                    <a:pt x="2031" y="131"/>
                    <a:pt x="1956" y="31"/>
                    <a:pt x="1856" y="5"/>
                  </a:cubicBezTo>
                  <a:cubicBezTo>
                    <a:pt x="1839" y="2"/>
                    <a:pt x="1823" y="1"/>
                    <a:pt x="1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27"/>
            <p:cNvSpPr/>
            <p:nvPr/>
          </p:nvSpPr>
          <p:spPr>
            <a:xfrm rot="-753827">
              <a:off x="8701500" y="796844"/>
              <a:ext cx="70144" cy="71732"/>
            </a:xfrm>
            <a:custGeom>
              <a:avLst/>
              <a:gdLst/>
              <a:ahLst/>
              <a:cxnLst/>
              <a:rect l="l" t="t" r="r" b="b"/>
              <a:pathLst>
                <a:path w="3359" h="3435" extrusionOk="0">
                  <a:moveTo>
                    <a:pt x="3359" y="1"/>
                  </a:moveTo>
                  <a:cubicBezTo>
                    <a:pt x="2642" y="297"/>
                    <a:pt x="2041" y="409"/>
                    <a:pt x="1538" y="409"/>
                  </a:cubicBezTo>
                  <a:cubicBezTo>
                    <a:pt x="1233" y="409"/>
                    <a:pt x="964" y="368"/>
                    <a:pt x="727" y="302"/>
                  </a:cubicBezTo>
                  <a:lnTo>
                    <a:pt x="1" y="3435"/>
                  </a:lnTo>
                  <a:lnTo>
                    <a:pt x="2707" y="3309"/>
                  </a:lnTo>
                  <a:lnTo>
                    <a:pt x="3359" y="1"/>
                  </a:ln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27"/>
            <p:cNvSpPr/>
            <p:nvPr/>
          </p:nvSpPr>
          <p:spPr>
            <a:xfrm rot="-753827">
              <a:off x="8696766" y="792518"/>
              <a:ext cx="79061" cy="80314"/>
            </a:xfrm>
            <a:custGeom>
              <a:avLst/>
              <a:gdLst/>
              <a:ahLst/>
              <a:cxnLst/>
              <a:rect l="l" t="t" r="r" b="b"/>
              <a:pathLst>
                <a:path w="3786" h="3846" extrusionOk="0">
                  <a:moveTo>
                    <a:pt x="3309" y="537"/>
                  </a:moveTo>
                  <a:lnTo>
                    <a:pt x="2783" y="3319"/>
                  </a:lnTo>
                  <a:lnTo>
                    <a:pt x="477" y="3419"/>
                  </a:lnTo>
                  <a:lnTo>
                    <a:pt x="1129" y="762"/>
                  </a:lnTo>
                  <a:cubicBezTo>
                    <a:pt x="1325" y="802"/>
                    <a:pt x="1533" y="821"/>
                    <a:pt x="1751" y="821"/>
                  </a:cubicBezTo>
                  <a:cubicBezTo>
                    <a:pt x="2230" y="821"/>
                    <a:pt x="2758" y="726"/>
                    <a:pt x="3309" y="537"/>
                  </a:cubicBezTo>
                  <a:close/>
                  <a:moveTo>
                    <a:pt x="3545" y="1"/>
                  </a:moveTo>
                  <a:cubicBezTo>
                    <a:pt x="3525" y="1"/>
                    <a:pt x="3505" y="4"/>
                    <a:pt x="3485" y="10"/>
                  </a:cubicBezTo>
                  <a:cubicBezTo>
                    <a:pt x="2866" y="278"/>
                    <a:pt x="2293" y="411"/>
                    <a:pt x="1771" y="411"/>
                  </a:cubicBezTo>
                  <a:cubicBezTo>
                    <a:pt x="1510" y="411"/>
                    <a:pt x="1262" y="378"/>
                    <a:pt x="1029" y="311"/>
                  </a:cubicBezTo>
                  <a:cubicBezTo>
                    <a:pt x="953" y="311"/>
                    <a:pt x="903" y="311"/>
                    <a:pt x="853" y="336"/>
                  </a:cubicBezTo>
                  <a:cubicBezTo>
                    <a:pt x="803" y="361"/>
                    <a:pt x="778" y="411"/>
                    <a:pt x="778" y="462"/>
                  </a:cubicBezTo>
                  <a:lnTo>
                    <a:pt x="26" y="3594"/>
                  </a:lnTo>
                  <a:cubicBezTo>
                    <a:pt x="1" y="3670"/>
                    <a:pt x="26" y="3720"/>
                    <a:pt x="51" y="3770"/>
                  </a:cubicBezTo>
                  <a:cubicBezTo>
                    <a:pt x="101" y="3820"/>
                    <a:pt x="151" y="3845"/>
                    <a:pt x="227" y="3845"/>
                  </a:cubicBezTo>
                  <a:lnTo>
                    <a:pt x="2958" y="3720"/>
                  </a:lnTo>
                  <a:cubicBezTo>
                    <a:pt x="3034" y="3720"/>
                    <a:pt x="3134" y="3645"/>
                    <a:pt x="3134" y="3569"/>
                  </a:cubicBezTo>
                  <a:lnTo>
                    <a:pt x="3785" y="236"/>
                  </a:lnTo>
                  <a:cubicBezTo>
                    <a:pt x="3785" y="161"/>
                    <a:pt x="3760" y="86"/>
                    <a:pt x="3710" y="61"/>
                  </a:cubicBezTo>
                  <a:cubicBezTo>
                    <a:pt x="3655" y="24"/>
                    <a:pt x="3600" y="1"/>
                    <a:pt x="3545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27"/>
            <p:cNvSpPr/>
            <p:nvPr/>
          </p:nvSpPr>
          <p:spPr>
            <a:xfrm rot="-753827">
              <a:off x="8686842" y="576338"/>
              <a:ext cx="94744" cy="157120"/>
            </a:xfrm>
            <a:custGeom>
              <a:avLst/>
              <a:gdLst/>
              <a:ahLst/>
              <a:cxnLst/>
              <a:rect l="l" t="t" r="r" b="b"/>
              <a:pathLst>
                <a:path w="4537" h="7524" extrusionOk="0">
                  <a:moveTo>
                    <a:pt x="2887" y="1"/>
                  </a:moveTo>
                  <a:cubicBezTo>
                    <a:pt x="1607" y="1"/>
                    <a:pt x="1254" y="1534"/>
                    <a:pt x="1254" y="1534"/>
                  </a:cubicBezTo>
                  <a:lnTo>
                    <a:pt x="0" y="7098"/>
                  </a:lnTo>
                  <a:lnTo>
                    <a:pt x="2983" y="7524"/>
                  </a:lnTo>
                  <a:lnTo>
                    <a:pt x="4111" y="2010"/>
                  </a:lnTo>
                  <a:cubicBezTo>
                    <a:pt x="4111" y="2010"/>
                    <a:pt x="4537" y="155"/>
                    <a:pt x="3008" y="5"/>
                  </a:cubicBezTo>
                  <a:cubicBezTo>
                    <a:pt x="2967" y="2"/>
                    <a:pt x="2927" y="1"/>
                    <a:pt x="2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27"/>
            <p:cNvSpPr/>
            <p:nvPr/>
          </p:nvSpPr>
          <p:spPr>
            <a:xfrm rot="-753827">
              <a:off x="8682693" y="572577"/>
              <a:ext cx="98941" cy="165536"/>
            </a:xfrm>
            <a:custGeom>
              <a:avLst/>
              <a:gdLst/>
              <a:ahLst/>
              <a:cxnLst/>
              <a:rect l="l" t="t" r="r" b="b"/>
              <a:pathLst>
                <a:path w="4738" h="7927" extrusionOk="0">
                  <a:moveTo>
                    <a:pt x="3088" y="427"/>
                  </a:moveTo>
                  <a:cubicBezTo>
                    <a:pt x="3127" y="427"/>
                    <a:pt x="3167" y="429"/>
                    <a:pt x="3209" y="433"/>
                  </a:cubicBezTo>
                  <a:cubicBezTo>
                    <a:pt x="3535" y="458"/>
                    <a:pt x="3785" y="558"/>
                    <a:pt x="3936" y="783"/>
                  </a:cubicBezTo>
                  <a:cubicBezTo>
                    <a:pt x="4312" y="1285"/>
                    <a:pt x="4111" y="2162"/>
                    <a:pt x="4111" y="2162"/>
                  </a:cubicBezTo>
                  <a:lnTo>
                    <a:pt x="3034" y="7500"/>
                  </a:lnTo>
                  <a:lnTo>
                    <a:pt x="452" y="7124"/>
                  </a:lnTo>
                  <a:lnTo>
                    <a:pt x="1655" y="1786"/>
                  </a:lnTo>
                  <a:cubicBezTo>
                    <a:pt x="1679" y="1738"/>
                    <a:pt x="1984" y="427"/>
                    <a:pt x="3088" y="427"/>
                  </a:cubicBezTo>
                  <a:close/>
                  <a:moveTo>
                    <a:pt x="3085" y="0"/>
                  </a:moveTo>
                  <a:cubicBezTo>
                    <a:pt x="1935" y="0"/>
                    <a:pt x="1398" y="1109"/>
                    <a:pt x="1254" y="1711"/>
                  </a:cubicBezTo>
                  <a:lnTo>
                    <a:pt x="1" y="7250"/>
                  </a:lnTo>
                  <a:cubicBezTo>
                    <a:pt x="1" y="7300"/>
                    <a:pt x="1" y="7375"/>
                    <a:pt x="51" y="7400"/>
                  </a:cubicBezTo>
                  <a:cubicBezTo>
                    <a:pt x="76" y="7450"/>
                    <a:pt x="126" y="7500"/>
                    <a:pt x="176" y="7500"/>
                  </a:cubicBezTo>
                  <a:lnTo>
                    <a:pt x="3159" y="7926"/>
                  </a:lnTo>
                  <a:lnTo>
                    <a:pt x="3184" y="7926"/>
                  </a:lnTo>
                  <a:cubicBezTo>
                    <a:pt x="3284" y="7926"/>
                    <a:pt x="3359" y="7876"/>
                    <a:pt x="3384" y="7776"/>
                  </a:cubicBezTo>
                  <a:lnTo>
                    <a:pt x="4512" y="2262"/>
                  </a:lnTo>
                  <a:cubicBezTo>
                    <a:pt x="4512" y="2212"/>
                    <a:pt x="4738" y="1209"/>
                    <a:pt x="4262" y="558"/>
                  </a:cubicBezTo>
                  <a:cubicBezTo>
                    <a:pt x="4036" y="232"/>
                    <a:pt x="3685" y="57"/>
                    <a:pt x="3234" y="6"/>
                  </a:cubicBezTo>
                  <a:cubicBezTo>
                    <a:pt x="3183" y="2"/>
                    <a:pt x="3134" y="0"/>
                    <a:pt x="30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27"/>
            <p:cNvSpPr/>
            <p:nvPr/>
          </p:nvSpPr>
          <p:spPr>
            <a:xfrm rot="-753827">
              <a:off x="8551635" y="621856"/>
              <a:ext cx="77474" cy="153883"/>
            </a:xfrm>
            <a:custGeom>
              <a:avLst/>
              <a:gdLst/>
              <a:ahLst/>
              <a:cxnLst/>
              <a:rect l="l" t="t" r="r" b="b"/>
              <a:pathLst>
                <a:path w="3710" h="7369" extrusionOk="0">
                  <a:moveTo>
                    <a:pt x="1103" y="1"/>
                  </a:moveTo>
                  <a:lnTo>
                    <a:pt x="0" y="5790"/>
                  </a:lnTo>
                  <a:lnTo>
                    <a:pt x="677" y="7369"/>
                  </a:lnTo>
                  <a:lnTo>
                    <a:pt x="3259" y="7219"/>
                  </a:lnTo>
                  <a:lnTo>
                    <a:pt x="3710" y="5489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27"/>
            <p:cNvSpPr/>
            <p:nvPr/>
          </p:nvSpPr>
          <p:spPr>
            <a:xfrm rot="-753827">
              <a:off x="8547474" y="617471"/>
              <a:ext cx="86391" cy="162926"/>
            </a:xfrm>
            <a:custGeom>
              <a:avLst/>
              <a:gdLst/>
              <a:ahLst/>
              <a:cxnLst/>
              <a:rect l="l" t="t" r="r" b="b"/>
              <a:pathLst>
                <a:path w="4137" h="7802" extrusionOk="0">
                  <a:moveTo>
                    <a:pt x="1379" y="859"/>
                  </a:moveTo>
                  <a:lnTo>
                    <a:pt x="3710" y="5721"/>
                  </a:lnTo>
                  <a:lnTo>
                    <a:pt x="3309" y="7250"/>
                  </a:lnTo>
                  <a:lnTo>
                    <a:pt x="1003" y="7375"/>
                  </a:lnTo>
                  <a:lnTo>
                    <a:pt x="427" y="5997"/>
                  </a:lnTo>
                  <a:lnTo>
                    <a:pt x="1379" y="859"/>
                  </a:lnTo>
                  <a:close/>
                  <a:moveTo>
                    <a:pt x="1321" y="1"/>
                  </a:moveTo>
                  <a:cubicBezTo>
                    <a:pt x="1307" y="1"/>
                    <a:pt x="1292" y="3"/>
                    <a:pt x="1279" y="7"/>
                  </a:cubicBezTo>
                  <a:cubicBezTo>
                    <a:pt x="1179" y="7"/>
                    <a:pt x="1129" y="82"/>
                    <a:pt x="1104" y="157"/>
                  </a:cubicBezTo>
                  <a:lnTo>
                    <a:pt x="1" y="5972"/>
                  </a:lnTo>
                  <a:cubicBezTo>
                    <a:pt x="1" y="6022"/>
                    <a:pt x="1" y="6047"/>
                    <a:pt x="26" y="6097"/>
                  </a:cubicBezTo>
                  <a:lnTo>
                    <a:pt x="678" y="7676"/>
                  </a:lnTo>
                  <a:cubicBezTo>
                    <a:pt x="703" y="7751"/>
                    <a:pt x="778" y="7802"/>
                    <a:pt x="878" y="7802"/>
                  </a:cubicBezTo>
                  <a:lnTo>
                    <a:pt x="3485" y="7626"/>
                  </a:lnTo>
                  <a:cubicBezTo>
                    <a:pt x="3560" y="7626"/>
                    <a:pt x="3635" y="7576"/>
                    <a:pt x="3660" y="7476"/>
                  </a:cubicBezTo>
                  <a:lnTo>
                    <a:pt x="4111" y="5746"/>
                  </a:lnTo>
                  <a:cubicBezTo>
                    <a:pt x="4136" y="5696"/>
                    <a:pt x="4136" y="5671"/>
                    <a:pt x="4111" y="5621"/>
                  </a:cubicBezTo>
                  <a:lnTo>
                    <a:pt x="1480" y="107"/>
                  </a:lnTo>
                  <a:cubicBezTo>
                    <a:pt x="1459" y="45"/>
                    <a:pt x="1388" y="1"/>
                    <a:pt x="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27"/>
            <p:cNvSpPr/>
            <p:nvPr/>
          </p:nvSpPr>
          <p:spPr>
            <a:xfrm rot="-753827">
              <a:off x="8577308" y="731557"/>
              <a:ext cx="96331" cy="162800"/>
            </a:xfrm>
            <a:custGeom>
              <a:avLst/>
              <a:gdLst/>
              <a:ahLst/>
              <a:cxnLst/>
              <a:rect l="l" t="t" r="r" b="b"/>
              <a:pathLst>
                <a:path w="4613" h="7796" extrusionOk="0">
                  <a:moveTo>
                    <a:pt x="3711" y="0"/>
                  </a:moveTo>
                  <a:cubicBezTo>
                    <a:pt x="3711" y="0"/>
                    <a:pt x="3710" y="1"/>
                    <a:pt x="3710" y="1"/>
                  </a:cubicBezTo>
                  <a:lnTo>
                    <a:pt x="3710" y="6"/>
                  </a:lnTo>
                  <a:lnTo>
                    <a:pt x="3710" y="6"/>
                  </a:lnTo>
                  <a:cubicBezTo>
                    <a:pt x="3712" y="2"/>
                    <a:pt x="3712" y="0"/>
                    <a:pt x="3711" y="0"/>
                  </a:cubicBezTo>
                  <a:close/>
                  <a:moveTo>
                    <a:pt x="3710" y="6"/>
                  </a:moveTo>
                  <a:cubicBezTo>
                    <a:pt x="3692" y="63"/>
                    <a:pt x="3463" y="515"/>
                    <a:pt x="3234" y="653"/>
                  </a:cubicBezTo>
                  <a:cubicBezTo>
                    <a:pt x="3087" y="755"/>
                    <a:pt x="2916" y="806"/>
                    <a:pt x="2743" y="806"/>
                  </a:cubicBezTo>
                  <a:cubicBezTo>
                    <a:pt x="2620" y="806"/>
                    <a:pt x="2496" y="780"/>
                    <a:pt x="2381" y="728"/>
                  </a:cubicBezTo>
                  <a:cubicBezTo>
                    <a:pt x="2106" y="603"/>
                    <a:pt x="1905" y="327"/>
                    <a:pt x="1905" y="26"/>
                  </a:cubicBezTo>
                  <a:cubicBezTo>
                    <a:pt x="1830" y="427"/>
                    <a:pt x="1479" y="753"/>
                    <a:pt x="1078" y="828"/>
                  </a:cubicBezTo>
                  <a:cubicBezTo>
                    <a:pt x="1037" y="833"/>
                    <a:pt x="996" y="836"/>
                    <a:pt x="955" y="836"/>
                  </a:cubicBezTo>
                  <a:cubicBezTo>
                    <a:pt x="588" y="836"/>
                    <a:pt x="203" y="640"/>
                    <a:pt x="0" y="302"/>
                  </a:cubicBezTo>
                  <a:lnTo>
                    <a:pt x="0" y="302"/>
                  </a:lnTo>
                  <a:lnTo>
                    <a:pt x="953" y="7796"/>
                  </a:lnTo>
                  <a:lnTo>
                    <a:pt x="4612" y="7645"/>
                  </a:lnTo>
                  <a:lnTo>
                    <a:pt x="3710" y="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27"/>
            <p:cNvSpPr/>
            <p:nvPr/>
          </p:nvSpPr>
          <p:spPr>
            <a:xfrm rot="-753827">
              <a:off x="8573105" y="727305"/>
              <a:ext cx="105227" cy="171195"/>
            </a:xfrm>
            <a:custGeom>
              <a:avLst/>
              <a:gdLst/>
              <a:ahLst/>
              <a:cxnLst/>
              <a:rect l="l" t="t" r="r" b="b"/>
              <a:pathLst>
                <a:path w="5039" h="8198" extrusionOk="0">
                  <a:moveTo>
                    <a:pt x="3923" y="1"/>
                  </a:moveTo>
                  <a:cubicBezTo>
                    <a:pt x="3865" y="1"/>
                    <a:pt x="3792" y="27"/>
                    <a:pt x="3735" y="127"/>
                  </a:cubicBezTo>
                  <a:cubicBezTo>
                    <a:pt x="3510" y="528"/>
                    <a:pt x="3384" y="653"/>
                    <a:pt x="3334" y="678"/>
                  </a:cubicBezTo>
                  <a:cubicBezTo>
                    <a:pt x="3193" y="757"/>
                    <a:pt x="3043" y="796"/>
                    <a:pt x="2900" y="796"/>
                  </a:cubicBezTo>
                  <a:cubicBezTo>
                    <a:pt x="2815" y="796"/>
                    <a:pt x="2733" y="782"/>
                    <a:pt x="2658" y="754"/>
                  </a:cubicBezTo>
                  <a:cubicBezTo>
                    <a:pt x="2457" y="653"/>
                    <a:pt x="2307" y="428"/>
                    <a:pt x="2332" y="227"/>
                  </a:cubicBezTo>
                  <a:cubicBezTo>
                    <a:pt x="2332" y="127"/>
                    <a:pt x="2257" y="27"/>
                    <a:pt x="2156" y="27"/>
                  </a:cubicBezTo>
                  <a:cubicBezTo>
                    <a:pt x="2140" y="24"/>
                    <a:pt x="2124" y="22"/>
                    <a:pt x="2108" y="22"/>
                  </a:cubicBezTo>
                  <a:cubicBezTo>
                    <a:pt x="2006" y="22"/>
                    <a:pt x="1931" y="90"/>
                    <a:pt x="1931" y="177"/>
                  </a:cubicBezTo>
                  <a:cubicBezTo>
                    <a:pt x="1856" y="503"/>
                    <a:pt x="1555" y="779"/>
                    <a:pt x="1229" y="829"/>
                  </a:cubicBezTo>
                  <a:cubicBezTo>
                    <a:pt x="1195" y="835"/>
                    <a:pt x="1159" y="837"/>
                    <a:pt x="1124" y="837"/>
                  </a:cubicBezTo>
                  <a:cubicBezTo>
                    <a:pt x="845" y="837"/>
                    <a:pt x="532" y="669"/>
                    <a:pt x="377" y="403"/>
                  </a:cubicBezTo>
                  <a:cubicBezTo>
                    <a:pt x="339" y="346"/>
                    <a:pt x="274" y="318"/>
                    <a:pt x="211" y="318"/>
                  </a:cubicBezTo>
                  <a:cubicBezTo>
                    <a:pt x="190" y="318"/>
                    <a:pt x="170" y="321"/>
                    <a:pt x="151" y="328"/>
                  </a:cubicBezTo>
                  <a:cubicBezTo>
                    <a:pt x="51" y="353"/>
                    <a:pt x="1" y="453"/>
                    <a:pt x="1" y="528"/>
                  </a:cubicBezTo>
                  <a:lnTo>
                    <a:pt x="953" y="8022"/>
                  </a:lnTo>
                  <a:cubicBezTo>
                    <a:pt x="953" y="8122"/>
                    <a:pt x="1054" y="8197"/>
                    <a:pt x="1154" y="8197"/>
                  </a:cubicBezTo>
                  <a:lnTo>
                    <a:pt x="1179" y="8197"/>
                  </a:lnTo>
                  <a:cubicBezTo>
                    <a:pt x="1279" y="8197"/>
                    <a:pt x="1354" y="8097"/>
                    <a:pt x="1354" y="7972"/>
                  </a:cubicBezTo>
                  <a:lnTo>
                    <a:pt x="477" y="1054"/>
                  </a:lnTo>
                  <a:lnTo>
                    <a:pt x="477" y="1054"/>
                  </a:lnTo>
                  <a:cubicBezTo>
                    <a:pt x="675" y="1173"/>
                    <a:pt x="905" y="1245"/>
                    <a:pt x="1129" y="1245"/>
                  </a:cubicBezTo>
                  <a:cubicBezTo>
                    <a:pt x="1188" y="1245"/>
                    <a:pt x="1247" y="1240"/>
                    <a:pt x="1304" y="1230"/>
                  </a:cubicBezTo>
                  <a:cubicBezTo>
                    <a:pt x="1605" y="1180"/>
                    <a:pt x="1881" y="1004"/>
                    <a:pt x="2081" y="779"/>
                  </a:cubicBezTo>
                  <a:cubicBezTo>
                    <a:pt x="2181" y="929"/>
                    <a:pt x="2307" y="1054"/>
                    <a:pt x="2482" y="1130"/>
                  </a:cubicBezTo>
                  <a:cubicBezTo>
                    <a:pt x="2611" y="1189"/>
                    <a:pt x="2751" y="1217"/>
                    <a:pt x="2894" y="1217"/>
                  </a:cubicBezTo>
                  <a:cubicBezTo>
                    <a:pt x="3113" y="1217"/>
                    <a:pt x="3338" y="1151"/>
                    <a:pt x="3535" y="1029"/>
                  </a:cubicBezTo>
                  <a:cubicBezTo>
                    <a:pt x="3610" y="979"/>
                    <a:pt x="3710" y="904"/>
                    <a:pt x="3785" y="804"/>
                  </a:cubicBezTo>
                  <a:lnTo>
                    <a:pt x="4613" y="7871"/>
                  </a:lnTo>
                  <a:cubicBezTo>
                    <a:pt x="4613" y="7961"/>
                    <a:pt x="4693" y="8051"/>
                    <a:pt x="4799" y="8051"/>
                  </a:cubicBezTo>
                  <a:cubicBezTo>
                    <a:pt x="4812" y="8051"/>
                    <a:pt x="4825" y="8050"/>
                    <a:pt x="4838" y="8047"/>
                  </a:cubicBezTo>
                  <a:cubicBezTo>
                    <a:pt x="4938" y="8047"/>
                    <a:pt x="5039" y="7947"/>
                    <a:pt x="5014" y="7821"/>
                  </a:cubicBezTo>
                  <a:lnTo>
                    <a:pt x="4136" y="202"/>
                  </a:lnTo>
                  <a:cubicBezTo>
                    <a:pt x="4111" y="127"/>
                    <a:pt x="4061" y="52"/>
                    <a:pt x="4011" y="27"/>
                  </a:cubicBezTo>
                  <a:cubicBezTo>
                    <a:pt x="4000" y="16"/>
                    <a:pt x="3966" y="1"/>
                    <a:pt x="3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27"/>
            <p:cNvSpPr/>
            <p:nvPr/>
          </p:nvSpPr>
          <p:spPr>
            <a:xfrm rot="-753827">
              <a:off x="8599324" y="827031"/>
              <a:ext cx="84825" cy="64903"/>
            </a:xfrm>
            <a:custGeom>
              <a:avLst/>
              <a:gdLst/>
              <a:ahLst/>
              <a:cxnLst/>
              <a:rect l="l" t="t" r="r" b="b"/>
              <a:pathLst>
                <a:path w="4062" h="3108" extrusionOk="0">
                  <a:moveTo>
                    <a:pt x="1" y="0"/>
                  </a:moveTo>
                  <a:lnTo>
                    <a:pt x="402" y="3108"/>
                  </a:lnTo>
                  <a:lnTo>
                    <a:pt x="4061" y="2957"/>
                  </a:lnTo>
                  <a:lnTo>
                    <a:pt x="3835" y="1128"/>
                  </a:lnTo>
                  <a:cubicBezTo>
                    <a:pt x="2282" y="1128"/>
                    <a:pt x="1003" y="652"/>
                    <a:pt x="1" y="0"/>
                  </a:cubicBezTo>
                  <a:close/>
                </a:path>
              </a:pathLst>
            </a:custGeom>
            <a:solidFill>
              <a:srgbClr val="CC2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27"/>
            <p:cNvSpPr/>
            <p:nvPr/>
          </p:nvSpPr>
          <p:spPr>
            <a:xfrm rot="-753827">
              <a:off x="8595162" y="822957"/>
              <a:ext cx="93178" cy="73172"/>
            </a:xfrm>
            <a:custGeom>
              <a:avLst/>
              <a:gdLst/>
              <a:ahLst/>
              <a:cxnLst/>
              <a:rect l="l" t="t" r="r" b="b"/>
              <a:pathLst>
                <a:path w="4462" h="3504" extrusionOk="0">
                  <a:moveTo>
                    <a:pt x="451" y="596"/>
                  </a:moveTo>
                  <a:lnTo>
                    <a:pt x="451" y="596"/>
                  </a:lnTo>
                  <a:cubicBezTo>
                    <a:pt x="1504" y="1198"/>
                    <a:pt x="2657" y="1498"/>
                    <a:pt x="3860" y="1523"/>
                  </a:cubicBezTo>
                  <a:lnTo>
                    <a:pt x="4035" y="2952"/>
                  </a:lnTo>
                  <a:lnTo>
                    <a:pt x="777" y="3102"/>
                  </a:lnTo>
                  <a:lnTo>
                    <a:pt x="451" y="596"/>
                  </a:lnTo>
                  <a:close/>
                  <a:moveTo>
                    <a:pt x="213" y="1"/>
                  </a:moveTo>
                  <a:cubicBezTo>
                    <a:pt x="176" y="1"/>
                    <a:pt x="138" y="7"/>
                    <a:pt x="101" y="20"/>
                  </a:cubicBezTo>
                  <a:cubicBezTo>
                    <a:pt x="25" y="70"/>
                    <a:pt x="0" y="145"/>
                    <a:pt x="0" y="220"/>
                  </a:cubicBezTo>
                  <a:lnTo>
                    <a:pt x="401" y="3328"/>
                  </a:lnTo>
                  <a:cubicBezTo>
                    <a:pt x="401" y="3428"/>
                    <a:pt x="502" y="3503"/>
                    <a:pt x="602" y="3503"/>
                  </a:cubicBezTo>
                  <a:lnTo>
                    <a:pt x="4261" y="3353"/>
                  </a:lnTo>
                  <a:cubicBezTo>
                    <a:pt x="4336" y="3353"/>
                    <a:pt x="4386" y="3328"/>
                    <a:pt x="4411" y="3278"/>
                  </a:cubicBezTo>
                  <a:cubicBezTo>
                    <a:pt x="4462" y="3253"/>
                    <a:pt x="4462" y="3177"/>
                    <a:pt x="4462" y="3127"/>
                  </a:cubicBezTo>
                  <a:lnTo>
                    <a:pt x="4261" y="1298"/>
                  </a:lnTo>
                  <a:cubicBezTo>
                    <a:pt x="4236" y="1198"/>
                    <a:pt x="4161" y="1122"/>
                    <a:pt x="4035" y="1122"/>
                  </a:cubicBezTo>
                  <a:cubicBezTo>
                    <a:pt x="2707" y="1122"/>
                    <a:pt x="1454" y="746"/>
                    <a:pt x="326" y="20"/>
                  </a:cubicBezTo>
                  <a:cubicBezTo>
                    <a:pt x="289" y="7"/>
                    <a:pt x="251" y="1"/>
                    <a:pt x="213" y="1"/>
                  </a:cubicBezTo>
                  <a:close/>
                </a:path>
              </a:pathLst>
            </a:custGeom>
            <a:solidFill>
              <a:srgbClr val="CC2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27"/>
            <p:cNvSpPr/>
            <p:nvPr/>
          </p:nvSpPr>
          <p:spPr>
            <a:xfrm rot="-753827">
              <a:off x="8612728" y="727954"/>
              <a:ext cx="24098" cy="168647"/>
            </a:xfrm>
            <a:custGeom>
              <a:avLst/>
              <a:gdLst/>
              <a:ahLst/>
              <a:cxnLst/>
              <a:rect l="l" t="t" r="r" b="b"/>
              <a:pathLst>
                <a:path w="1154" h="8076" extrusionOk="0">
                  <a:moveTo>
                    <a:pt x="240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5"/>
                    <a:pt x="1" y="105"/>
                    <a:pt x="1" y="205"/>
                  </a:cubicBezTo>
                  <a:lnTo>
                    <a:pt x="753" y="7900"/>
                  </a:lnTo>
                  <a:cubicBezTo>
                    <a:pt x="753" y="8000"/>
                    <a:pt x="853" y="8075"/>
                    <a:pt x="953" y="8075"/>
                  </a:cubicBezTo>
                  <a:lnTo>
                    <a:pt x="978" y="8075"/>
                  </a:lnTo>
                  <a:cubicBezTo>
                    <a:pt x="1078" y="8075"/>
                    <a:pt x="1154" y="7975"/>
                    <a:pt x="1154" y="7849"/>
                  </a:cubicBezTo>
                  <a:lnTo>
                    <a:pt x="427" y="180"/>
                  </a:lnTo>
                  <a:cubicBezTo>
                    <a:pt x="405" y="71"/>
                    <a:pt x="326" y="0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27"/>
            <p:cNvSpPr/>
            <p:nvPr/>
          </p:nvSpPr>
          <p:spPr>
            <a:xfrm rot="-753827">
              <a:off x="8555513" y="625691"/>
              <a:ext cx="22532" cy="37881"/>
            </a:xfrm>
            <a:custGeom>
              <a:avLst/>
              <a:gdLst/>
              <a:ahLst/>
              <a:cxnLst/>
              <a:rect l="l" t="t" r="r" b="b"/>
              <a:pathLst>
                <a:path w="1079" h="1814" extrusionOk="0">
                  <a:moveTo>
                    <a:pt x="326" y="1"/>
                  </a:moveTo>
                  <a:lnTo>
                    <a:pt x="0" y="1680"/>
                  </a:lnTo>
                  <a:cubicBezTo>
                    <a:pt x="61" y="1710"/>
                    <a:pt x="267" y="1813"/>
                    <a:pt x="504" y="1813"/>
                  </a:cubicBezTo>
                  <a:cubicBezTo>
                    <a:pt x="660" y="1813"/>
                    <a:pt x="829" y="1769"/>
                    <a:pt x="978" y="1630"/>
                  </a:cubicBezTo>
                  <a:lnTo>
                    <a:pt x="1078" y="155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27"/>
            <p:cNvSpPr/>
            <p:nvPr/>
          </p:nvSpPr>
          <p:spPr>
            <a:xfrm rot="-753827">
              <a:off x="8551276" y="621317"/>
              <a:ext cx="31428" cy="46213"/>
            </a:xfrm>
            <a:custGeom>
              <a:avLst/>
              <a:gdLst/>
              <a:ahLst/>
              <a:cxnLst/>
              <a:rect l="l" t="t" r="r" b="b"/>
              <a:pathLst>
                <a:path w="1505" h="2213" extrusionOk="0">
                  <a:moveTo>
                    <a:pt x="602" y="859"/>
                  </a:moveTo>
                  <a:lnTo>
                    <a:pt x="1028" y="1711"/>
                  </a:lnTo>
                  <a:cubicBezTo>
                    <a:pt x="928" y="1786"/>
                    <a:pt x="815" y="1812"/>
                    <a:pt x="709" y="1812"/>
                  </a:cubicBezTo>
                  <a:cubicBezTo>
                    <a:pt x="602" y="1812"/>
                    <a:pt x="502" y="1786"/>
                    <a:pt x="427" y="1761"/>
                  </a:cubicBezTo>
                  <a:lnTo>
                    <a:pt x="602" y="859"/>
                  </a:lnTo>
                  <a:close/>
                  <a:moveTo>
                    <a:pt x="544" y="1"/>
                  </a:moveTo>
                  <a:cubicBezTo>
                    <a:pt x="530" y="1"/>
                    <a:pt x="515" y="3"/>
                    <a:pt x="502" y="7"/>
                  </a:cubicBezTo>
                  <a:cubicBezTo>
                    <a:pt x="402" y="7"/>
                    <a:pt x="352" y="82"/>
                    <a:pt x="327" y="157"/>
                  </a:cubicBezTo>
                  <a:lnTo>
                    <a:pt x="1" y="1862"/>
                  </a:lnTo>
                  <a:cubicBezTo>
                    <a:pt x="1" y="1937"/>
                    <a:pt x="26" y="2037"/>
                    <a:pt x="101" y="2062"/>
                  </a:cubicBezTo>
                  <a:cubicBezTo>
                    <a:pt x="176" y="2112"/>
                    <a:pt x="427" y="2213"/>
                    <a:pt x="703" y="2213"/>
                  </a:cubicBezTo>
                  <a:cubicBezTo>
                    <a:pt x="903" y="2213"/>
                    <a:pt x="1129" y="2162"/>
                    <a:pt x="1304" y="1987"/>
                  </a:cubicBezTo>
                  <a:lnTo>
                    <a:pt x="1404" y="1937"/>
                  </a:lnTo>
                  <a:cubicBezTo>
                    <a:pt x="1480" y="1862"/>
                    <a:pt x="1505" y="1761"/>
                    <a:pt x="1455" y="1686"/>
                  </a:cubicBezTo>
                  <a:lnTo>
                    <a:pt x="703" y="107"/>
                  </a:lnTo>
                  <a:cubicBezTo>
                    <a:pt x="682" y="45"/>
                    <a:pt x="611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27"/>
            <p:cNvSpPr/>
            <p:nvPr/>
          </p:nvSpPr>
          <p:spPr>
            <a:xfrm rot="-753827">
              <a:off x="8530675" y="996254"/>
              <a:ext cx="110448" cy="190261"/>
            </a:xfrm>
            <a:custGeom>
              <a:avLst/>
              <a:gdLst/>
              <a:ahLst/>
              <a:cxnLst/>
              <a:rect l="l" t="t" r="r" b="b"/>
              <a:pathLst>
                <a:path w="5289" h="9111" extrusionOk="0">
                  <a:moveTo>
                    <a:pt x="2965" y="1"/>
                  </a:moveTo>
                  <a:cubicBezTo>
                    <a:pt x="2428" y="1"/>
                    <a:pt x="1853" y="109"/>
                    <a:pt x="1354" y="438"/>
                  </a:cubicBezTo>
                  <a:cubicBezTo>
                    <a:pt x="502" y="990"/>
                    <a:pt x="76" y="1992"/>
                    <a:pt x="51" y="3446"/>
                  </a:cubicBezTo>
                  <a:cubicBezTo>
                    <a:pt x="1" y="8133"/>
                    <a:pt x="4587" y="9085"/>
                    <a:pt x="4637" y="9085"/>
                  </a:cubicBezTo>
                  <a:cubicBezTo>
                    <a:pt x="4662" y="9085"/>
                    <a:pt x="4713" y="9110"/>
                    <a:pt x="4738" y="9110"/>
                  </a:cubicBezTo>
                  <a:cubicBezTo>
                    <a:pt x="4963" y="9110"/>
                    <a:pt x="5189" y="8935"/>
                    <a:pt x="5239" y="8684"/>
                  </a:cubicBezTo>
                  <a:cubicBezTo>
                    <a:pt x="5289" y="8408"/>
                    <a:pt x="5114" y="8133"/>
                    <a:pt x="4838" y="8082"/>
                  </a:cubicBezTo>
                  <a:cubicBezTo>
                    <a:pt x="4687" y="8057"/>
                    <a:pt x="1028" y="7280"/>
                    <a:pt x="1078" y="3446"/>
                  </a:cubicBezTo>
                  <a:cubicBezTo>
                    <a:pt x="1078" y="2368"/>
                    <a:pt x="1354" y="1641"/>
                    <a:pt x="1905" y="1290"/>
                  </a:cubicBezTo>
                  <a:cubicBezTo>
                    <a:pt x="2215" y="1087"/>
                    <a:pt x="2587" y="1018"/>
                    <a:pt x="2950" y="1018"/>
                  </a:cubicBezTo>
                  <a:cubicBezTo>
                    <a:pt x="3706" y="1018"/>
                    <a:pt x="4420" y="1316"/>
                    <a:pt x="4437" y="1316"/>
                  </a:cubicBezTo>
                  <a:cubicBezTo>
                    <a:pt x="4500" y="1341"/>
                    <a:pt x="4567" y="1353"/>
                    <a:pt x="4634" y="1353"/>
                  </a:cubicBezTo>
                  <a:cubicBezTo>
                    <a:pt x="4829" y="1353"/>
                    <a:pt x="5020" y="1245"/>
                    <a:pt x="5114" y="1040"/>
                  </a:cubicBezTo>
                  <a:cubicBezTo>
                    <a:pt x="5214" y="789"/>
                    <a:pt x="5088" y="488"/>
                    <a:pt x="4838" y="388"/>
                  </a:cubicBezTo>
                  <a:cubicBezTo>
                    <a:pt x="4789" y="356"/>
                    <a:pt x="3939" y="1"/>
                    <a:pt x="2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27"/>
            <p:cNvSpPr/>
            <p:nvPr/>
          </p:nvSpPr>
          <p:spPr>
            <a:xfrm rot="-753827">
              <a:off x="8526236" y="992086"/>
              <a:ext cx="119344" cy="198593"/>
            </a:xfrm>
            <a:custGeom>
              <a:avLst/>
              <a:gdLst/>
              <a:ahLst/>
              <a:cxnLst/>
              <a:rect l="l" t="t" r="r" b="b"/>
              <a:pathLst>
                <a:path w="5715" h="9510" extrusionOk="0">
                  <a:moveTo>
                    <a:pt x="3158" y="387"/>
                  </a:moveTo>
                  <a:cubicBezTo>
                    <a:pt x="4085" y="387"/>
                    <a:pt x="4913" y="738"/>
                    <a:pt x="4963" y="763"/>
                  </a:cubicBezTo>
                  <a:cubicBezTo>
                    <a:pt x="5038" y="788"/>
                    <a:pt x="5088" y="863"/>
                    <a:pt x="5113" y="938"/>
                  </a:cubicBezTo>
                  <a:cubicBezTo>
                    <a:pt x="5138" y="1013"/>
                    <a:pt x="5138" y="1088"/>
                    <a:pt x="5113" y="1164"/>
                  </a:cubicBezTo>
                  <a:cubicBezTo>
                    <a:pt x="5054" y="1283"/>
                    <a:pt x="4931" y="1355"/>
                    <a:pt x="4808" y="1355"/>
                  </a:cubicBezTo>
                  <a:cubicBezTo>
                    <a:pt x="4776" y="1355"/>
                    <a:pt x="4743" y="1350"/>
                    <a:pt x="4712" y="1339"/>
                  </a:cubicBezTo>
                  <a:cubicBezTo>
                    <a:pt x="4712" y="1322"/>
                    <a:pt x="3973" y="1003"/>
                    <a:pt x="3160" y="1003"/>
                  </a:cubicBezTo>
                  <a:cubicBezTo>
                    <a:pt x="2758" y="1003"/>
                    <a:pt x="2337" y="1081"/>
                    <a:pt x="1980" y="1314"/>
                  </a:cubicBezTo>
                  <a:cubicBezTo>
                    <a:pt x="1379" y="1715"/>
                    <a:pt x="1078" y="2492"/>
                    <a:pt x="1078" y="3645"/>
                  </a:cubicBezTo>
                  <a:cubicBezTo>
                    <a:pt x="1028" y="7655"/>
                    <a:pt x="4837" y="8457"/>
                    <a:pt x="4988" y="8482"/>
                  </a:cubicBezTo>
                  <a:cubicBezTo>
                    <a:pt x="5163" y="8532"/>
                    <a:pt x="5263" y="8682"/>
                    <a:pt x="5238" y="8858"/>
                  </a:cubicBezTo>
                  <a:cubicBezTo>
                    <a:pt x="5216" y="8993"/>
                    <a:pt x="5072" y="9087"/>
                    <a:pt x="4935" y="9087"/>
                  </a:cubicBezTo>
                  <a:cubicBezTo>
                    <a:pt x="4919" y="9087"/>
                    <a:pt x="4903" y="9086"/>
                    <a:pt x="4887" y="9083"/>
                  </a:cubicBezTo>
                  <a:cubicBezTo>
                    <a:pt x="4837" y="9083"/>
                    <a:pt x="401" y="8156"/>
                    <a:pt x="451" y="3645"/>
                  </a:cubicBezTo>
                  <a:cubicBezTo>
                    <a:pt x="476" y="2266"/>
                    <a:pt x="877" y="1314"/>
                    <a:pt x="1654" y="788"/>
                  </a:cubicBezTo>
                  <a:cubicBezTo>
                    <a:pt x="2131" y="487"/>
                    <a:pt x="2657" y="387"/>
                    <a:pt x="3158" y="387"/>
                  </a:cubicBezTo>
                  <a:close/>
                  <a:moveTo>
                    <a:pt x="3156" y="1"/>
                  </a:moveTo>
                  <a:cubicBezTo>
                    <a:pt x="2587" y="1"/>
                    <a:pt x="1973" y="114"/>
                    <a:pt x="1429" y="462"/>
                  </a:cubicBezTo>
                  <a:cubicBezTo>
                    <a:pt x="527" y="1038"/>
                    <a:pt x="75" y="2116"/>
                    <a:pt x="50" y="3645"/>
                  </a:cubicBezTo>
                  <a:cubicBezTo>
                    <a:pt x="0" y="8507"/>
                    <a:pt x="4762" y="9484"/>
                    <a:pt x="4812" y="9484"/>
                  </a:cubicBezTo>
                  <a:cubicBezTo>
                    <a:pt x="4837" y="9484"/>
                    <a:pt x="4887" y="9510"/>
                    <a:pt x="4938" y="9510"/>
                  </a:cubicBezTo>
                  <a:cubicBezTo>
                    <a:pt x="5288" y="9510"/>
                    <a:pt x="5564" y="9259"/>
                    <a:pt x="5639" y="8933"/>
                  </a:cubicBezTo>
                  <a:cubicBezTo>
                    <a:pt x="5715" y="8532"/>
                    <a:pt x="5464" y="8156"/>
                    <a:pt x="5063" y="8081"/>
                  </a:cubicBezTo>
                  <a:cubicBezTo>
                    <a:pt x="4913" y="8056"/>
                    <a:pt x="1429" y="7329"/>
                    <a:pt x="1479" y="3645"/>
                  </a:cubicBezTo>
                  <a:cubicBezTo>
                    <a:pt x="1479" y="2642"/>
                    <a:pt x="1730" y="1966"/>
                    <a:pt x="2206" y="1665"/>
                  </a:cubicBezTo>
                  <a:cubicBezTo>
                    <a:pt x="2479" y="1486"/>
                    <a:pt x="2819" y="1424"/>
                    <a:pt x="3159" y="1424"/>
                  </a:cubicBezTo>
                  <a:cubicBezTo>
                    <a:pt x="3726" y="1424"/>
                    <a:pt x="4296" y="1596"/>
                    <a:pt x="4562" y="1690"/>
                  </a:cubicBezTo>
                  <a:cubicBezTo>
                    <a:pt x="4656" y="1737"/>
                    <a:pt x="4755" y="1759"/>
                    <a:pt x="4853" y="1759"/>
                  </a:cubicBezTo>
                  <a:cubicBezTo>
                    <a:pt x="5121" y="1759"/>
                    <a:pt x="5379" y="1596"/>
                    <a:pt x="5489" y="1339"/>
                  </a:cubicBezTo>
                  <a:cubicBezTo>
                    <a:pt x="5564" y="1164"/>
                    <a:pt x="5564" y="963"/>
                    <a:pt x="5489" y="788"/>
                  </a:cubicBezTo>
                  <a:cubicBezTo>
                    <a:pt x="5439" y="612"/>
                    <a:pt x="5288" y="462"/>
                    <a:pt x="5113" y="387"/>
                  </a:cubicBezTo>
                  <a:cubicBezTo>
                    <a:pt x="5065" y="371"/>
                    <a:pt x="4185" y="1"/>
                    <a:pt x="3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27"/>
            <p:cNvSpPr/>
            <p:nvPr/>
          </p:nvSpPr>
          <p:spPr>
            <a:xfrm rot="-753827">
              <a:off x="8604222" y="866061"/>
              <a:ext cx="378413" cy="407439"/>
            </a:xfrm>
            <a:custGeom>
              <a:avLst/>
              <a:gdLst/>
              <a:ahLst/>
              <a:cxnLst/>
              <a:rect l="l" t="t" r="r" b="b"/>
              <a:pathLst>
                <a:path w="18121" h="19511" extrusionOk="0">
                  <a:moveTo>
                    <a:pt x="201" y="0"/>
                  </a:moveTo>
                  <a:cubicBezTo>
                    <a:pt x="151" y="0"/>
                    <a:pt x="101" y="25"/>
                    <a:pt x="51" y="75"/>
                  </a:cubicBezTo>
                  <a:cubicBezTo>
                    <a:pt x="26" y="125"/>
                    <a:pt x="1" y="176"/>
                    <a:pt x="1" y="226"/>
                  </a:cubicBezTo>
                  <a:lnTo>
                    <a:pt x="1103" y="15338"/>
                  </a:lnTo>
                  <a:cubicBezTo>
                    <a:pt x="1103" y="15389"/>
                    <a:pt x="1354" y="18948"/>
                    <a:pt x="5113" y="19424"/>
                  </a:cubicBezTo>
                  <a:cubicBezTo>
                    <a:pt x="5163" y="19474"/>
                    <a:pt x="5239" y="19499"/>
                    <a:pt x="5314" y="19499"/>
                  </a:cubicBezTo>
                  <a:lnTo>
                    <a:pt x="5414" y="19499"/>
                  </a:lnTo>
                  <a:cubicBezTo>
                    <a:pt x="5414" y="19499"/>
                    <a:pt x="5837" y="19510"/>
                    <a:pt x="6587" y="19510"/>
                  </a:cubicBezTo>
                  <a:cubicBezTo>
                    <a:pt x="6962" y="19510"/>
                    <a:pt x="7419" y="19507"/>
                    <a:pt x="7945" y="19499"/>
                  </a:cubicBezTo>
                  <a:lnTo>
                    <a:pt x="9524" y="19499"/>
                  </a:lnTo>
                  <a:cubicBezTo>
                    <a:pt x="11655" y="19499"/>
                    <a:pt x="12983" y="19474"/>
                    <a:pt x="13008" y="19449"/>
                  </a:cubicBezTo>
                  <a:lnTo>
                    <a:pt x="13108" y="19449"/>
                  </a:lnTo>
                  <a:cubicBezTo>
                    <a:pt x="13184" y="19449"/>
                    <a:pt x="13284" y="19399"/>
                    <a:pt x="13334" y="19298"/>
                  </a:cubicBezTo>
                  <a:cubicBezTo>
                    <a:pt x="17043" y="18772"/>
                    <a:pt x="17244" y="15213"/>
                    <a:pt x="17244" y="15188"/>
                  </a:cubicBezTo>
                  <a:lnTo>
                    <a:pt x="18121" y="50"/>
                  </a:lnTo>
                  <a:cubicBezTo>
                    <a:pt x="18121" y="25"/>
                    <a:pt x="18121" y="0"/>
                    <a:pt x="18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27"/>
            <p:cNvSpPr/>
            <p:nvPr/>
          </p:nvSpPr>
          <p:spPr>
            <a:xfrm rot="-753827">
              <a:off x="8727874" y="957347"/>
              <a:ext cx="12070" cy="37192"/>
            </a:xfrm>
            <a:custGeom>
              <a:avLst/>
              <a:gdLst/>
              <a:ahLst/>
              <a:cxnLst/>
              <a:rect l="l" t="t" r="r" b="b"/>
              <a:pathLst>
                <a:path w="578" h="1781" extrusionOk="0">
                  <a:moveTo>
                    <a:pt x="327" y="1"/>
                  </a:moveTo>
                  <a:cubicBezTo>
                    <a:pt x="176" y="1"/>
                    <a:pt x="51" y="402"/>
                    <a:pt x="26" y="878"/>
                  </a:cubicBezTo>
                  <a:cubicBezTo>
                    <a:pt x="1" y="1379"/>
                    <a:pt x="101" y="1780"/>
                    <a:pt x="252" y="1780"/>
                  </a:cubicBezTo>
                  <a:cubicBezTo>
                    <a:pt x="402" y="1780"/>
                    <a:pt x="527" y="1404"/>
                    <a:pt x="552" y="903"/>
                  </a:cubicBezTo>
                  <a:cubicBezTo>
                    <a:pt x="577" y="402"/>
                    <a:pt x="477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27"/>
            <p:cNvSpPr/>
            <p:nvPr/>
          </p:nvSpPr>
          <p:spPr>
            <a:xfrm rot="-753827">
              <a:off x="8723697" y="953170"/>
              <a:ext cx="20423" cy="45545"/>
            </a:xfrm>
            <a:custGeom>
              <a:avLst/>
              <a:gdLst/>
              <a:ahLst/>
              <a:cxnLst/>
              <a:rect l="l" t="t" r="r" b="b"/>
              <a:pathLst>
                <a:path w="978" h="2181" extrusionOk="0">
                  <a:moveTo>
                    <a:pt x="502" y="552"/>
                  </a:moveTo>
                  <a:cubicBezTo>
                    <a:pt x="552" y="677"/>
                    <a:pt x="552" y="852"/>
                    <a:pt x="552" y="1103"/>
                  </a:cubicBezTo>
                  <a:cubicBezTo>
                    <a:pt x="552" y="1329"/>
                    <a:pt x="502" y="1504"/>
                    <a:pt x="477" y="1629"/>
                  </a:cubicBezTo>
                  <a:cubicBezTo>
                    <a:pt x="427" y="1504"/>
                    <a:pt x="427" y="1329"/>
                    <a:pt x="427" y="1103"/>
                  </a:cubicBezTo>
                  <a:cubicBezTo>
                    <a:pt x="427" y="852"/>
                    <a:pt x="477" y="677"/>
                    <a:pt x="502" y="552"/>
                  </a:cubicBezTo>
                  <a:close/>
                  <a:moveTo>
                    <a:pt x="552" y="0"/>
                  </a:moveTo>
                  <a:cubicBezTo>
                    <a:pt x="427" y="0"/>
                    <a:pt x="251" y="50"/>
                    <a:pt x="151" y="401"/>
                  </a:cubicBezTo>
                  <a:cubicBezTo>
                    <a:pt x="76" y="577"/>
                    <a:pt x="26" y="827"/>
                    <a:pt x="26" y="1078"/>
                  </a:cubicBezTo>
                  <a:cubicBezTo>
                    <a:pt x="0" y="1329"/>
                    <a:pt x="26" y="1579"/>
                    <a:pt x="76" y="1755"/>
                  </a:cubicBezTo>
                  <a:cubicBezTo>
                    <a:pt x="151" y="2106"/>
                    <a:pt x="326" y="2181"/>
                    <a:pt x="452" y="2181"/>
                  </a:cubicBezTo>
                  <a:cubicBezTo>
                    <a:pt x="577" y="2181"/>
                    <a:pt x="727" y="2106"/>
                    <a:pt x="828" y="1805"/>
                  </a:cubicBezTo>
                  <a:cubicBezTo>
                    <a:pt x="903" y="1604"/>
                    <a:pt x="953" y="1379"/>
                    <a:pt x="953" y="1103"/>
                  </a:cubicBezTo>
                  <a:cubicBezTo>
                    <a:pt x="978" y="852"/>
                    <a:pt x="953" y="602"/>
                    <a:pt x="903" y="426"/>
                  </a:cubicBezTo>
                  <a:cubicBezTo>
                    <a:pt x="828" y="75"/>
                    <a:pt x="652" y="0"/>
                    <a:pt x="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27"/>
            <p:cNvSpPr/>
            <p:nvPr/>
          </p:nvSpPr>
          <p:spPr>
            <a:xfrm rot="-753827">
              <a:off x="8773235" y="949352"/>
              <a:ext cx="12049" cy="36712"/>
            </a:xfrm>
            <a:custGeom>
              <a:avLst/>
              <a:gdLst/>
              <a:ahLst/>
              <a:cxnLst/>
              <a:rect l="l" t="t" r="r" b="b"/>
              <a:pathLst>
                <a:path w="577" h="1758" extrusionOk="0">
                  <a:moveTo>
                    <a:pt x="313" y="1"/>
                  </a:moveTo>
                  <a:cubicBezTo>
                    <a:pt x="169" y="1"/>
                    <a:pt x="50" y="392"/>
                    <a:pt x="26" y="854"/>
                  </a:cubicBezTo>
                  <a:cubicBezTo>
                    <a:pt x="0" y="1355"/>
                    <a:pt x="101" y="1756"/>
                    <a:pt x="251" y="1756"/>
                  </a:cubicBezTo>
                  <a:cubicBezTo>
                    <a:pt x="256" y="1757"/>
                    <a:pt x="260" y="1757"/>
                    <a:pt x="264" y="1757"/>
                  </a:cubicBezTo>
                  <a:cubicBezTo>
                    <a:pt x="409" y="1757"/>
                    <a:pt x="528" y="1366"/>
                    <a:pt x="552" y="879"/>
                  </a:cubicBezTo>
                  <a:cubicBezTo>
                    <a:pt x="577" y="403"/>
                    <a:pt x="477" y="2"/>
                    <a:pt x="326" y="2"/>
                  </a:cubicBezTo>
                  <a:cubicBezTo>
                    <a:pt x="322" y="1"/>
                    <a:pt x="317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27"/>
            <p:cNvSpPr/>
            <p:nvPr/>
          </p:nvSpPr>
          <p:spPr>
            <a:xfrm rot="-753827">
              <a:off x="8769035" y="944654"/>
              <a:ext cx="20444" cy="46088"/>
            </a:xfrm>
            <a:custGeom>
              <a:avLst/>
              <a:gdLst/>
              <a:ahLst/>
              <a:cxnLst/>
              <a:rect l="l" t="t" r="r" b="b"/>
              <a:pathLst>
                <a:path w="979" h="2207" extrusionOk="0">
                  <a:moveTo>
                    <a:pt x="502" y="553"/>
                  </a:moveTo>
                  <a:cubicBezTo>
                    <a:pt x="552" y="678"/>
                    <a:pt x="552" y="879"/>
                    <a:pt x="552" y="1104"/>
                  </a:cubicBezTo>
                  <a:cubicBezTo>
                    <a:pt x="527" y="1330"/>
                    <a:pt x="502" y="1530"/>
                    <a:pt x="452" y="1656"/>
                  </a:cubicBezTo>
                  <a:cubicBezTo>
                    <a:pt x="427" y="1530"/>
                    <a:pt x="427" y="1330"/>
                    <a:pt x="427" y="1104"/>
                  </a:cubicBezTo>
                  <a:cubicBezTo>
                    <a:pt x="427" y="854"/>
                    <a:pt x="477" y="678"/>
                    <a:pt x="502" y="553"/>
                  </a:cubicBezTo>
                  <a:close/>
                  <a:moveTo>
                    <a:pt x="510" y="1"/>
                  </a:moveTo>
                  <a:cubicBezTo>
                    <a:pt x="99" y="1"/>
                    <a:pt x="26" y="906"/>
                    <a:pt x="26" y="1079"/>
                  </a:cubicBezTo>
                  <a:cubicBezTo>
                    <a:pt x="1" y="1330"/>
                    <a:pt x="26" y="1580"/>
                    <a:pt x="76" y="1781"/>
                  </a:cubicBezTo>
                  <a:cubicBezTo>
                    <a:pt x="151" y="2107"/>
                    <a:pt x="327" y="2182"/>
                    <a:pt x="427" y="2207"/>
                  </a:cubicBezTo>
                  <a:lnTo>
                    <a:pt x="452" y="2207"/>
                  </a:lnTo>
                  <a:cubicBezTo>
                    <a:pt x="577" y="2207"/>
                    <a:pt x="728" y="2132"/>
                    <a:pt x="828" y="1806"/>
                  </a:cubicBezTo>
                  <a:cubicBezTo>
                    <a:pt x="903" y="1631"/>
                    <a:pt x="953" y="1380"/>
                    <a:pt x="953" y="1129"/>
                  </a:cubicBezTo>
                  <a:cubicBezTo>
                    <a:pt x="953" y="954"/>
                    <a:pt x="978" y="26"/>
                    <a:pt x="527" y="1"/>
                  </a:cubicBezTo>
                  <a:cubicBezTo>
                    <a:pt x="522" y="1"/>
                    <a:pt x="516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27"/>
            <p:cNvSpPr/>
            <p:nvPr/>
          </p:nvSpPr>
          <p:spPr>
            <a:xfrm rot="-753827">
              <a:off x="8704107" y="971103"/>
              <a:ext cx="118300" cy="73277"/>
            </a:xfrm>
            <a:custGeom>
              <a:avLst/>
              <a:gdLst/>
              <a:ahLst/>
              <a:cxnLst/>
              <a:rect l="l" t="t" r="r" b="b"/>
              <a:pathLst>
                <a:path w="5665" h="3509" extrusionOk="0">
                  <a:moveTo>
                    <a:pt x="201" y="0"/>
                  </a:moveTo>
                  <a:cubicBezTo>
                    <a:pt x="100" y="25"/>
                    <a:pt x="0" y="125"/>
                    <a:pt x="25" y="226"/>
                  </a:cubicBezTo>
                  <a:cubicBezTo>
                    <a:pt x="25" y="301"/>
                    <a:pt x="126" y="2030"/>
                    <a:pt x="1203" y="2957"/>
                  </a:cubicBezTo>
                  <a:cubicBezTo>
                    <a:pt x="1654" y="3333"/>
                    <a:pt x="2181" y="3509"/>
                    <a:pt x="2782" y="3509"/>
                  </a:cubicBezTo>
                  <a:lnTo>
                    <a:pt x="3058" y="3509"/>
                  </a:lnTo>
                  <a:cubicBezTo>
                    <a:pt x="3860" y="3434"/>
                    <a:pt x="4486" y="3133"/>
                    <a:pt x="4913" y="2607"/>
                  </a:cubicBezTo>
                  <a:cubicBezTo>
                    <a:pt x="5664" y="1679"/>
                    <a:pt x="5514" y="376"/>
                    <a:pt x="5514" y="326"/>
                  </a:cubicBezTo>
                  <a:cubicBezTo>
                    <a:pt x="5489" y="226"/>
                    <a:pt x="5389" y="150"/>
                    <a:pt x="5288" y="150"/>
                  </a:cubicBezTo>
                  <a:cubicBezTo>
                    <a:pt x="5163" y="175"/>
                    <a:pt x="5088" y="276"/>
                    <a:pt x="5113" y="376"/>
                  </a:cubicBezTo>
                  <a:cubicBezTo>
                    <a:pt x="5113" y="401"/>
                    <a:pt x="5238" y="1554"/>
                    <a:pt x="4587" y="2356"/>
                  </a:cubicBezTo>
                  <a:cubicBezTo>
                    <a:pt x="4236" y="2782"/>
                    <a:pt x="3709" y="3033"/>
                    <a:pt x="3008" y="3108"/>
                  </a:cubicBezTo>
                  <a:cubicBezTo>
                    <a:pt x="2933" y="3114"/>
                    <a:pt x="2860" y="3117"/>
                    <a:pt x="2787" y="3117"/>
                  </a:cubicBezTo>
                  <a:cubicBezTo>
                    <a:pt x="2278" y="3117"/>
                    <a:pt x="1830" y="2961"/>
                    <a:pt x="1479" y="2632"/>
                  </a:cubicBezTo>
                  <a:cubicBezTo>
                    <a:pt x="527" y="1830"/>
                    <a:pt x="426" y="226"/>
                    <a:pt x="426" y="201"/>
                  </a:cubicBezTo>
                  <a:cubicBezTo>
                    <a:pt x="426" y="100"/>
                    <a:pt x="326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27"/>
            <p:cNvSpPr/>
            <p:nvPr/>
          </p:nvSpPr>
          <p:spPr>
            <a:xfrm rot="-753827">
              <a:off x="8652523" y="1086112"/>
              <a:ext cx="341785" cy="183453"/>
            </a:xfrm>
            <a:custGeom>
              <a:avLst/>
              <a:gdLst/>
              <a:ahLst/>
              <a:cxnLst/>
              <a:rect l="l" t="t" r="r" b="b"/>
              <a:pathLst>
                <a:path w="16367" h="8785" extrusionOk="0">
                  <a:moveTo>
                    <a:pt x="16366" y="1"/>
                  </a:moveTo>
                  <a:lnTo>
                    <a:pt x="16366" y="1"/>
                  </a:lnTo>
                  <a:cubicBezTo>
                    <a:pt x="12173" y="4194"/>
                    <a:pt x="6510" y="5099"/>
                    <a:pt x="2458" y="5099"/>
                  </a:cubicBezTo>
                  <a:cubicBezTo>
                    <a:pt x="1545" y="5099"/>
                    <a:pt x="714" y="5053"/>
                    <a:pt x="0" y="4988"/>
                  </a:cubicBezTo>
                  <a:lnTo>
                    <a:pt x="0" y="4988"/>
                  </a:lnTo>
                  <a:cubicBezTo>
                    <a:pt x="176" y="5916"/>
                    <a:pt x="928" y="8322"/>
                    <a:pt x="3960" y="8698"/>
                  </a:cubicBezTo>
                  <a:cubicBezTo>
                    <a:pt x="4010" y="8748"/>
                    <a:pt x="4086" y="8773"/>
                    <a:pt x="4161" y="8773"/>
                  </a:cubicBezTo>
                  <a:lnTo>
                    <a:pt x="4261" y="8773"/>
                  </a:lnTo>
                  <a:cubicBezTo>
                    <a:pt x="4261" y="8773"/>
                    <a:pt x="4684" y="8784"/>
                    <a:pt x="5434" y="8784"/>
                  </a:cubicBezTo>
                  <a:cubicBezTo>
                    <a:pt x="5809" y="8784"/>
                    <a:pt x="6266" y="8781"/>
                    <a:pt x="6792" y="8773"/>
                  </a:cubicBezTo>
                  <a:lnTo>
                    <a:pt x="8371" y="8773"/>
                  </a:lnTo>
                  <a:cubicBezTo>
                    <a:pt x="10502" y="8773"/>
                    <a:pt x="11830" y="8748"/>
                    <a:pt x="11855" y="8723"/>
                  </a:cubicBezTo>
                  <a:lnTo>
                    <a:pt x="11930" y="8723"/>
                  </a:lnTo>
                  <a:cubicBezTo>
                    <a:pt x="12031" y="8723"/>
                    <a:pt x="12131" y="8673"/>
                    <a:pt x="12181" y="8572"/>
                  </a:cubicBezTo>
                  <a:cubicBezTo>
                    <a:pt x="15890" y="8046"/>
                    <a:pt x="16091" y="4487"/>
                    <a:pt x="16091" y="4462"/>
                  </a:cubicBezTo>
                  <a:lnTo>
                    <a:pt x="1636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27"/>
            <p:cNvSpPr/>
            <p:nvPr/>
          </p:nvSpPr>
          <p:spPr>
            <a:xfrm>
              <a:off x="8524484" y="1313812"/>
              <a:ext cx="72534" cy="70915"/>
            </a:xfrm>
            <a:custGeom>
              <a:avLst/>
              <a:gdLst/>
              <a:ahLst/>
              <a:cxnLst/>
              <a:rect l="l" t="t" r="r" b="b"/>
              <a:pathLst>
                <a:path w="2232" h="2182" extrusionOk="0">
                  <a:moveTo>
                    <a:pt x="1028" y="1"/>
                  </a:moveTo>
                  <a:lnTo>
                    <a:pt x="777" y="727"/>
                  </a:lnTo>
                  <a:lnTo>
                    <a:pt x="0" y="928"/>
                  </a:lnTo>
                  <a:lnTo>
                    <a:pt x="627" y="1404"/>
                  </a:lnTo>
                  <a:lnTo>
                    <a:pt x="577" y="2181"/>
                  </a:lnTo>
                  <a:lnTo>
                    <a:pt x="1229" y="1755"/>
                  </a:lnTo>
                  <a:lnTo>
                    <a:pt x="1955" y="2056"/>
                  </a:lnTo>
                  <a:lnTo>
                    <a:pt x="1730" y="1279"/>
                  </a:lnTo>
                  <a:lnTo>
                    <a:pt x="2231" y="677"/>
                  </a:lnTo>
                  <a:lnTo>
                    <a:pt x="1454" y="65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27"/>
            <p:cNvSpPr/>
            <p:nvPr/>
          </p:nvSpPr>
          <p:spPr>
            <a:xfrm>
              <a:off x="8515515" y="1304029"/>
              <a:ext cx="90441" cy="88823"/>
            </a:xfrm>
            <a:custGeom>
              <a:avLst/>
              <a:gdLst/>
              <a:ahLst/>
              <a:cxnLst/>
              <a:rect l="l" t="t" r="r" b="b"/>
              <a:pathLst>
                <a:path w="2783" h="2733" extrusionOk="0">
                  <a:moveTo>
                    <a:pt x="1354" y="577"/>
                  </a:moveTo>
                  <a:lnTo>
                    <a:pt x="1655" y="1079"/>
                  </a:lnTo>
                  <a:lnTo>
                    <a:pt x="2256" y="1104"/>
                  </a:lnTo>
                  <a:lnTo>
                    <a:pt x="1880" y="1555"/>
                  </a:lnTo>
                  <a:lnTo>
                    <a:pt x="2031" y="2131"/>
                  </a:lnTo>
                  <a:lnTo>
                    <a:pt x="1479" y="1906"/>
                  </a:lnTo>
                  <a:lnTo>
                    <a:pt x="978" y="2256"/>
                  </a:lnTo>
                  <a:lnTo>
                    <a:pt x="1028" y="1655"/>
                  </a:lnTo>
                  <a:lnTo>
                    <a:pt x="552" y="1279"/>
                  </a:lnTo>
                  <a:lnTo>
                    <a:pt x="1129" y="1129"/>
                  </a:lnTo>
                  <a:lnTo>
                    <a:pt x="1354" y="577"/>
                  </a:lnTo>
                  <a:close/>
                  <a:moveTo>
                    <a:pt x="1279" y="1"/>
                  </a:moveTo>
                  <a:lnTo>
                    <a:pt x="953" y="928"/>
                  </a:lnTo>
                  <a:lnTo>
                    <a:pt x="1" y="1154"/>
                  </a:lnTo>
                  <a:lnTo>
                    <a:pt x="778" y="1755"/>
                  </a:lnTo>
                  <a:lnTo>
                    <a:pt x="703" y="2733"/>
                  </a:lnTo>
                  <a:lnTo>
                    <a:pt x="1505" y="2206"/>
                  </a:lnTo>
                  <a:lnTo>
                    <a:pt x="2432" y="2557"/>
                  </a:lnTo>
                  <a:lnTo>
                    <a:pt x="2432" y="2557"/>
                  </a:lnTo>
                  <a:lnTo>
                    <a:pt x="2156" y="1630"/>
                  </a:lnTo>
                  <a:lnTo>
                    <a:pt x="2783" y="878"/>
                  </a:lnTo>
                  <a:lnTo>
                    <a:pt x="1805" y="828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27"/>
            <p:cNvSpPr/>
            <p:nvPr/>
          </p:nvSpPr>
          <p:spPr>
            <a:xfrm>
              <a:off x="8612310" y="457999"/>
              <a:ext cx="51269" cy="50131"/>
            </a:xfrm>
            <a:custGeom>
              <a:avLst/>
              <a:gdLst/>
              <a:ahLst/>
              <a:cxnLst/>
              <a:rect l="l" t="t" r="r" b="b"/>
              <a:pathLst>
                <a:path w="2232" h="2182" extrusionOk="0">
                  <a:moveTo>
                    <a:pt x="1028" y="1"/>
                  </a:moveTo>
                  <a:lnTo>
                    <a:pt x="777" y="727"/>
                  </a:lnTo>
                  <a:lnTo>
                    <a:pt x="0" y="928"/>
                  </a:lnTo>
                  <a:lnTo>
                    <a:pt x="627" y="1404"/>
                  </a:lnTo>
                  <a:lnTo>
                    <a:pt x="577" y="2181"/>
                  </a:lnTo>
                  <a:lnTo>
                    <a:pt x="1229" y="1755"/>
                  </a:lnTo>
                  <a:lnTo>
                    <a:pt x="1955" y="2056"/>
                  </a:lnTo>
                  <a:lnTo>
                    <a:pt x="1730" y="1279"/>
                  </a:lnTo>
                  <a:lnTo>
                    <a:pt x="2231" y="677"/>
                  </a:lnTo>
                  <a:lnTo>
                    <a:pt x="1454" y="65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27"/>
            <p:cNvSpPr/>
            <p:nvPr/>
          </p:nvSpPr>
          <p:spPr>
            <a:xfrm>
              <a:off x="8605970" y="451083"/>
              <a:ext cx="63926" cy="62791"/>
            </a:xfrm>
            <a:custGeom>
              <a:avLst/>
              <a:gdLst/>
              <a:ahLst/>
              <a:cxnLst/>
              <a:rect l="l" t="t" r="r" b="b"/>
              <a:pathLst>
                <a:path w="2783" h="2733" extrusionOk="0">
                  <a:moveTo>
                    <a:pt x="1354" y="577"/>
                  </a:moveTo>
                  <a:lnTo>
                    <a:pt x="1655" y="1079"/>
                  </a:lnTo>
                  <a:lnTo>
                    <a:pt x="2256" y="1104"/>
                  </a:lnTo>
                  <a:lnTo>
                    <a:pt x="1880" y="1555"/>
                  </a:lnTo>
                  <a:lnTo>
                    <a:pt x="2031" y="2131"/>
                  </a:lnTo>
                  <a:lnTo>
                    <a:pt x="1479" y="1906"/>
                  </a:lnTo>
                  <a:lnTo>
                    <a:pt x="978" y="2256"/>
                  </a:lnTo>
                  <a:lnTo>
                    <a:pt x="1028" y="1655"/>
                  </a:lnTo>
                  <a:lnTo>
                    <a:pt x="552" y="1279"/>
                  </a:lnTo>
                  <a:lnTo>
                    <a:pt x="1129" y="1129"/>
                  </a:lnTo>
                  <a:lnTo>
                    <a:pt x="1354" y="577"/>
                  </a:lnTo>
                  <a:close/>
                  <a:moveTo>
                    <a:pt x="1279" y="1"/>
                  </a:moveTo>
                  <a:lnTo>
                    <a:pt x="953" y="928"/>
                  </a:lnTo>
                  <a:lnTo>
                    <a:pt x="1" y="1154"/>
                  </a:lnTo>
                  <a:lnTo>
                    <a:pt x="778" y="1755"/>
                  </a:lnTo>
                  <a:lnTo>
                    <a:pt x="703" y="2733"/>
                  </a:lnTo>
                  <a:lnTo>
                    <a:pt x="1505" y="2206"/>
                  </a:lnTo>
                  <a:lnTo>
                    <a:pt x="2432" y="2557"/>
                  </a:lnTo>
                  <a:lnTo>
                    <a:pt x="2432" y="2557"/>
                  </a:lnTo>
                  <a:lnTo>
                    <a:pt x="2156" y="1630"/>
                  </a:lnTo>
                  <a:lnTo>
                    <a:pt x="2783" y="878"/>
                  </a:lnTo>
                  <a:lnTo>
                    <a:pt x="1805" y="828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2" name="Google Shape;1132;p27"/>
          <p:cNvGrpSpPr/>
          <p:nvPr/>
        </p:nvGrpSpPr>
        <p:grpSpPr>
          <a:xfrm rot="-222187">
            <a:off x="11261909" y="4958239"/>
            <a:ext cx="494423" cy="943620"/>
            <a:chOff x="3169700" y="1461500"/>
            <a:chExt cx="332175" cy="744275"/>
          </a:xfrm>
        </p:grpSpPr>
        <p:sp>
          <p:nvSpPr>
            <p:cNvPr id="1133" name="Google Shape;1133;p27"/>
            <p:cNvSpPr/>
            <p:nvPr/>
          </p:nvSpPr>
          <p:spPr>
            <a:xfrm>
              <a:off x="3267450" y="1899000"/>
              <a:ext cx="177550" cy="273625"/>
            </a:xfrm>
            <a:custGeom>
              <a:avLst/>
              <a:gdLst/>
              <a:ahLst/>
              <a:cxnLst/>
              <a:rect l="l" t="t" r="r" b="b"/>
              <a:pathLst>
                <a:path w="7102" h="10945" extrusionOk="0">
                  <a:moveTo>
                    <a:pt x="6481" y="1"/>
                  </a:moveTo>
                  <a:cubicBezTo>
                    <a:pt x="6241" y="1"/>
                    <a:pt x="6021" y="160"/>
                    <a:pt x="5946" y="403"/>
                  </a:cubicBezTo>
                  <a:cubicBezTo>
                    <a:pt x="4975" y="3570"/>
                    <a:pt x="3111" y="8852"/>
                    <a:pt x="2230" y="9550"/>
                  </a:cubicBezTo>
                  <a:cubicBezTo>
                    <a:pt x="2072" y="9678"/>
                    <a:pt x="1846" y="9824"/>
                    <a:pt x="1647" y="9824"/>
                  </a:cubicBezTo>
                  <a:cubicBezTo>
                    <a:pt x="1616" y="9824"/>
                    <a:pt x="1585" y="9820"/>
                    <a:pt x="1556" y="9813"/>
                  </a:cubicBezTo>
                  <a:cubicBezTo>
                    <a:pt x="1350" y="9755"/>
                    <a:pt x="1179" y="9492"/>
                    <a:pt x="1144" y="9401"/>
                  </a:cubicBezTo>
                  <a:cubicBezTo>
                    <a:pt x="1050" y="9187"/>
                    <a:pt x="848" y="9057"/>
                    <a:pt x="632" y="9057"/>
                  </a:cubicBezTo>
                  <a:cubicBezTo>
                    <a:pt x="559" y="9057"/>
                    <a:pt x="485" y="9072"/>
                    <a:pt x="413" y="9104"/>
                  </a:cubicBezTo>
                  <a:cubicBezTo>
                    <a:pt x="127" y="9218"/>
                    <a:pt x="1" y="9550"/>
                    <a:pt x="115" y="9835"/>
                  </a:cubicBezTo>
                  <a:cubicBezTo>
                    <a:pt x="150" y="9915"/>
                    <a:pt x="493" y="10693"/>
                    <a:pt x="1281" y="10887"/>
                  </a:cubicBezTo>
                  <a:cubicBezTo>
                    <a:pt x="1407" y="10922"/>
                    <a:pt x="1522" y="10944"/>
                    <a:pt x="1647" y="10944"/>
                  </a:cubicBezTo>
                  <a:cubicBezTo>
                    <a:pt x="2070" y="10944"/>
                    <a:pt x="2493" y="10762"/>
                    <a:pt x="2928" y="10419"/>
                  </a:cubicBezTo>
                  <a:cubicBezTo>
                    <a:pt x="4334" y="9309"/>
                    <a:pt x="6575" y="2152"/>
                    <a:pt x="7010" y="723"/>
                  </a:cubicBezTo>
                  <a:cubicBezTo>
                    <a:pt x="7101" y="426"/>
                    <a:pt x="6941" y="117"/>
                    <a:pt x="6644" y="25"/>
                  </a:cubicBezTo>
                  <a:cubicBezTo>
                    <a:pt x="6590" y="9"/>
                    <a:pt x="6535" y="1"/>
                    <a:pt x="6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27"/>
            <p:cNvSpPr/>
            <p:nvPr/>
          </p:nvSpPr>
          <p:spPr>
            <a:xfrm>
              <a:off x="3177425" y="1589200"/>
              <a:ext cx="293875" cy="607425"/>
            </a:xfrm>
            <a:custGeom>
              <a:avLst/>
              <a:gdLst/>
              <a:ahLst/>
              <a:cxnLst/>
              <a:rect l="l" t="t" r="r" b="b"/>
              <a:pathLst>
                <a:path w="11755" h="24297" extrusionOk="0">
                  <a:moveTo>
                    <a:pt x="9662" y="0"/>
                  </a:moveTo>
                  <a:cubicBezTo>
                    <a:pt x="9662" y="0"/>
                    <a:pt x="4322" y="9753"/>
                    <a:pt x="2836" y="14258"/>
                  </a:cubicBezTo>
                  <a:cubicBezTo>
                    <a:pt x="1727" y="17620"/>
                    <a:pt x="0" y="23073"/>
                    <a:pt x="1212" y="24194"/>
                  </a:cubicBezTo>
                  <a:lnTo>
                    <a:pt x="1635" y="24297"/>
                  </a:lnTo>
                  <a:cubicBezTo>
                    <a:pt x="3282" y="24285"/>
                    <a:pt x="5683" y="19095"/>
                    <a:pt x="7123" y="15847"/>
                  </a:cubicBezTo>
                  <a:cubicBezTo>
                    <a:pt x="9056" y="11525"/>
                    <a:pt x="11754" y="744"/>
                    <a:pt x="11754" y="744"/>
                  </a:cubicBezTo>
                  <a:lnTo>
                    <a:pt x="96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27"/>
            <p:cNvSpPr/>
            <p:nvPr/>
          </p:nvSpPr>
          <p:spPr>
            <a:xfrm>
              <a:off x="3169700" y="1579850"/>
              <a:ext cx="311875" cy="625925"/>
            </a:xfrm>
            <a:custGeom>
              <a:avLst/>
              <a:gdLst/>
              <a:ahLst/>
              <a:cxnLst/>
              <a:rect l="l" t="t" r="r" b="b"/>
              <a:pathLst>
                <a:path w="12475" h="25037" extrusionOk="0">
                  <a:moveTo>
                    <a:pt x="10142" y="832"/>
                  </a:moveTo>
                  <a:lnTo>
                    <a:pt x="11617" y="1358"/>
                  </a:lnTo>
                  <a:cubicBezTo>
                    <a:pt x="11148" y="3187"/>
                    <a:pt x="8805" y="12243"/>
                    <a:pt x="7089" y="16073"/>
                  </a:cubicBezTo>
                  <a:cubicBezTo>
                    <a:pt x="6186" y="18108"/>
                    <a:pt x="3431" y="24282"/>
                    <a:pt x="1944" y="24294"/>
                  </a:cubicBezTo>
                  <a:cubicBezTo>
                    <a:pt x="1899" y="24294"/>
                    <a:pt x="1853" y="24305"/>
                    <a:pt x="1807" y="24328"/>
                  </a:cubicBezTo>
                  <a:cubicBezTo>
                    <a:pt x="1796" y="24316"/>
                    <a:pt x="1784" y="24305"/>
                    <a:pt x="1773" y="24294"/>
                  </a:cubicBezTo>
                  <a:cubicBezTo>
                    <a:pt x="687" y="23287"/>
                    <a:pt x="2802" y="16862"/>
                    <a:pt x="3499" y="14746"/>
                  </a:cubicBezTo>
                  <a:cubicBezTo>
                    <a:pt x="4814" y="10745"/>
                    <a:pt x="9262" y="2455"/>
                    <a:pt x="10142" y="832"/>
                  </a:cubicBezTo>
                  <a:close/>
                  <a:moveTo>
                    <a:pt x="9974" y="0"/>
                  </a:moveTo>
                  <a:cubicBezTo>
                    <a:pt x="9840" y="0"/>
                    <a:pt x="9712" y="69"/>
                    <a:pt x="9651" y="191"/>
                  </a:cubicBezTo>
                  <a:cubicBezTo>
                    <a:pt x="9422" y="592"/>
                    <a:pt x="4277" y="10024"/>
                    <a:pt x="2790" y="14506"/>
                  </a:cubicBezTo>
                  <a:cubicBezTo>
                    <a:pt x="1247" y="19183"/>
                    <a:pt x="1" y="23665"/>
                    <a:pt x="1270" y="24831"/>
                  </a:cubicBezTo>
                  <a:cubicBezTo>
                    <a:pt x="1347" y="24900"/>
                    <a:pt x="1440" y="24933"/>
                    <a:pt x="1531" y="24933"/>
                  </a:cubicBezTo>
                  <a:cubicBezTo>
                    <a:pt x="1574" y="24933"/>
                    <a:pt x="1618" y="24926"/>
                    <a:pt x="1658" y="24911"/>
                  </a:cubicBezTo>
                  <a:cubicBezTo>
                    <a:pt x="1727" y="24991"/>
                    <a:pt x="1830" y="25037"/>
                    <a:pt x="1944" y="25037"/>
                  </a:cubicBezTo>
                  <a:lnTo>
                    <a:pt x="1956" y="25037"/>
                  </a:lnTo>
                  <a:cubicBezTo>
                    <a:pt x="3682" y="25025"/>
                    <a:pt x="5763" y="20863"/>
                    <a:pt x="7776" y="16381"/>
                  </a:cubicBezTo>
                  <a:cubicBezTo>
                    <a:pt x="9696" y="12060"/>
                    <a:pt x="12315" y="1655"/>
                    <a:pt x="12418" y="1209"/>
                  </a:cubicBezTo>
                  <a:cubicBezTo>
                    <a:pt x="12475" y="1026"/>
                    <a:pt x="12372" y="832"/>
                    <a:pt x="12189" y="763"/>
                  </a:cubicBezTo>
                  <a:lnTo>
                    <a:pt x="10097" y="20"/>
                  </a:lnTo>
                  <a:cubicBezTo>
                    <a:pt x="10056" y="7"/>
                    <a:pt x="10015" y="0"/>
                    <a:pt x="99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27"/>
            <p:cNvSpPr/>
            <p:nvPr/>
          </p:nvSpPr>
          <p:spPr>
            <a:xfrm>
              <a:off x="3279475" y="1827200"/>
              <a:ext cx="123225" cy="57875"/>
            </a:xfrm>
            <a:custGeom>
              <a:avLst/>
              <a:gdLst/>
              <a:ahLst/>
              <a:cxnLst/>
              <a:rect l="l" t="t" r="r" b="b"/>
              <a:pathLst>
                <a:path w="4929" h="2315" extrusionOk="0">
                  <a:moveTo>
                    <a:pt x="422" y="0"/>
                  </a:moveTo>
                  <a:cubicBezTo>
                    <a:pt x="272" y="0"/>
                    <a:pt x="133" y="93"/>
                    <a:pt x="80" y="233"/>
                  </a:cubicBezTo>
                  <a:cubicBezTo>
                    <a:pt x="0" y="428"/>
                    <a:pt x="103" y="645"/>
                    <a:pt x="297" y="713"/>
                  </a:cubicBezTo>
                  <a:lnTo>
                    <a:pt x="4379" y="2291"/>
                  </a:lnTo>
                  <a:cubicBezTo>
                    <a:pt x="4425" y="2314"/>
                    <a:pt x="4471" y="2314"/>
                    <a:pt x="4516" y="2314"/>
                  </a:cubicBezTo>
                  <a:cubicBezTo>
                    <a:pt x="4665" y="2314"/>
                    <a:pt x="4802" y="2234"/>
                    <a:pt x="4859" y="2086"/>
                  </a:cubicBezTo>
                  <a:cubicBezTo>
                    <a:pt x="4928" y="1891"/>
                    <a:pt x="4837" y="1674"/>
                    <a:pt x="4642" y="1605"/>
                  </a:cubicBezTo>
                  <a:lnTo>
                    <a:pt x="560" y="27"/>
                  </a:lnTo>
                  <a:cubicBezTo>
                    <a:pt x="515" y="9"/>
                    <a:pt x="468" y="0"/>
                    <a:pt x="4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27"/>
            <p:cNvSpPr/>
            <p:nvPr/>
          </p:nvSpPr>
          <p:spPr>
            <a:xfrm>
              <a:off x="3418950" y="1470850"/>
              <a:ext cx="73200" cy="135800"/>
            </a:xfrm>
            <a:custGeom>
              <a:avLst/>
              <a:gdLst/>
              <a:ahLst/>
              <a:cxnLst/>
              <a:rect l="l" t="t" r="r" b="b"/>
              <a:pathLst>
                <a:path w="2928" h="5432" extrusionOk="0">
                  <a:moveTo>
                    <a:pt x="2928" y="1"/>
                  </a:moveTo>
                  <a:lnTo>
                    <a:pt x="1" y="4734"/>
                  </a:lnTo>
                  <a:lnTo>
                    <a:pt x="2139" y="5432"/>
                  </a:lnTo>
                  <a:lnTo>
                    <a:pt x="29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27"/>
            <p:cNvSpPr/>
            <p:nvPr/>
          </p:nvSpPr>
          <p:spPr>
            <a:xfrm>
              <a:off x="3409250" y="1461500"/>
              <a:ext cx="92625" cy="154300"/>
            </a:xfrm>
            <a:custGeom>
              <a:avLst/>
              <a:gdLst/>
              <a:ahLst/>
              <a:cxnLst/>
              <a:rect l="l" t="t" r="r" b="b"/>
              <a:pathLst>
                <a:path w="3705" h="6172" extrusionOk="0">
                  <a:moveTo>
                    <a:pt x="2687" y="2090"/>
                  </a:moveTo>
                  <a:lnTo>
                    <a:pt x="2218" y="5314"/>
                  </a:lnTo>
                  <a:lnTo>
                    <a:pt x="949" y="4903"/>
                  </a:lnTo>
                  <a:lnTo>
                    <a:pt x="2687" y="2090"/>
                  </a:lnTo>
                  <a:close/>
                  <a:moveTo>
                    <a:pt x="3319" y="0"/>
                  </a:moveTo>
                  <a:cubicBezTo>
                    <a:pt x="3188" y="0"/>
                    <a:pt x="3065" y="67"/>
                    <a:pt x="2996" y="180"/>
                  </a:cubicBezTo>
                  <a:lnTo>
                    <a:pt x="69" y="4914"/>
                  </a:lnTo>
                  <a:cubicBezTo>
                    <a:pt x="11" y="5005"/>
                    <a:pt x="0" y="5131"/>
                    <a:pt x="34" y="5234"/>
                  </a:cubicBezTo>
                  <a:cubicBezTo>
                    <a:pt x="80" y="5348"/>
                    <a:pt x="160" y="5429"/>
                    <a:pt x="274" y="5463"/>
                  </a:cubicBezTo>
                  <a:lnTo>
                    <a:pt x="2413" y="6160"/>
                  </a:lnTo>
                  <a:cubicBezTo>
                    <a:pt x="2447" y="6172"/>
                    <a:pt x="2481" y="6172"/>
                    <a:pt x="2527" y="6172"/>
                  </a:cubicBezTo>
                  <a:cubicBezTo>
                    <a:pt x="2595" y="6172"/>
                    <a:pt x="2664" y="6160"/>
                    <a:pt x="2721" y="6126"/>
                  </a:cubicBezTo>
                  <a:cubicBezTo>
                    <a:pt x="2813" y="6069"/>
                    <a:pt x="2881" y="5966"/>
                    <a:pt x="2893" y="5863"/>
                  </a:cubicBezTo>
                  <a:lnTo>
                    <a:pt x="3682" y="432"/>
                  </a:lnTo>
                  <a:cubicBezTo>
                    <a:pt x="3705" y="249"/>
                    <a:pt x="3602" y="89"/>
                    <a:pt x="3442" y="20"/>
                  </a:cubicBezTo>
                  <a:cubicBezTo>
                    <a:pt x="3401" y="7"/>
                    <a:pt x="3359" y="0"/>
                    <a:pt x="3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27"/>
            <p:cNvSpPr/>
            <p:nvPr/>
          </p:nvSpPr>
          <p:spPr>
            <a:xfrm>
              <a:off x="3202000" y="2067450"/>
              <a:ext cx="98650" cy="46300"/>
            </a:xfrm>
            <a:custGeom>
              <a:avLst/>
              <a:gdLst/>
              <a:ahLst/>
              <a:cxnLst/>
              <a:rect l="l" t="t" r="r" b="b"/>
              <a:pathLst>
                <a:path w="3946" h="1852" extrusionOk="0">
                  <a:moveTo>
                    <a:pt x="415" y="0"/>
                  </a:moveTo>
                  <a:cubicBezTo>
                    <a:pt x="263" y="0"/>
                    <a:pt x="123" y="97"/>
                    <a:pt x="69" y="250"/>
                  </a:cubicBezTo>
                  <a:cubicBezTo>
                    <a:pt x="1" y="433"/>
                    <a:pt x="92" y="651"/>
                    <a:pt x="286" y="719"/>
                  </a:cubicBezTo>
                  <a:lnTo>
                    <a:pt x="3396" y="1840"/>
                  </a:lnTo>
                  <a:cubicBezTo>
                    <a:pt x="3442" y="1851"/>
                    <a:pt x="3488" y="1851"/>
                    <a:pt x="3522" y="1851"/>
                  </a:cubicBezTo>
                  <a:cubicBezTo>
                    <a:pt x="3682" y="1851"/>
                    <a:pt x="3819" y="1760"/>
                    <a:pt x="3877" y="1611"/>
                  </a:cubicBezTo>
                  <a:cubicBezTo>
                    <a:pt x="3945" y="1417"/>
                    <a:pt x="3842" y="1199"/>
                    <a:pt x="3648" y="1131"/>
                  </a:cubicBezTo>
                  <a:lnTo>
                    <a:pt x="538" y="22"/>
                  </a:lnTo>
                  <a:cubicBezTo>
                    <a:pt x="497" y="7"/>
                    <a:pt x="456" y="0"/>
                    <a:pt x="4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3449250" y="1461500"/>
              <a:ext cx="52625" cy="81700"/>
            </a:xfrm>
            <a:custGeom>
              <a:avLst/>
              <a:gdLst/>
              <a:ahLst/>
              <a:cxnLst/>
              <a:rect l="l" t="t" r="r" b="b"/>
              <a:pathLst>
                <a:path w="2105" h="3268" extrusionOk="0">
                  <a:moveTo>
                    <a:pt x="1087" y="2090"/>
                  </a:moveTo>
                  <a:lnTo>
                    <a:pt x="1053" y="2376"/>
                  </a:lnTo>
                  <a:lnTo>
                    <a:pt x="938" y="2330"/>
                  </a:lnTo>
                  <a:lnTo>
                    <a:pt x="1087" y="2090"/>
                  </a:lnTo>
                  <a:close/>
                  <a:moveTo>
                    <a:pt x="1719" y="0"/>
                  </a:moveTo>
                  <a:cubicBezTo>
                    <a:pt x="1588" y="0"/>
                    <a:pt x="1465" y="67"/>
                    <a:pt x="1396" y="180"/>
                  </a:cubicBezTo>
                  <a:lnTo>
                    <a:pt x="69" y="2319"/>
                  </a:lnTo>
                  <a:cubicBezTo>
                    <a:pt x="12" y="2421"/>
                    <a:pt x="1" y="2536"/>
                    <a:pt x="35" y="2650"/>
                  </a:cubicBezTo>
                  <a:cubicBezTo>
                    <a:pt x="81" y="2753"/>
                    <a:pt x="172" y="2833"/>
                    <a:pt x="275" y="2867"/>
                  </a:cubicBezTo>
                  <a:lnTo>
                    <a:pt x="1156" y="3222"/>
                  </a:lnTo>
                  <a:cubicBezTo>
                    <a:pt x="1178" y="3233"/>
                    <a:pt x="1201" y="3245"/>
                    <a:pt x="1224" y="3245"/>
                  </a:cubicBezTo>
                  <a:lnTo>
                    <a:pt x="1281" y="3256"/>
                  </a:lnTo>
                  <a:cubicBezTo>
                    <a:pt x="1304" y="3256"/>
                    <a:pt x="1327" y="3268"/>
                    <a:pt x="1350" y="3268"/>
                  </a:cubicBezTo>
                  <a:cubicBezTo>
                    <a:pt x="1419" y="3268"/>
                    <a:pt x="1499" y="3233"/>
                    <a:pt x="1567" y="3199"/>
                  </a:cubicBezTo>
                  <a:cubicBezTo>
                    <a:pt x="1647" y="3130"/>
                    <a:pt x="1704" y="3050"/>
                    <a:pt x="1716" y="2947"/>
                  </a:cubicBezTo>
                  <a:lnTo>
                    <a:pt x="2082" y="432"/>
                  </a:lnTo>
                  <a:cubicBezTo>
                    <a:pt x="2105" y="249"/>
                    <a:pt x="2002" y="89"/>
                    <a:pt x="1842" y="20"/>
                  </a:cubicBezTo>
                  <a:cubicBezTo>
                    <a:pt x="1801" y="7"/>
                    <a:pt x="1759" y="0"/>
                    <a:pt x="1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22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023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28"/>
          <p:cNvSpPr/>
          <p:nvPr/>
        </p:nvSpPr>
        <p:spPr>
          <a:xfrm>
            <a:off x="-934365" y="3349064"/>
            <a:ext cx="2612376" cy="1517208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3" name="Google Shape;1143;p28"/>
          <p:cNvSpPr/>
          <p:nvPr/>
        </p:nvSpPr>
        <p:spPr>
          <a:xfrm>
            <a:off x="10275131" y="5462868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4" name="Google Shape;1144;p28"/>
          <p:cNvSpPr/>
          <p:nvPr/>
        </p:nvSpPr>
        <p:spPr>
          <a:xfrm>
            <a:off x="3442198" y="-428199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5" name="Google Shape;1145;p28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6" name="Google Shape;1146;p28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7" name="Google Shape;1147;p28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129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28"/>
          <p:cNvSpPr txBox="1">
            <a:spLocks noGrp="1"/>
          </p:cNvSpPr>
          <p:nvPr>
            <p:ph type="subTitle" idx="1"/>
          </p:nvPr>
        </p:nvSpPr>
        <p:spPr>
          <a:xfrm>
            <a:off x="5050967" y="2986656"/>
            <a:ext cx="2926800" cy="9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8"/>
          <p:cNvSpPr txBox="1">
            <a:spLocks noGrp="1"/>
          </p:cNvSpPr>
          <p:nvPr>
            <p:ph type="subTitle" idx="2"/>
          </p:nvPr>
        </p:nvSpPr>
        <p:spPr>
          <a:xfrm>
            <a:off x="4668367" y="2570084"/>
            <a:ext cx="3692000" cy="4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28"/>
          <p:cNvSpPr txBox="1"/>
          <p:nvPr/>
        </p:nvSpPr>
        <p:spPr>
          <a:xfrm>
            <a:off x="3490867" y="4000500"/>
            <a:ext cx="59652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ECECEC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ECECEC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ECECEC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ECECEC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  <p:grpSp>
        <p:nvGrpSpPr>
          <p:cNvPr id="1151" name="Google Shape;1151;p28"/>
          <p:cNvGrpSpPr/>
          <p:nvPr/>
        </p:nvGrpSpPr>
        <p:grpSpPr>
          <a:xfrm rot="1818951">
            <a:off x="1733721" y="370197"/>
            <a:ext cx="989859" cy="1157401"/>
            <a:chOff x="8839250" y="-183600"/>
            <a:chExt cx="921859" cy="1077892"/>
          </a:xfrm>
        </p:grpSpPr>
        <p:sp>
          <p:nvSpPr>
            <p:cNvPr id="1152" name="Google Shape;1152;p28"/>
            <p:cNvSpPr/>
            <p:nvPr/>
          </p:nvSpPr>
          <p:spPr>
            <a:xfrm>
              <a:off x="8839250" y="-183600"/>
              <a:ext cx="921859" cy="864159"/>
            </a:xfrm>
            <a:custGeom>
              <a:avLst/>
              <a:gdLst/>
              <a:ahLst/>
              <a:cxnLst/>
              <a:rect l="l" t="t" r="r" b="b"/>
              <a:pathLst>
                <a:path w="11029" h="10339" extrusionOk="0">
                  <a:moveTo>
                    <a:pt x="5436" y="0"/>
                  </a:moveTo>
                  <a:cubicBezTo>
                    <a:pt x="4665" y="0"/>
                    <a:pt x="3872" y="196"/>
                    <a:pt x="3108" y="590"/>
                  </a:cubicBezTo>
                  <a:cubicBezTo>
                    <a:pt x="727" y="1993"/>
                    <a:pt x="1" y="4424"/>
                    <a:pt x="1329" y="7031"/>
                  </a:cubicBezTo>
                  <a:cubicBezTo>
                    <a:pt x="2657" y="9637"/>
                    <a:pt x="5890" y="10038"/>
                    <a:pt x="6868" y="10339"/>
                  </a:cubicBezTo>
                  <a:lnTo>
                    <a:pt x="9274" y="9036"/>
                  </a:lnTo>
                  <a:cubicBezTo>
                    <a:pt x="9575" y="8058"/>
                    <a:pt x="11028" y="5126"/>
                    <a:pt x="9575" y="2595"/>
                  </a:cubicBezTo>
                  <a:cubicBezTo>
                    <a:pt x="8604" y="875"/>
                    <a:pt x="7068" y="0"/>
                    <a:pt x="5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8"/>
            <p:cNvSpPr/>
            <p:nvPr/>
          </p:nvSpPr>
          <p:spPr>
            <a:xfrm>
              <a:off x="9406952" y="567399"/>
              <a:ext cx="253597" cy="188646"/>
            </a:xfrm>
            <a:custGeom>
              <a:avLst/>
              <a:gdLst/>
              <a:ahLst/>
              <a:cxnLst/>
              <a:rect l="l" t="t" r="r" b="b"/>
              <a:pathLst>
                <a:path w="3034" h="2257" extrusionOk="0">
                  <a:moveTo>
                    <a:pt x="2557" y="1"/>
                  </a:moveTo>
                  <a:lnTo>
                    <a:pt x="1" y="1404"/>
                  </a:lnTo>
                  <a:lnTo>
                    <a:pt x="477" y="2256"/>
                  </a:lnTo>
                  <a:lnTo>
                    <a:pt x="3033" y="878"/>
                  </a:lnTo>
                  <a:lnTo>
                    <a:pt x="25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8"/>
            <p:cNvSpPr/>
            <p:nvPr/>
          </p:nvSpPr>
          <p:spPr>
            <a:xfrm>
              <a:off x="9392325" y="554778"/>
              <a:ext cx="282852" cy="215894"/>
            </a:xfrm>
            <a:custGeom>
              <a:avLst/>
              <a:gdLst/>
              <a:ahLst/>
              <a:cxnLst/>
              <a:rect l="l" t="t" r="r" b="b"/>
              <a:pathLst>
                <a:path w="3384" h="2583" extrusionOk="0">
                  <a:moveTo>
                    <a:pt x="2682" y="402"/>
                  </a:moveTo>
                  <a:lnTo>
                    <a:pt x="2983" y="979"/>
                  </a:lnTo>
                  <a:lnTo>
                    <a:pt x="702" y="2182"/>
                  </a:lnTo>
                  <a:lnTo>
                    <a:pt x="401" y="1605"/>
                  </a:lnTo>
                  <a:lnTo>
                    <a:pt x="2682" y="402"/>
                  </a:lnTo>
                  <a:close/>
                  <a:moveTo>
                    <a:pt x="2749" y="0"/>
                  </a:moveTo>
                  <a:cubicBezTo>
                    <a:pt x="2716" y="0"/>
                    <a:pt x="2683" y="9"/>
                    <a:pt x="2657" y="26"/>
                  </a:cubicBezTo>
                  <a:lnTo>
                    <a:pt x="100" y="1405"/>
                  </a:lnTo>
                  <a:cubicBezTo>
                    <a:pt x="50" y="1405"/>
                    <a:pt x="25" y="1455"/>
                    <a:pt x="25" y="1505"/>
                  </a:cubicBezTo>
                  <a:cubicBezTo>
                    <a:pt x="0" y="1530"/>
                    <a:pt x="0" y="1580"/>
                    <a:pt x="25" y="1630"/>
                  </a:cubicBezTo>
                  <a:lnTo>
                    <a:pt x="501" y="2508"/>
                  </a:lnTo>
                  <a:cubicBezTo>
                    <a:pt x="526" y="2558"/>
                    <a:pt x="577" y="2583"/>
                    <a:pt x="652" y="2583"/>
                  </a:cubicBezTo>
                  <a:cubicBezTo>
                    <a:pt x="677" y="2583"/>
                    <a:pt x="702" y="2583"/>
                    <a:pt x="727" y="2558"/>
                  </a:cubicBezTo>
                  <a:lnTo>
                    <a:pt x="3283" y="1179"/>
                  </a:lnTo>
                  <a:cubicBezTo>
                    <a:pt x="3333" y="1154"/>
                    <a:pt x="3359" y="1129"/>
                    <a:pt x="3384" y="1079"/>
                  </a:cubicBezTo>
                  <a:cubicBezTo>
                    <a:pt x="3384" y="1054"/>
                    <a:pt x="3384" y="1004"/>
                    <a:pt x="3359" y="954"/>
                  </a:cubicBezTo>
                  <a:lnTo>
                    <a:pt x="2882" y="76"/>
                  </a:lnTo>
                  <a:cubicBezTo>
                    <a:pt x="2866" y="28"/>
                    <a:pt x="2808" y="0"/>
                    <a:pt x="2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8"/>
            <p:cNvSpPr/>
            <p:nvPr/>
          </p:nvSpPr>
          <p:spPr>
            <a:xfrm>
              <a:off x="9469807" y="657502"/>
              <a:ext cx="213727" cy="167666"/>
            </a:xfrm>
            <a:custGeom>
              <a:avLst/>
              <a:gdLst/>
              <a:ahLst/>
              <a:cxnLst/>
              <a:rect l="l" t="t" r="r" b="b"/>
              <a:pathLst>
                <a:path w="2557" h="2006" extrusionOk="0">
                  <a:moveTo>
                    <a:pt x="2056" y="0"/>
                  </a:moveTo>
                  <a:lnTo>
                    <a:pt x="0" y="1103"/>
                  </a:lnTo>
                  <a:lnTo>
                    <a:pt x="502" y="2005"/>
                  </a:lnTo>
                  <a:lnTo>
                    <a:pt x="2557" y="903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8"/>
            <p:cNvSpPr/>
            <p:nvPr/>
          </p:nvSpPr>
          <p:spPr>
            <a:xfrm>
              <a:off x="9455096" y="643376"/>
              <a:ext cx="243149" cy="196419"/>
            </a:xfrm>
            <a:custGeom>
              <a:avLst/>
              <a:gdLst/>
              <a:ahLst/>
              <a:cxnLst/>
              <a:rect l="l" t="t" r="r" b="b"/>
              <a:pathLst>
                <a:path w="2909" h="2350" extrusionOk="0">
                  <a:moveTo>
                    <a:pt x="2181" y="395"/>
                  </a:moveTo>
                  <a:lnTo>
                    <a:pt x="2507" y="1021"/>
                  </a:lnTo>
                  <a:lnTo>
                    <a:pt x="728" y="1949"/>
                  </a:lnTo>
                  <a:lnTo>
                    <a:pt x="402" y="1347"/>
                  </a:lnTo>
                  <a:lnTo>
                    <a:pt x="2181" y="395"/>
                  </a:lnTo>
                  <a:close/>
                  <a:moveTo>
                    <a:pt x="2219" y="0"/>
                  </a:moveTo>
                  <a:cubicBezTo>
                    <a:pt x="2200" y="0"/>
                    <a:pt x="2181" y="6"/>
                    <a:pt x="2156" y="19"/>
                  </a:cubicBezTo>
                  <a:lnTo>
                    <a:pt x="101" y="1122"/>
                  </a:lnTo>
                  <a:cubicBezTo>
                    <a:pt x="26" y="1172"/>
                    <a:pt x="1" y="1272"/>
                    <a:pt x="26" y="1347"/>
                  </a:cubicBezTo>
                  <a:lnTo>
                    <a:pt x="527" y="2275"/>
                  </a:lnTo>
                  <a:cubicBezTo>
                    <a:pt x="552" y="2325"/>
                    <a:pt x="603" y="2350"/>
                    <a:pt x="678" y="2350"/>
                  </a:cubicBezTo>
                  <a:cubicBezTo>
                    <a:pt x="703" y="2350"/>
                    <a:pt x="728" y="2350"/>
                    <a:pt x="753" y="2325"/>
                  </a:cubicBezTo>
                  <a:lnTo>
                    <a:pt x="2808" y="1222"/>
                  </a:lnTo>
                  <a:cubicBezTo>
                    <a:pt x="2883" y="1172"/>
                    <a:pt x="2908" y="1072"/>
                    <a:pt x="2883" y="996"/>
                  </a:cubicBezTo>
                  <a:lnTo>
                    <a:pt x="2382" y="94"/>
                  </a:lnTo>
                  <a:cubicBezTo>
                    <a:pt x="2357" y="44"/>
                    <a:pt x="2332" y="19"/>
                    <a:pt x="2282" y="19"/>
                  </a:cubicBezTo>
                  <a:cubicBezTo>
                    <a:pt x="2257" y="6"/>
                    <a:pt x="2238" y="0"/>
                    <a:pt x="2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9511683" y="743342"/>
              <a:ext cx="184472" cy="138245"/>
            </a:xfrm>
            <a:custGeom>
              <a:avLst/>
              <a:gdLst/>
              <a:ahLst/>
              <a:cxnLst/>
              <a:rect l="l" t="t" r="r" b="b"/>
              <a:pathLst>
                <a:path w="2207" h="1654" extrusionOk="0">
                  <a:moveTo>
                    <a:pt x="2031" y="1"/>
                  </a:moveTo>
                  <a:lnTo>
                    <a:pt x="1" y="978"/>
                  </a:lnTo>
                  <a:cubicBezTo>
                    <a:pt x="1" y="978"/>
                    <a:pt x="602" y="1455"/>
                    <a:pt x="702" y="1630"/>
                  </a:cubicBezTo>
                  <a:cubicBezTo>
                    <a:pt x="712" y="1646"/>
                    <a:pt x="731" y="1653"/>
                    <a:pt x="760" y="1653"/>
                  </a:cubicBezTo>
                  <a:cubicBezTo>
                    <a:pt x="1046" y="1653"/>
                    <a:pt x="2206" y="928"/>
                    <a:pt x="2206" y="928"/>
                  </a:cubicBezTo>
                  <a:lnTo>
                    <a:pt x="20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9494966" y="730303"/>
              <a:ext cx="215816" cy="163989"/>
            </a:xfrm>
            <a:custGeom>
              <a:avLst/>
              <a:gdLst/>
              <a:ahLst/>
              <a:cxnLst/>
              <a:rect l="l" t="t" r="r" b="b"/>
              <a:pathLst>
                <a:path w="2582" h="1962" extrusionOk="0">
                  <a:moveTo>
                    <a:pt x="2246" y="0"/>
                  </a:moveTo>
                  <a:cubicBezTo>
                    <a:pt x="2232" y="0"/>
                    <a:pt x="2219" y="2"/>
                    <a:pt x="2206" y="7"/>
                  </a:cubicBezTo>
                  <a:cubicBezTo>
                    <a:pt x="2105" y="7"/>
                    <a:pt x="2055" y="107"/>
                    <a:pt x="2055" y="182"/>
                  </a:cubicBezTo>
                  <a:lnTo>
                    <a:pt x="2231" y="1009"/>
                  </a:lnTo>
                  <a:cubicBezTo>
                    <a:pt x="1730" y="1285"/>
                    <a:pt x="1178" y="1585"/>
                    <a:pt x="1003" y="1636"/>
                  </a:cubicBezTo>
                  <a:cubicBezTo>
                    <a:pt x="827" y="1410"/>
                    <a:pt x="426" y="1109"/>
                    <a:pt x="301" y="1009"/>
                  </a:cubicBezTo>
                  <a:cubicBezTo>
                    <a:pt x="267" y="986"/>
                    <a:pt x="223" y="974"/>
                    <a:pt x="181" y="974"/>
                  </a:cubicBezTo>
                  <a:cubicBezTo>
                    <a:pt x="128" y="974"/>
                    <a:pt x="78" y="993"/>
                    <a:pt x="50" y="1034"/>
                  </a:cubicBezTo>
                  <a:cubicBezTo>
                    <a:pt x="0" y="1109"/>
                    <a:pt x="25" y="1235"/>
                    <a:pt x="100" y="1285"/>
                  </a:cubicBezTo>
                  <a:cubicBezTo>
                    <a:pt x="376" y="1485"/>
                    <a:pt x="702" y="1761"/>
                    <a:pt x="752" y="1861"/>
                  </a:cubicBezTo>
                  <a:cubicBezTo>
                    <a:pt x="777" y="1911"/>
                    <a:pt x="827" y="1936"/>
                    <a:pt x="877" y="1961"/>
                  </a:cubicBezTo>
                  <a:lnTo>
                    <a:pt x="953" y="1961"/>
                  </a:lnTo>
                  <a:cubicBezTo>
                    <a:pt x="1178" y="1961"/>
                    <a:pt x="1704" y="1711"/>
                    <a:pt x="2506" y="1235"/>
                  </a:cubicBezTo>
                  <a:cubicBezTo>
                    <a:pt x="2557" y="1184"/>
                    <a:pt x="2582" y="1109"/>
                    <a:pt x="2582" y="1059"/>
                  </a:cubicBezTo>
                  <a:lnTo>
                    <a:pt x="2406" y="132"/>
                  </a:lnTo>
                  <a:cubicBezTo>
                    <a:pt x="2385" y="49"/>
                    <a:pt x="2313" y="0"/>
                    <a:pt x="2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9176511" y="142209"/>
              <a:ext cx="383488" cy="521638"/>
            </a:xfrm>
            <a:custGeom>
              <a:avLst/>
              <a:gdLst/>
              <a:ahLst/>
              <a:cxnLst/>
              <a:rect l="l" t="t" r="r" b="b"/>
              <a:pathLst>
                <a:path w="4588" h="6241" extrusionOk="0">
                  <a:moveTo>
                    <a:pt x="1855" y="677"/>
                  </a:moveTo>
                  <a:cubicBezTo>
                    <a:pt x="1930" y="752"/>
                    <a:pt x="1956" y="902"/>
                    <a:pt x="1956" y="1002"/>
                  </a:cubicBezTo>
                  <a:cubicBezTo>
                    <a:pt x="1930" y="1078"/>
                    <a:pt x="1905" y="1128"/>
                    <a:pt x="1880" y="1128"/>
                  </a:cubicBezTo>
                  <a:cubicBezTo>
                    <a:pt x="1880" y="1128"/>
                    <a:pt x="1830" y="1052"/>
                    <a:pt x="1805" y="952"/>
                  </a:cubicBezTo>
                  <a:cubicBezTo>
                    <a:pt x="1805" y="852"/>
                    <a:pt x="1830" y="752"/>
                    <a:pt x="1855" y="677"/>
                  </a:cubicBezTo>
                  <a:close/>
                  <a:moveTo>
                    <a:pt x="1003" y="1203"/>
                  </a:moveTo>
                  <a:cubicBezTo>
                    <a:pt x="1028" y="1253"/>
                    <a:pt x="1053" y="1328"/>
                    <a:pt x="1078" y="1403"/>
                  </a:cubicBezTo>
                  <a:cubicBezTo>
                    <a:pt x="1078" y="1454"/>
                    <a:pt x="1053" y="1529"/>
                    <a:pt x="1053" y="1529"/>
                  </a:cubicBezTo>
                  <a:cubicBezTo>
                    <a:pt x="1053" y="1529"/>
                    <a:pt x="1028" y="1504"/>
                    <a:pt x="1003" y="1479"/>
                  </a:cubicBezTo>
                  <a:cubicBezTo>
                    <a:pt x="978" y="1428"/>
                    <a:pt x="978" y="1378"/>
                    <a:pt x="978" y="1278"/>
                  </a:cubicBezTo>
                  <a:cubicBezTo>
                    <a:pt x="978" y="1253"/>
                    <a:pt x="978" y="1228"/>
                    <a:pt x="1003" y="1203"/>
                  </a:cubicBezTo>
                  <a:close/>
                  <a:moveTo>
                    <a:pt x="2203" y="1"/>
                  </a:moveTo>
                  <a:cubicBezTo>
                    <a:pt x="2146" y="1"/>
                    <a:pt x="2088" y="8"/>
                    <a:pt x="2031" y="25"/>
                  </a:cubicBezTo>
                  <a:cubicBezTo>
                    <a:pt x="1905" y="50"/>
                    <a:pt x="1805" y="125"/>
                    <a:pt x="1705" y="200"/>
                  </a:cubicBezTo>
                  <a:cubicBezTo>
                    <a:pt x="1653" y="187"/>
                    <a:pt x="1598" y="181"/>
                    <a:pt x="1542" y="181"/>
                  </a:cubicBezTo>
                  <a:cubicBezTo>
                    <a:pt x="1380" y="181"/>
                    <a:pt x="1208" y="233"/>
                    <a:pt x="1078" y="326"/>
                  </a:cubicBezTo>
                  <a:cubicBezTo>
                    <a:pt x="953" y="426"/>
                    <a:pt x="853" y="526"/>
                    <a:pt x="778" y="677"/>
                  </a:cubicBezTo>
                  <a:cubicBezTo>
                    <a:pt x="627" y="677"/>
                    <a:pt x="477" y="702"/>
                    <a:pt x="352" y="777"/>
                  </a:cubicBezTo>
                  <a:cubicBezTo>
                    <a:pt x="51" y="952"/>
                    <a:pt x="1" y="1328"/>
                    <a:pt x="26" y="1604"/>
                  </a:cubicBezTo>
                  <a:cubicBezTo>
                    <a:pt x="76" y="2080"/>
                    <a:pt x="377" y="2531"/>
                    <a:pt x="903" y="2957"/>
                  </a:cubicBezTo>
                  <a:cubicBezTo>
                    <a:pt x="1028" y="3083"/>
                    <a:pt x="1179" y="3183"/>
                    <a:pt x="1329" y="3283"/>
                  </a:cubicBezTo>
                  <a:cubicBezTo>
                    <a:pt x="1580" y="3484"/>
                    <a:pt x="1830" y="3684"/>
                    <a:pt x="2056" y="3910"/>
                  </a:cubicBezTo>
                  <a:cubicBezTo>
                    <a:pt x="2607" y="4511"/>
                    <a:pt x="2808" y="5363"/>
                    <a:pt x="3008" y="6115"/>
                  </a:cubicBezTo>
                  <a:cubicBezTo>
                    <a:pt x="3033" y="6190"/>
                    <a:pt x="3108" y="6240"/>
                    <a:pt x="3184" y="6240"/>
                  </a:cubicBezTo>
                  <a:lnTo>
                    <a:pt x="3234" y="6240"/>
                  </a:lnTo>
                  <a:cubicBezTo>
                    <a:pt x="3309" y="6215"/>
                    <a:pt x="3359" y="6115"/>
                    <a:pt x="3334" y="6015"/>
                  </a:cubicBezTo>
                  <a:cubicBezTo>
                    <a:pt x="3133" y="5238"/>
                    <a:pt x="2908" y="4361"/>
                    <a:pt x="2306" y="3684"/>
                  </a:cubicBezTo>
                  <a:cubicBezTo>
                    <a:pt x="2056" y="3433"/>
                    <a:pt x="1780" y="3208"/>
                    <a:pt x="1529" y="3007"/>
                  </a:cubicBezTo>
                  <a:cubicBezTo>
                    <a:pt x="1379" y="2907"/>
                    <a:pt x="1254" y="2807"/>
                    <a:pt x="1103" y="2707"/>
                  </a:cubicBezTo>
                  <a:cubicBezTo>
                    <a:pt x="652" y="2331"/>
                    <a:pt x="402" y="1930"/>
                    <a:pt x="352" y="1554"/>
                  </a:cubicBezTo>
                  <a:cubicBezTo>
                    <a:pt x="352" y="1378"/>
                    <a:pt x="377" y="1153"/>
                    <a:pt x="527" y="1052"/>
                  </a:cubicBezTo>
                  <a:cubicBezTo>
                    <a:pt x="577" y="1027"/>
                    <a:pt x="627" y="1027"/>
                    <a:pt x="677" y="1027"/>
                  </a:cubicBezTo>
                  <a:cubicBezTo>
                    <a:pt x="677" y="1103"/>
                    <a:pt x="652" y="1178"/>
                    <a:pt x="652" y="1253"/>
                  </a:cubicBezTo>
                  <a:cubicBezTo>
                    <a:pt x="652" y="1378"/>
                    <a:pt x="652" y="1504"/>
                    <a:pt x="702" y="1629"/>
                  </a:cubicBezTo>
                  <a:cubicBezTo>
                    <a:pt x="764" y="1774"/>
                    <a:pt x="912" y="1867"/>
                    <a:pt x="1060" y="1867"/>
                  </a:cubicBezTo>
                  <a:cubicBezTo>
                    <a:pt x="1092" y="1867"/>
                    <a:pt x="1123" y="1863"/>
                    <a:pt x="1154" y="1855"/>
                  </a:cubicBezTo>
                  <a:cubicBezTo>
                    <a:pt x="1354" y="1779"/>
                    <a:pt x="1429" y="1554"/>
                    <a:pt x="1404" y="1328"/>
                  </a:cubicBezTo>
                  <a:cubicBezTo>
                    <a:pt x="1379" y="1128"/>
                    <a:pt x="1254" y="927"/>
                    <a:pt x="1103" y="827"/>
                  </a:cubicBezTo>
                  <a:cubicBezTo>
                    <a:pt x="1128" y="727"/>
                    <a:pt x="1204" y="651"/>
                    <a:pt x="1254" y="601"/>
                  </a:cubicBezTo>
                  <a:cubicBezTo>
                    <a:pt x="1354" y="551"/>
                    <a:pt x="1429" y="526"/>
                    <a:pt x="1529" y="526"/>
                  </a:cubicBezTo>
                  <a:cubicBezTo>
                    <a:pt x="1479" y="677"/>
                    <a:pt x="1479" y="827"/>
                    <a:pt x="1479" y="977"/>
                  </a:cubicBezTo>
                  <a:cubicBezTo>
                    <a:pt x="1503" y="1216"/>
                    <a:pt x="1641" y="1455"/>
                    <a:pt x="1871" y="1455"/>
                  </a:cubicBezTo>
                  <a:cubicBezTo>
                    <a:pt x="1882" y="1455"/>
                    <a:pt x="1894" y="1455"/>
                    <a:pt x="1905" y="1454"/>
                  </a:cubicBezTo>
                  <a:cubicBezTo>
                    <a:pt x="2131" y="1454"/>
                    <a:pt x="2256" y="1253"/>
                    <a:pt x="2281" y="1052"/>
                  </a:cubicBezTo>
                  <a:cubicBezTo>
                    <a:pt x="2306" y="802"/>
                    <a:pt x="2206" y="551"/>
                    <a:pt x="2031" y="376"/>
                  </a:cubicBezTo>
                  <a:cubicBezTo>
                    <a:pt x="2056" y="351"/>
                    <a:pt x="2081" y="351"/>
                    <a:pt x="2106" y="351"/>
                  </a:cubicBezTo>
                  <a:cubicBezTo>
                    <a:pt x="2133" y="344"/>
                    <a:pt x="2160" y="341"/>
                    <a:pt x="2186" y="341"/>
                  </a:cubicBezTo>
                  <a:cubicBezTo>
                    <a:pt x="2358" y="341"/>
                    <a:pt x="2520" y="471"/>
                    <a:pt x="2607" y="601"/>
                  </a:cubicBezTo>
                  <a:cubicBezTo>
                    <a:pt x="2732" y="802"/>
                    <a:pt x="2758" y="1052"/>
                    <a:pt x="2783" y="1303"/>
                  </a:cubicBezTo>
                  <a:lnTo>
                    <a:pt x="2808" y="1353"/>
                  </a:lnTo>
                  <a:cubicBezTo>
                    <a:pt x="3008" y="2807"/>
                    <a:pt x="3509" y="4261"/>
                    <a:pt x="4236" y="5539"/>
                  </a:cubicBezTo>
                  <a:cubicBezTo>
                    <a:pt x="4274" y="5595"/>
                    <a:pt x="4340" y="5623"/>
                    <a:pt x="4412" y="5623"/>
                  </a:cubicBezTo>
                  <a:cubicBezTo>
                    <a:pt x="4437" y="5623"/>
                    <a:pt x="4462" y="5620"/>
                    <a:pt x="4487" y="5614"/>
                  </a:cubicBezTo>
                  <a:cubicBezTo>
                    <a:pt x="4562" y="5564"/>
                    <a:pt x="4587" y="5464"/>
                    <a:pt x="4537" y="5363"/>
                  </a:cubicBezTo>
                  <a:cubicBezTo>
                    <a:pt x="3810" y="4135"/>
                    <a:pt x="3334" y="2732"/>
                    <a:pt x="3133" y="1303"/>
                  </a:cubicBezTo>
                  <a:lnTo>
                    <a:pt x="3133" y="1253"/>
                  </a:lnTo>
                  <a:cubicBezTo>
                    <a:pt x="3083" y="977"/>
                    <a:pt x="3058" y="702"/>
                    <a:pt x="2908" y="451"/>
                  </a:cubicBezTo>
                  <a:cubicBezTo>
                    <a:pt x="2761" y="200"/>
                    <a:pt x="2492" y="1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9327380" y="-113390"/>
              <a:ext cx="211637" cy="146687"/>
            </a:xfrm>
            <a:custGeom>
              <a:avLst/>
              <a:gdLst/>
              <a:ahLst/>
              <a:cxnLst/>
              <a:rect l="l" t="t" r="r" b="b"/>
              <a:pathLst>
                <a:path w="2532" h="1755" extrusionOk="0">
                  <a:moveTo>
                    <a:pt x="226" y="0"/>
                  </a:moveTo>
                  <a:cubicBezTo>
                    <a:pt x="125" y="0"/>
                    <a:pt x="50" y="50"/>
                    <a:pt x="25" y="151"/>
                  </a:cubicBezTo>
                  <a:cubicBezTo>
                    <a:pt x="0" y="226"/>
                    <a:pt x="50" y="326"/>
                    <a:pt x="151" y="351"/>
                  </a:cubicBezTo>
                  <a:cubicBezTo>
                    <a:pt x="276" y="376"/>
                    <a:pt x="401" y="401"/>
                    <a:pt x="526" y="426"/>
                  </a:cubicBezTo>
                  <a:cubicBezTo>
                    <a:pt x="1203" y="652"/>
                    <a:pt x="1780" y="1103"/>
                    <a:pt x="2181" y="1679"/>
                  </a:cubicBezTo>
                  <a:cubicBezTo>
                    <a:pt x="2231" y="1730"/>
                    <a:pt x="2281" y="1755"/>
                    <a:pt x="2331" y="1755"/>
                  </a:cubicBezTo>
                  <a:cubicBezTo>
                    <a:pt x="2356" y="1755"/>
                    <a:pt x="2406" y="1730"/>
                    <a:pt x="2431" y="1730"/>
                  </a:cubicBezTo>
                  <a:cubicBezTo>
                    <a:pt x="2506" y="1654"/>
                    <a:pt x="2532" y="1554"/>
                    <a:pt x="2456" y="1479"/>
                  </a:cubicBezTo>
                  <a:cubicBezTo>
                    <a:pt x="2030" y="852"/>
                    <a:pt x="1379" y="351"/>
                    <a:pt x="627" y="126"/>
                  </a:cubicBezTo>
                  <a:cubicBezTo>
                    <a:pt x="501" y="75"/>
                    <a:pt x="351" y="5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9176511" y="-117569"/>
              <a:ext cx="98547" cy="41958"/>
            </a:xfrm>
            <a:custGeom>
              <a:avLst/>
              <a:gdLst/>
              <a:ahLst/>
              <a:cxnLst/>
              <a:rect l="l" t="t" r="r" b="b"/>
              <a:pathLst>
                <a:path w="1179" h="502" extrusionOk="0">
                  <a:moveTo>
                    <a:pt x="978" y="0"/>
                  </a:moveTo>
                  <a:cubicBezTo>
                    <a:pt x="702" y="25"/>
                    <a:pt x="402" y="100"/>
                    <a:pt x="151" y="176"/>
                  </a:cubicBezTo>
                  <a:cubicBezTo>
                    <a:pt x="51" y="226"/>
                    <a:pt x="1" y="301"/>
                    <a:pt x="26" y="401"/>
                  </a:cubicBezTo>
                  <a:cubicBezTo>
                    <a:pt x="51" y="476"/>
                    <a:pt x="126" y="501"/>
                    <a:pt x="201" y="501"/>
                  </a:cubicBezTo>
                  <a:lnTo>
                    <a:pt x="251" y="501"/>
                  </a:lnTo>
                  <a:cubicBezTo>
                    <a:pt x="502" y="426"/>
                    <a:pt x="753" y="351"/>
                    <a:pt x="1003" y="351"/>
                  </a:cubicBezTo>
                  <a:cubicBezTo>
                    <a:pt x="1103" y="326"/>
                    <a:pt x="1179" y="251"/>
                    <a:pt x="1179" y="150"/>
                  </a:cubicBezTo>
                  <a:cubicBezTo>
                    <a:pt x="1154" y="75"/>
                    <a:pt x="1078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8"/>
            <p:cNvSpPr/>
            <p:nvPr/>
          </p:nvSpPr>
          <p:spPr>
            <a:xfrm>
              <a:off x="9455096" y="644129"/>
              <a:ext cx="203362" cy="120275"/>
            </a:xfrm>
            <a:custGeom>
              <a:avLst/>
              <a:gdLst/>
              <a:ahLst/>
              <a:cxnLst/>
              <a:rect l="l" t="t" r="r" b="b"/>
              <a:pathLst>
                <a:path w="2433" h="1439" extrusionOk="0">
                  <a:moveTo>
                    <a:pt x="2216" y="1"/>
                  </a:moveTo>
                  <a:cubicBezTo>
                    <a:pt x="2196" y="1"/>
                    <a:pt x="2175" y="4"/>
                    <a:pt x="2156" y="10"/>
                  </a:cubicBezTo>
                  <a:lnTo>
                    <a:pt x="101" y="1113"/>
                  </a:lnTo>
                  <a:cubicBezTo>
                    <a:pt x="26" y="1163"/>
                    <a:pt x="1" y="1263"/>
                    <a:pt x="26" y="1338"/>
                  </a:cubicBezTo>
                  <a:cubicBezTo>
                    <a:pt x="51" y="1413"/>
                    <a:pt x="126" y="1439"/>
                    <a:pt x="176" y="1439"/>
                  </a:cubicBezTo>
                  <a:cubicBezTo>
                    <a:pt x="201" y="1439"/>
                    <a:pt x="227" y="1439"/>
                    <a:pt x="252" y="1413"/>
                  </a:cubicBezTo>
                  <a:lnTo>
                    <a:pt x="2307" y="311"/>
                  </a:lnTo>
                  <a:cubicBezTo>
                    <a:pt x="2407" y="261"/>
                    <a:pt x="2432" y="160"/>
                    <a:pt x="2382" y="85"/>
                  </a:cubicBezTo>
                  <a:cubicBezTo>
                    <a:pt x="2344" y="29"/>
                    <a:pt x="2279" y="1"/>
                    <a:pt x="2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8"/>
            <p:cNvSpPr/>
            <p:nvPr/>
          </p:nvSpPr>
          <p:spPr>
            <a:xfrm>
              <a:off x="9515862" y="745432"/>
              <a:ext cx="176114" cy="102806"/>
            </a:xfrm>
            <a:custGeom>
              <a:avLst/>
              <a:gdLst/>
              <a:ahLst/>
              <a:cxnLst/>
              <a:rect l="l" t="t" r="r" b="b"/>
              <a:pathLst>
                <a:path w="2107" h="1230" extrusionOk="0">
                  <a:moveTo>
                    <a:pt x="1928" y="1"/>
                  </a:moveTo>
                  <a:cubicBezTo>
                    <a:pt x="1897" y="1"/>
                    <a:pt x="1864" y="9"/>
                    <a:pt x="1830" y="26"/>
                  </a:cubicBezTo>
                  <a:lnTo>
                    <a:pt x="126" y="903"/>
                  </a:lnTo>
                  <a:cubicBezTo>
                    <a:pt x="26" y="953"/>
                    <a:pt x="1" y="1054"/>
                    <a:pt x="51" y="1129"/>
                  </a:cubicBezTo>
                  <a:cubicBezTo>
                    <a:pt x="76" y="1179"/>
                    <a:pt x="126" y="1229"/>
                    <a:pt x="201" y="1229"/>
                  </a:cubicBezTo>
                  <a:cubicBezTo>
                    <a:pt x="226" y="1229"/>
                    <a:pt x="251" y="1204"/>
                    <a:pt x="277" y="1204"/>
                  </a:cubicBezTo>
                  <a:lnTo>
                    <a:pt x="2006" y="327"/>
                  </a:lnTo>
                  <a:cubicBezTo>
                    <a:pt x="2081" y="277"/>
                    <a:pt x="2106" y="176"/>
                    <a:pt x="2056" y="101"/>
                  </a:cubicBezTo>
                  <a:cubicBezTo>
                    <a:pt x="2039" y="34"/>
                    <a:pt x="1989" y="1"/>
                    <a:pt x="1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4" name="Google Shape;1164;p28"/>
          <p:cNvGrpSpPr/>
          <p:nvPr/>
        </p:nvGrpSpPr>
        <p:grpSpPr>
          <a:xfrm rot="-2186260">
            <a:off x="1288773" y="3519585"/>
            <a:ext cx="1460740" cy="1589960"/>
            <a:chOff x="7565957" y="1984231"/>
            <a:chExt cx="1475850" cy="1606233"/>
          </a:xfrm>
        </p:grpSpPr>
        <p:grpSp>
          <p:nvGrpSpPr>
            <p:cNvPr id="1165" name="Google Shape;1165;p28"/>
            <p:cNvGrpSpPr/>
            <p:nvPr/>
          </p:nvGrpSpPr>
          <p:grpSpPr>
            <a:xfrm rot="685540">
              <a:off x="7691622" y="2091732"/>
              <a:ext cx="1224519" cy="1391231"/>
              <a:chOff x="7283237" y="2117581"/>
              <a:chExt cx="1224497" cy="1391206"/>
            </a:xfrm>
          </p:grpSpPr>
          <p:sp>
            <p:nvSpPr>
              <p:cNvPr id="1166" name="Google Shape;1166;p28"/>
              <p:cNvSpPr/>
              <p:nvPr/>
            </p:nvSpPr>
            <p:spPr>
              <a:xfrm rot="1332173">
                <a:off x="7590547" y="2195433"/>
                <a:ext cx="427289" cy="319163"/>
              </a:xfrm>
              <a:custGeom>
                <a:avLst/>
                <a:gdLst/>
                <a:ahLst/>
                <a:cxnLst/>
                <a:rect l="l" t="t" r="r" b="b"/>
                <a:pathLst>
                  <a:path w="6718" h="50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6" y="1479"/>
                      <a:pt x="1028" y="2883"/>
                      <a:pt x="2231" y="3785"/>
                    </a:cubicBezTo>
                    <a:cubicBezTo>
                      <a:pt x="2815" y="4248"/>
                      <a:pt x="4077" y="5018"/>
                      <a:pt x="5045" y="5018"/>
                    </a:cubicBezTo>
                    <a:cubicBezTo>
                      <a:pt x="5282" y="5018"/>
                      <a:pt x="5502" y="4971"/>
                      <a:pt x="5690" y="4863"/>
                    </a:cubicBezTo>
                    <a:cubicBezTo>
                      <a:pt x="6717" y="4286"/>
                      <a:pt x="5840" y="2707"/>
                      <a:pt x="5264" y="2156"/>
                    </a:cubicBezTo>
                    <a:cubicBezTo>
                      <a:pt x="4562" y="1504"/>
                      <a:pt x="3634" y="1153"/>
                      <a:pt x="2707" y="903"/>
                    </a:cubicBezTo>
                    <a:cubicBezTo>
                      <a:pt x="1805" y="627"/>
                      <a:pt x="852" y="427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8"/>
              <p:cNvSpPr/>
              <p:nvPr/>
            </p:nvSpPr>
            <p:spPr>
              <a:xfrm rot="1332173">
                <a:off x="7586483" y="2180075"/>
                <a:ext cx="393770" cy="32113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5049" extrusionOk="0">
                    <a:moveTo>
                      <a:pt x="186" y="0"/>
                    </a:moveTo>
                    <a:cubicBezTo>
                      <a:pt x="157" y="0"/>
                      <a:pt x="127" y="9"/>
                      <a:pt x="100" y="26"/>
                    </a:cubicBezTo>
                    <a:cubicBezTo>
                      <a:pt x="0" y="76"/>
                      <a:pt x="0" y="177"/>
                      <a:pt x="50" y="252"/>
                    </a:cubicBezTo>
                    <a:cubicBezTo>
                      <a:pt x="727" y="1355"/>
                      <a:pt x="1880" y="2006"/>
                      <a:pt x="2983" y="2633"/>
                    </a:cubicBezTo>
                    <a:cubicBezTo>
                      <a:pt x="4135" y="3284"/>
                      <a:pt x="5238" y="3911"/>
                      <a:pt x="5865" y="4964"/>
                    </a:cubicBezTo>
                    <a:cubicBezTo>
                      <a:pt x="5884" y="5020"/>
                      <a:pt x="5931" y="5048"/>
                      <a:pt x="5985" y="5048"/>
                    </a:cubicBezTo>
                    <a:cubicBezTo>
                      <a:pt x="6003" y="5048"/>
                      <a:pt x="6021" y="5045"/>
                      <a:pt x="6040" y="5039"/>
                    </a:cubicBezTo>
                    <a:lnTo>
                      <a:pt x="6090" y="5039"/>
                    </a:lnTo>
                    <a:cubicBezTo>
                      <a:pt x="6165" y="4989"/>
                      <a:pt x="6191" y="4888"/>
                      <a:pt x="6140" y="4813"/>
                    </a:cubicBezTo>
                    <a:cubicBezTo>
                      <a:pt x="5464" y="3660"/>
                      <a:pt x="4286" y="2984"/>
                      <a:pt x="3158" y="2332"/>
                    </a:cubicBezTo>
                    <a:cubicBezTo>
                      <a:pt x="2080" y="1731"/>
                      <a:pt x="952" y="1104"/>
                      <a:pt x="326" y="76"/>
                    </a:cubicBezTo>
                    <a:cubicBezTo>
                      <a:pt x="293" y="28"/>
                      <a:pt x="240" y="0"/>
                      <a:pt x="1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8"/>
              <p:cNvSpPr/>
              <p:nvPr/>
            </p:nvSpPr>
            <p:spPr>
              <a:xfrm rot="1332173">
                <a:off x="7663995" y="2218311"/>
                <a:ext cx="161044" cy="122819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31" extrusionOk="0">
                    <a:moveTo>
                      <a:pt x="2331" y="1"/>
                    </a:moveTo>
                    <a:cubicBezTo>
                      <a:pt x="2231" y="1"/>
                      <a:pt x="2156" y="76"/>
                      <a:pt x="2131" y="151"/>
                    </a:cubicBezTo>
                    <a:cubicBezTo>
                      <a:pt x="2081" y="602"/>
                      <a:pt x="2081" y="1078"/>
                      <a:pt x="2156" y="1529"/>
                    </a:cubicBezTo>
                    <a:cubicBezTo>
                      <a:pt x="1648" y="1377"/>
                      <a:pt x="1220" y="1305"/>
                      <a:pt x="787" y="1305"/>
                    </a:cubicBezTo>
                    <a:cubicBezTo>
                      <a:pt x="579" y="1305"/>
                      <a:pt x="370" y="1321"/>
                      <a:pt x="151" y="1354"/>
                    </a:cubicBezTo>
                    <a:cubicBezTo>
                      <a:pt x="75" y="1354"/>
                      <a:pt x="0" y="1454"/>
                      <a:pt x="25" y="1529"/>
                    </a:cubicBezTo>
                    <a:cubicBezTo>
                      <a:pt x="25" y="1630"/>
                      <a:pt x="126" y="1680"/>
                      <a:pt x="201" y="1680"/>
                    </a:cubicBezTo>
                    <a:cubicBezTo>
                      <a:pt x="394" y="1651"/>
                      <a:pt x="583" y="1637"/>
                      <a:pt x="774" y="1637"/>
                    </a:cubicBezTo>
                    <a:cubicBezTo>
                      <a:pt x="1250" y="1637"/>
                      <a:pt x="1733" y="1726"/>
                      <a:pt x="2306" y="1905"/>
                    </a:cubicBezTo>
                    <a:cubicBezTo>
                      <a:pt x="2331" y="1930"/>
                      <a:pt x="2381" y="1930"/>
                      <a:pt x="2406" y="1930"/>
                    </a:cubicBezTo>
                    <a:cubicBezTo>
                      <a:pt x="2431" y="1905"/>
                      <a:pt x="2456" y="1905"/>
                      <a:pt x="2482" y="1880"/>
                    </a:cubicBezTo>
                    <a:cubicBezTo>
                      <a:pt x="2507" y="1855"/>
                      <a:pt x="2532" y="1780"/>
                      <a:pt x="2532" y="1730"/>
                    </a:cubicBezTo>
                    <a:cubicBezTo>
                      <a:pt x="2406" y="1229"/>
                      <a:pt x="2406" y="702"/>
                      <a:pt x="2456" y="201"/>
                    </a:cubicBezTo>
                    <a:cubicBezTo>
                      <a:pt x="2482" y="101"/>
                      <a:pt x="2406" y="26"/>
                      <a:pt x="2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8"/>
              <p:cNvSpPr/>
              <p:nvPr/>
            </p:nvSpPr>
            <p:spPr>
              <a:xfrm rot="1332173">
                <a:off x="7734158" y="2324254"/>
                <a:ext cx="181779" cy="153221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409" extrusionOk="0">
                    <a:moveTo>
                      <a:pt x="2682" y="1"/>
                    </a:moveTo>
                    <a:cubicBezTo>
                      <a:pt x="2606" y="1"/>
                      <a:pt x="2548" y="46"/>
                      <a:pt x="2507" y="107"/>
                    </a:cubicBezTo>
                    <a:cubicBezTo>
                      <a:pt x="2306" y="659"/>
                      <a:pt x="2281" y="1260"/>
                      <a:pt x="2407" y="1837"/>
                    </a:cubicBezTo>
                    <a:cubicBezTo>
                      <a:pt x="2131" y="1776"/>
                      <a:pt x="1861" y="1746"/>
                      <a:pt x="1596" y="1746"/>
                    </a:cubicBezTo>
                    <a:cubicBezTo>
                      <a:pt x="1090" y="1746"/>
                      <a:pt x="603" y="1857"/>
                      <a:pt x="126" y="2087"/>
                    </a:cubicBezTo>
                    <a:cubicBezTo>
                      <a:pt x="26" y="2137"/>
                      <a:pt x="1" y="2238"/>
                      <a:pt x="51" y="2313"/>
                    </a:cubicBezTo>
                    <a:cubicBezTo>
                      <a:pt x="69" y="2367"/>
                      <a:pt x="126" y="2408"/>
                      <a:pt x="185" y="2408"/>
                    </a:cubicBezTo>
                    <a:cubicBezTo>
                      <a:pt x="207" y="2408"/>
                      <a:pt x="230" y="2402"/>
                      <a:pt x="251" y="2388"/>
                    </a:cubicBezTo>
                    <a:cubicBezTo>
                      <a:pt x="690" y="2183"/>
                      <a:pt x="1128" y="2081"/>
                      <a:pt x="1582" y="2081"/>
                    </a:cubicBezTo>
                    <a:cubicBezTo>
                      <a:pt x="1906" y="2081"/>
                      <a:pt x="2237" y="2133"/>
                      <a:pt x="2582" y="2238"/>
                    </a:cubicBezTo>
                    <a:lnTo>
                      <a:pt x="2682" y="2238"/>
                    </a:lnTo>
                    <a:cubicBezTo>
                      <a:pt x="2707" y="2238"/>
                      <a:pt x="2732" y="2213"/>
                      <a:pt x="2758" y="2188"/>
                    </a:cubicBezTo>
                    <a:cubicBezTo>
                      <a:pt x="2808" y="2163"/>
                      <a:pt x="2808" y="2087"/>
                      <a:pt x="2783" y="2037"/>
                    </a:cubicBezTo>
                    <a:cubicBezTo>
                      <a:pt x="2607" y="1436"/>
                      <a:pt x="2632" y="809"/>
                      <a:pt x="2833" y="233"/>
                    </a:cubicBezTo>
                    <a:cubicBezTo>
                      <a:pt x="2858" y="132"/>
                      <a:pt x="2808" y="32"/>
                      <a:pt x="2732" y="7"/>
                    </a:cubicBezTo>
                    <a:cubicBezTo>
                      <a:pt x="2715" y="3"/>
                      <a:pt x="2698" y="1"/>
                      <a:pt x="2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8"/>
              <p:cNvSpPr/>
              <p:nvPr/>
            </p:nvSpPr>
            <p:spPr>
              <a:xfrm rot="1332173">
                <a:off x="7443442" y="2409466"/>
                <a:ext cx="903871" cy="950174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4939" extrusionOk="0">
                    <a:moveTo>
                      <a:pt x="9811" y="1"/>
                    </a:moveTo>
                    <a:cubicBezTo>
                      <a:pt x="9545" y="1"/>
                      <a:pt x="9278" y="34"/>
                      <a:pt x="9023" y="100"/>
                    </a:cubicBezTo>
                    <a:cubicBezTo>
                      <a:pt x="8246" y="276"/>
                      <a:pt x="7519" y="727"/>
                      <a:pt x="6968" y="1303"/>
                    </a:cubicBezTo>
                    <a:cubicBezTo>
                      <a:pt x="6567" y="1729"/>
                      <a:pt x="6391" y="2256"/>
                      <a:pt x="6040" y="2707"/>
                    </a:cubicBezTo>
                    <a:cubicBezTo>
                      <a:pt x="5910" y="2870"/>
                      <a:pt x="5779" y="2930"/>
                      <a:pt x="5645" y="2930"/>
                    </a:cubicBezTo>
                    <a:cubicBezTo>
                      <a:pt x="5367" y="2930"/>
                      <a:pt x="5075" y="2675"/>
                      <a:pt x="4737" y="2556"/>
                    </a:cubicBezTo>
                    <a:cubicBezTo>
                      <a:pt x="4422" y="2452"/>
                      <a:pt x="4090" y="2401"/>
                      <a:pt x="3755" y="2401"/>
                    </a:cubicBezTo>
                    <a:cubicBezTo>
                      <a:pt x="3051" y="2401"/>
                      <a:pt x="2341" y="2625"/>
                      <a:pt x="1780" y="3033"/>
                    </a:cubicBezTo>
                    <a:cubicBezTo>
                      <a:pt x="577" y="3885"/>
                      <a:pt x="0" y="5464"/>
                      <a:pt x="75" y="6942"/>
                    </a:cubicBezTo>
                    <a:cubicBezTo>
                      <a:pt x="176" y="8421"/>
                      <a:pt x="827" y="9825"/>
                      <a:pt x="1704" y="11028"/>
                    </a:cubicBezTo>
                    <a:cubicBezTo>
                      <a:pt x="2506" y="12130"/>
                      <a:pt x="3484" y="13108"/>
                      <a:pt x="4612" y="13885"/>
                    </a:cubicBezTo>
                    <a:cubicBezTo>
                      <a:pt x="5364" y="14436"/>
                      <a:pt x="6241" y="14912"/>
                      <a:pt x="7168" y="14937"/>
                    </a:cubicBezTo>
                    <a:cubicBezTo>
                      <a:pt x="7189" y="14938"/>
                      <a:pt x="7211" y="14938"/>
                      <a:pt x="7232" y="14938"/>
                    </a:cubicBezTo>
                    <a:cubicBezTo>
                      <a:pt x="8142" y="14938"/>
                      <a:pt x="9129" y="14416"/>
                      <a:pt x="9374" y="13534"/>
                    </a:cubicBezTo>
                    <a:cubicBezTo>
                      <a:pt x="9662" y="13885"/>
                      <a:pt x="10100" y="14041"/>
                      <a:pt x="10555" y="14041"/>
                    </a:cubicBezTo>
                    <a:cubicBezTo>
                      <a:pt x="11009" y="14041"/>
                      <a:pt x="11479" y="13885"/>
                      <a:pt x="11830" y="13609"/>
                    </a:cubicBezTo>
                    <a:cubicBezTo>
                      <a:pt x="12557" y="13033"/>
                      <a:pt x="12908" y="12130"/>
                      <a:pt x="13183" y="11253"/>
                    </a:cubicBezTo>
                    <a:cubicBezTo>
                      <a:pt x="14085" y="8271"/>
                      <a:pt x="14211" y="4887"/>
                      <a:pt x="12782" y="2105"/>
                    </a:cubicBezTo>
                    <a:cubicBezTo>
                      <a:pt x="12431" y="1454"/>
                      <a:pt x="11980" y="827"/>
                      <a:pt x="11354" y="426"/>
                    </a:cubicBezTo>
                    <a:cubicBezTo>
                      <a:pt x="10899" y="140"/>
                      <a:pt x="10355" y="1"/>
                      <a:pt x="9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8"/>
              <p:cNvSpPr/>
              <p:nvPr/>
            </p:nvSpPr>
            <p:spPr>
              <a:xfrm rot="1332173">
                <a:off x="7432356" y="2398801"/>
                <a:ext cx="926259" cy="970973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5266" extrusionOk="0">
                    <a:moveTo>
                      <a:pt x="9927" y="341"/>
                    </a:moveTo>
                    <a:cubicBezTo>
                      <a:pt x="10475" y="341"/>
                      <a:pt x="11008" y="481"/>
                      <a:pt x="11429" y="744"/>
                    </a:cubicBezTo>
                    <a:cubicBezTo>
                      <a:pt x="11956" y="1070"/>
                      <a:pt x="12407" y="1597"/>
                      <a:pt x="12808" y="2374"/>
                    </a:cubicBezTo>
                    <a:cubicBezTo>
                      <a:pt x="14061" y="4805"/>
                      <a:pt x="14211" y="8013"/>
                      <a:pt x="13209" y="11371"/>
                    </a:cubicBezTo>
                    <a:cubicBezTo>
                      <a:pt x="12958" y="12198"/>
                      <a:pt x="12607" y="13100"/>
                      <a:pt x="11906" y="13652"/>
                    </a:cubicBezTo>
                    <a:cubicBezTo>
                      <a:pt x="11586" y="13908"/>
                      <a:pt x="11148" y="14059"/>
                      <a:pt x="10726" y="14059"/>
                    </a:cubicBezTo>
                    <a:cubicBezTo>
                      <a:pt x="10322" y="14059"/>
                      <a:pt x="9932" y="13920"/>
                      <a:pt x="9675" y="13602"/>
                    </a:cubicBezTo>
                    <a:lnTo>
                      <a:pt x="9474" y="13351"/>
                    </a:lnTo>
                    <a:lnTo>
                      <a:pt x="9374" y="13652"/>
                    </a:lnTo>
                    <a:cubicBezTo>
                      <a:pt x="9155" y="14505"/>
                      <a:pt x="8201" y="14931"/>
                      <a:pt x="7411" y="14931"/>
                    </a:cubicBezTo>
                    <a:cubicBezTo>
                      <a:pt x="7389" y="14931"/>
                      <a:pt x="7366" y="14931"/>
                      <a:pt x="7344" y="14930"/>
                    </a:cubicBezTo>
                    <a:cubicBezTo>
                      <a:pt x="6367" y="14905"/>
                      <a:pt x="5464" y="14354"/>
                      <a:pt x="4888" y="13927"/>
                    </a:cubicBezTo>
                    <a:cubicBezTo>
                      <a:pt x="3785" y="13151"/>
                      <a:pt x="2808" y="12198"/>
                      <a:pt x="2031" y="11095"/>
                    </a:cubicBezTo>
                    <a:cubicBezTo>
                      <a:pt x="1028" y="9742"/>
                      <a:pt x="502" y="8389"/>
                      <a:pt x="427" y="7110"/>
                    </a:cubicBezTo>
                    <a:cubicBezTo>
                      <a:pt x="327" y="5557"/>
                      <a:pt x="953" y="4103"/>
                      <a:pt x="2031" y="3326"/>
                    </a:cubicBezTo>
                    <a:cubicBezTo>
                      <a:pt x="2573" y="2936"/>
                      <a:pt x="3252" y="2730"/>
                      <a:pt x="3922" y="2730"/>
                    </a:cubicBezTo>
                    <a:cubicBezTo>
                      <a:pt x="4243" y="2730"/>
                      <a:pt x="4562" y="2777"/>
                      <a:pt x="4863" y="2875"/>
                    </a:cubicBezTo>
                    <a:cubicBezTo>
                      <a:pt x="4988" y="2925"/>
                      <a:pt x="5114" y="3000"/>
                      <a:pt x="5214" y="3050"/>
                    </a:cubicBezTo>
                    <a:cubicBezTo>
                      <a:pt x="5408" y="3147"/>
                      <a:pt x="5618" y="3260"/>
                      <a:pt x="5831" y="3260"/>
                    </a:cubicBezTo>
                    <a:cubicBezTo>
                      <a:pt x="6002" y="3260"/>
                      <a:pt x="6174" y="3187"/>
                      <a:pt x="6342" y="2975"/>
                    </a:cubicBezTo>
                    <a:cubicBezTo>
                      <a:pt x="6492" y="2775"/>
                      <a:pt x="6617" y="2574"/>
                      <a:pt x="6743" y="2348"/>
                    </a:cubicBezTo>
                    <a:cubicBezTo>
                      <a:pt x="6893" y="2073"/>
                      <a:pt x="7043" y="1822"/>
                      <a:pt x="7269" y="1597"/>
                    </a:cubicBezTo>
                    <a:cubicBezTo>
                      <a:pt x="7845" y="995"/>
                      <a:pt x="8522" y="594"/>
                      <a:pt x="9224" y="419"/>
                    </a:cubicBezTo>
                    <a:cubicBezTo>
                      <a:pt x="9456" y="366"/>
                      <a:pt x="9693" y="341"/>
                      <a:pt x="9927" y="341"/>
                    </a:cubicBezTo>
                    <a:close/>
                    <a:moveTo>
                      <a:pt x="9958" y="0"/>
                    </a:moveTo>
                    <a:cubicBezTo>
                      <a:pt x="9691" y="0"/>
                      <a:pt x="9419" y="31"/>
                      <a:pt x="9149" y="93"/>
                    </a:cubicBezTo>
                    <a:cubicBezTo>
                      <a:pt x="8372" y="268"/>
                      <a:pt x="7645" y="719"/>
                      <a:pt x="7043" y="1346"/>
                    </a:cubicBezTo>
                    <a:cubicBezTo>
                      <a:pt x="6793" y="1622"/>
                      <a:pt x="6617" y="1897"/>
                      <a:pt x="6467" y="2198"/>
                    </a:cubicBezTo>
                    <a:cubicBezTo>
                      <a:pt x="6342" y="2399"/>
                      <a:pt x="6216" y="2599"/>
                      <a:pt x="6091" y="2775"/>
                    </a:cubicBezTo>
                    <a:cubicBezTo>
                      <a:pt x="5997" y="2880"/>
                      <a:pt x="5914" y="2926"/>
                      <a:pt x="5816" y="2926"/>
                    </a:cubicBezTo>
                    <a:cubicBezTo>
                      <a:pt x="5705" y="2926"/>
                      <a:pt x="5576" y="2868"/>
                      <a:pt x="5389" y="2775"/>
                    </a:cubicBezTo>
                    <a:cubicBezTo>
                      <a:pt x="5239" y="2699"/>
                      <a:pt x="5114" y="2624"/>
                      <a:pt x="4963" y="2574"/>
                    </a:cubicBezTo>
                    <a:cubicBezTo>
                      <a:pt x="4623" y="2458"/>
                      <a:pt x="4265" y="2402"/>
                      <a:pt x="3905" y="2402"/>
                    </a:cubicBezTo>
                    <a:cubicBezTo>
                      <a:pt x="3176" y="2402"/>
                      <a:pt x="2443" y="2631"/>
                      <a:pt x="1855" y="3050"/>
                    </a:cubicBezTo>
                    <a:cubicBezTo>
                      <a:pt x="677" y="3902"/>
                      <a:pt x="1" y="5481"/>
                      <a:pt x="101" y="7110"/>
                    </a:cubicBezTo>
                    <a:cubicBezTo>
                      <a:pt x="176" y="8489"/>
                      <a:pt x="728" y="9867"/>
                      <a:pt x="1755" y="11296"/>
                    </a:cubicBezTo>
                    <a:cubicBezTo>
                      <a:pt x="2557" y="12399"/>
                      <a:pt x="3560" y="13376"/>
                      <a:pt x="4687" y="14203"/>
                    </a:cubicBezTo>
                    <a:cubicBezTo>
                      <a:pt x="5314" y="14629"/>
                      <a:pt x="6266" y="15231"/>
                      <a:pt x="7344" y="15256"/>
                    </a:cubicBezTo>
                    <a:cubicBezTo>
                      <a:pt x="7401" y="15262"/>
                      <a:pt x="7460" y="15265"/>
                      <a:pt x="7522" y="15265"/>
                    </a:cubicBezTo>
                    <a:cubicBezTo>
                      <a:pt x="7706" y="15265"/>
                      <a:pt x="7908" y="15237"/>
                      <a:pt x="8096" y="15181"/>
                    </a:cubicBezTo>
                    <a:cubicBezTo>
                      <a:pt x="8723" y="15005"/>
                      <a:pt x="9324" y="14604"/>
                      <a:pt x="9600" y="14003"/>
                    </a:cubicBezTo>
                    <a:cubicBezTo>
                      <a:pt x="9916" y="14262"/>
                      <a:pt x="10319" y="14380"/>
                      <a:pt x="10730" y="14380"/>
                    </a:cubicBezTo>
                    <a:cubicBezTo>
                      <a:pt x="11231" y="14380"/>
                      <a:pt x="11746" y="14205"/>
                      <a:pt x="12131" y="13902"/>
                    </a:cubicBezTo>
                    <a:cubicBezTo>
                      <a:pt x="12883" y="13301"/>
                      <a:pt x="13259" y="12323"/>
                      <a:pt x="13510" y="11471"/>
                    </a:cubicBezTo>
                    <a:cubicBezTo>
                      <a:pt x="14562" y="8013"/>
                      <a:pt x="14412" y="4729"/>
                      <a:pt x="13084" y="2198"/>
                    </a:cubicBezTo>
                    <a:cubicBezTo>
                      <a:pt x="12657" y="1396"/>
                      <a:pt x="12181" y="820"/>
                      <a:pt x="11605" y="469"/>
                    </a:cubicBezTo>
                    <a:cubicBezTo>
                      <a:pt x="11136" y="156"/>
                      <a:pt x="10560" y="0"/>
                      <a:pt x="99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8"/>
              <p:cNvSpPr/>
              <p:nvPr/>
            </p:nvSpPr>
            <p:spPr>
              <a:xfrm rot="1332173">
                <a:off x="7939961" y="2200878"/>
                <a:ext cx="63667" cy="373162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5867" extrusionOk="0">
                    <a:moveTo>
                      <a:pt x="598" y="1"/>
                    </a:moveTo>
                    <a:cubicBezTo>
                      <a:pt x="484" y="1"/>
                      <a:pt x="368" y="68"/>
                      <a:pt x="299" y="172"/>
                    </a:cubicBezTo>
                    <a:cubicBezTo>
                      <a:pt x="174" y="297"/>
                      <a:pt x="123" y="472"/>
                      <a:pt x="98" y="648"/>
                    </a:cubicBezTo>
                    <a:cubicBezTo>
                      <a:pt x="0" y="1163"/>
                      <a:pt x="70" y="5867"/>
                      <a:pt x="946" y="5867"/>
                    </a:cubicBezTo>
                    <a:cubicBezTo>
                      <a:pt x="964" y="5867"/>
                      <a:pt x="982" y="5865"/>
                      <a:pt x="1001" y="5861"/>
                    </a:cubicBezTo>
                    <a:cubicBezTo>
                      <a:pt x="925" y="5134"/>
                      <a:pt x="399" y="3004"/>
                      <a:pt x="399" y="2227"/>
                    </a:cubicBezTo>
                    <a:cubicBezTo>
                      <a:pt x="399" y="2052"/>
                      <a:pt x="696" y="46"/>
                      <a:pt x="749" y="46"/>
                    </a:cubicBezTo>
                    <a:cubicBezTo>
                      <a:pt x="749" y="46"/>
                      <a:pt x="750" y="46"/>
                      <a:pt x="750" y="46"/>
                    </a:cubicBezTo>
                    <a:cubicBezTo>
                      <a:pt x="703" y="15"/>
                      <a:pt x="651" y="1"/>
                      <a:pt x="5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8"/>
              <p:cNvSpPr/>
              <p:nvPr/>
            </p:nvSpPr>
            <p:spPr>
              <a:xfrm rot="1332173">
                <a:off x="7929851" y="2191232"/>
                <a:ext cx="84593" cy="394597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6204" extrusionOk="0">
                    <a:moveTo>
                      <a:pt x="702" y="352"/>
                    </a:moveTo>
                    <a:cubicBezTo>
                      <a:pt x="652" y="502"/>
                      <a:pt x="627" y="778"/>
                      <a:pt x="552" y="1204"/>
                    </a:cubicBezTo>
                    <a:cubicBezTo>
                      <a:pt x="502" y="1530"/>
                      <a:pt x="427" y="2081"/>
                      <a:pt x="402" y="2307"/>
                    </a:cubicBezTo>
                    <a:cubicBezTo>
                      <a:pt x="377" y="1605"/>
                      <a:pt x="377" y="1028"/>
                      <a:pt x="427" y="853"/>
                    </a:cubicBezTo>
                    <a:cubicBezTo>
                      <a:pt x="452" y="702"/>
                      <a:pt x="477" y="527"/>
                      <a:pt x="577" y="427"/>
                    </a:cubicBezTo>
                    <a:cubicBezTo>
                      <a:pt x="602" y="402"/>
                      <a:pt x="652" y="352"/>
                      <a:pt x="702" y="352"/>
                    </a:cubicBezTo>
                    <a:close/>
                    <a:moveTo>
                      <a:pt x="427" y="2883"/>
                    </a:moveTo>
                    <a:cubicBezTo>
                      <a:pt x="477" y="3359"/>
                      <a:pt x="602" y="4011"/>
                      <a:pt x="753" y="4637"/>
                    </a:cubicBezTo>
                    <a:cubicBezTo>
                      <a:pt x="828" y="5063"/>
                      <a:pt x="903" y="5439"/>
                      <a:pt x="953" y="5740"/>
                    </a:cubicBezTo>
                    <a:cubicBezTo>
                      <a:pt x="652" y="5314"/>
                      <a:pt x="502" y="4036"/>
                      <a:pt x="427" y="2883"/>
                    </a:cubicBezTo>
                    <a:close/>
                    <a:moveTo>
                      <a:pt x="785" y="0"/>
                    </a:moveTo>
                    <a:cubicBezTo>
                      <a:pt x="597" y="0"/>
                      <a:pt x="417" y="100"/>
                      <a:pt x="327" y="226"/>
                    </a:cubicBezTo>
                    <a:cubicBezTo>
                      <a:pt x="176" y="377"/>
                      <a:pt x="126" y="602"/>
                      <a:pt x="101" y="778"/>
                    </a:cubicBezTo>
                    <a:cubicBezTo>
                      <a:pt x="1" y="1204"/>
                      <a:pt x="26" y="5314"/>
                      <a:pt x="778" y="6066"/>
                    </a:cubicBezTo>
                    <a:cubicBezTo>
                      <a:pt x="884" y="6173"/>
                      <a:pt x="991" y="6204"/>
                      <a:pt x="1080" y="6204"/>
                    </a:cubicBezTo>
                    <a:cubicBezTo>
                      <a:pt x="1116" y="6204"/>
                      <a:pt x="1150" y="6199"/>
                      <a:pt x="1179" y="6191"/>
                    </a:cubicBezTo>
                    <a:lnTo>
                      <a:pt x="1204" y="6191"/>
                    </a:lnTo>
                    <a:cubicBezTo>
                      <a:pt x="1279" y="6166"/>
                      <a:pt x="1329" y="6091"/>
                      <a:pt x="1329" y="6016"/>
                    </a:cubicBezTo>
                    <a:cubicBezTo>
                      <a:pt x="1279" y="5715"/>
                      <a:pt x="1179" y="5164"/>
                      <a:pt x="1053" y="4587"/>
                    </a:cubicBezTo>
                    <a:cubicBezTo>
                      <a:pt x="903" y="3760"/>
                      <a:pt x="702" y="2833"/>
                      <a:pt x="728" y="2407"/>
                    </a:cubicBezTo>
                    <a:cubicBezTo>
                      <a:pt x="728" y="2231"/>
                      <a:pt x="978" y="527"/>
                      <a:pt x="1053" y="276"/>
                    </a:cubicBezTo>
                    <a:cubicBezTo>
                      <a:pt x="1104" y="201"/>
                      <a:pt x="1078" y="101"/>
                      <a:pt x="1003" y="51"/>
                    </a:cubicBezTo>
                    <a:cubicBezTo>
                      <a:pt x="933" y="16"/>
                      <a:pt x="858" y="0"/>
                      <a:pt x="7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8"/>
              <p:cNvSpPr/>
              <p:nvPr/>
            </p:nvSpPr>
            <p:spPr>
              <a:xfrm rot="1332173">
                <a:off x="7368892" y="2943695"/>
                <a:ext cx="827356" cy="392243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6167" extrusionOk="0">
                    <a:moveTo>
                      <a:pt x="0" y="0"/>
                    </a:moveTo>
                    <a:cubicBezTo>
                      <a:pt x="301" y="802"/>
                      <a:pt x="727" y="1554"/>
                      <a:pt x="1228" y="2256"/>
                    </a:cubicBezTo>
                    <a:cubicBezTo>
                      <a:pt x="2030" y="3358"/>
                      <a:pt x="3008" y="4336"/>
                      <a:pt x="4136" y="5113"/>
                    </a:cubicBezTo>
                    <a:cubicBezTo>
                      <a:pt x="4888" y="5664"/>
                      <a:pt x="5765" y="6140"/>
                      <a:pt x="6692" y="6165"/>
                    </a:cubicBezTo>
                    <a:cubicBezTo>
                      <a:pt x="6713" y="6166"/>
                      <a:pt x="6735" y="6166"/>
                      <a:pt x="6756" y="6166"/>
                    </a:cubicBezTo>
                    <a:cubicBezTo>
                      <a:pt x="7666" y="6166"/>
                      <a:pt x="8653" y="5644"/>
                      <a:pt x="8898" y="4762"/>
                    </a:cubicBezTo>
                    <a:cubicBezTo>
                      <a:pt x="9186" y="5113"/>
                      <a:pt x="9624" y="5269"/>
                      <a:pt x="10079" y="5269"/>
                    </a:cubicBezTo>
                    <a:cubicBezTo>
                      <a:pt x="10533" y="5269"/>
                      <a:pt x="11003" y="5113"/>
                      <a:pt x="11354" y="4837"/>
                    </a:cubicBezTo>
                    <a:cubicBezTo>
                      <a:pt x="12081" y="4261"/>
                      <a:pt x="12432" y="3358"/>
                      <a:pt x="12707" y="2481"/>
                    </a:cubicBezTo>
                    <a:cubicBezTo>
                      <a:pt x="12833" y="2080"/>
                      <a:pt x="12933" y="1704"/>
                      <a:pt x="13008" y="1278"/>
                    </a:cubicBezTo>
                    <a:lnTo>
                      <a:pt x="13008" y="1278"/>
                    </a:lnTo>
                    <a:cubicBezTo>
                      <a:pt x="11107" y="2869"/>
                      <a:pt x="9236" y="3472"/>
                      <a:pt x="7489" y="3472"/>
                    </a:cubicBezTo>
                    <a:cubicBezTo>
                      <a:pt x="4447" y="3472"/>
                      <a:pt x="1784" y="1640"/>
                      <a:pt x="0" y="0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8"/>
              <p:cNvSpPr/>
              <p:nvPr/>
            </p:nvSpPr>
            <p:spPr>
              <a:xfrm rot="1332173">
                <a:off x="7349005" y="2904948"/>
                <a:ext cx="870415" cy="440646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6928" extrusionOk="0">
                    <a:moveTo>
                      <a:pt x="827" y="1204"/>
                    </a:moveTo>
                    <a:cubicBezTo>
                      <a:pt x="2526" y="2648"/>
                      <a:pt x="5038" y="4223"/>
                      <a:pt x="7906" y="4223"/>
                    </a:cubicBezTo>
                    <a:cubicBezTo>
                      <a:pt x="9567" y="4223"/>
                      <a:pt x="11347" y="3694"/>
                      <a:pt x="13158" y="2306"/>
                    </a:cubicBezTo>
                    <a:lnTo>
                      <a:pt x="13158" y="2306"/>
                    </a:lnTo>
                    <a:cubicBezTo>
                      <a:pt x="13083" y="2557"/>
                      <a:pt x="13008" y="2808"/>
                      <a:pt x="12958" y="3033"/>
                    </a:cubicBezTo>
                    <a:cubicBezTo>
                      <a:pt x="12707" y="3860"/>
                      <a:pt x="12356" y="4762"/>
                      <a:pt x="11655" y="5314"/>
                    </a:cubicBezTo>
                    <a:cubicBezTo>
                      <a:pt x="11335" y="5570"/>
                      <a:pt x="10897" y="5721"/>
                      <a:pt x="10475" y="5721"/>
                    </a:cubicBezTo>
                    <a:cubicBezTo>
                      <a:pt x="10071" y="5721"/>
                      <a:pt x="9681" y="5582"/>
                      <a:pt x="9424" y="5264"/>
                    </a:cubicBezTo>
                    <a:lnTo>
                      <a:pt x="9223" y="5013"/>
                    </a:lnTo>
                    <a:lnTo>
                      <a:pt x="9123" y="5314"/>
                    </a:lnTo>
                    <a:cubicBezTo>
                      <a:pt x="8904" y="6167"/>
                      <a:pt x="7950" y="6593"/>
                      <a:pt x="7160" y="6593"/>
                    </a:cubicBezTo>
                    <a:cubicBezTo>
                      <a:pt x="7138" y="6593"/>
                      <a:pt x="7115" y="6593"/>
                      <a:pt x="7093" y="6592"/>
                    </a:cubicBezTo>
                    <a:cubicBezTo>
                      <a:pt x="6116" y="6567"/>
                      <a:pt x="5213" y="6016"/>
                      <a:pt x="4637" y="5589"/>
                    </a:cubicBezTo>
                    <a:cubicBezTo>
                      <a:pt x="3534" y="4813"/>
                      <a:pt x="2557" y="3860"/>
                      <a:pt x="1780" y="2757"/>
                    </a:cubicBezTo>
                    <a:cubicBezTo>
                      <a:pt x="1404" y="2231"/>
                      <a:pt x="1078" y="1730"/>
                      <a:pt x="827" y="1204"/>
                    </a:cubicBezTo>
                    <a:close/>
                    <a:moveTo>
                      <a:pt x="0" y="0"/>
                    </a:moveTo>
                    <a:lnTo>
                      <a:pt x="251" y="652"/>
                    </a:lnTo>
                    <a:cubicBezTo>
                      <a:pt x="527" y="1404"/>
                      <a:pt x="953" y="2181"/>
                      <a:pt x="1504" y="2958"/>
                    </a:cubicBezTo>
                    <a:cubicBezTo>
                      <a:pt x="2306" y="4061"/>
                      <a:pt x="3309" y="5038"/>
                      <a:pt x="4436" y="5865"/>
                    </a:cubicBezTo>
                    <a:cubicBezTo>
                      <a:pt x="5063" y="6291"/>
                      <a:pt x="6015" y="6893"/>
                      <a:pt x="7093" y="6918"/>
                    </a:cubicBezTo>
                    <a:cubicBezTo>
                      <a:pt x="7150" y="6924"/>
                      <a:pt x="7209" y="6927"/>
                      <a:pt x="7271" y="6927"/>
                    </a:cubicBezTo>
                    <a:cubicBezTo>
                      <a:pt x="7455" y="6927"/>
                      <a:pt x="7657" y="6899"/>
                      <a:pt x="7845" y="6843"/>
                    </a:cubicBezTo>
                    <a:cubicBezTo>
                      <a:pt x="8472" y="6667"/>
                      <a:pt x="9073" y="6266"/>
                      <a:pt x="9349" y="5665"/>
                    </a:cubicBezTo>
                    <a:cubicBezTo>
                      <a:pt x="9665" y="5924"/>
                      <a:pt x="10068" y="6042"/>
                      <a:pt x="10479" y="6042"/>
                    </a:cubicBezTo>
                    <a:cubicBezTo>
                      <a:pt x="10980" y="6042"/>
                      <a:pt x="11495" y="5867"/>
                      <a:pt x="11880" y="5564"/>
                    </a:cubicBezTo>
                    <a:cubicBezTo>
                      <a:pt x="12632" y="4963"/>
                      <a:pt x="13008" y="3985"/>
                      <a:pt x="13259" y="3133"/>
                    </a:cubicBezTo>
                    <a:cubicBezTo>
                      <a:pt x="13384" y="2732"/>
                      <a:pt x="13484" y="2331"/>
                      <a:pt x="13584" y="1930"/>
                    </a:cubicBezTo>
                    <a:lnTo>
                      <a:pt x="13685" y="1454"/>
                    </a:lnTo>
                    <a:lnTo>
                      <a:pt x="13685" y="1454"/>
                    </a:lnTo>
                    <a:lnTo>
                      <a:pt x="13309" y="1755"/>
                    </a:lnTo>
                    <a:cubicBezTo>
                      <a:pt x="11439" y="3313"/>
                      <a:pt x="9601" y="3921"/>
                      <a:pt x="7872" y="3921"/>
                    </a:cubicBezTo>
                    <a:cubicBezTo>
                      <a:pt x="5012" y="3921"/>
                      <a:pt x="2448" y="2257"/>
                      <a:pt x="527" y="47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6" name="Google Shape;1176;p28"/>
            <p:cNvGrpSpPr/>
            <p:nvPr/>
          </p:nvGrpSpPr>
          <p:grpSpPr>
            <a:xfrm rot="1994015">
              <a:off x="8032914" y="2651929"/>
              <a:ext cx="541931" cy="310551"/>
              <a:chOff x="1521450" y="1336275"/>
              <a:chExt cx="211800" cy="121375"/>
            </a:xfrm>
          </p:grpSpPr>
          <p:sp>
            <p:nvSpPr>
              <p:cNvPr id="1177" name="Google Shape;1177;p28"/>
              <p:cNvSpPr/>
              <p:nvPr/>
            </p:nvSpPr>
            <p:spPr>
              <a:xfrm>
                <a:off x="1532725" y="1340250"/>
                <a:ext cx="186100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7444" h="4696" extrusionOk="0">
                    <a:moveTo>
                      <a:pt x="7294" y="0"/>
                    </a:moveTo>
                    <a:cubicBezTo>
                      <a:pt x="7193" y="0"/>
                      <a:pt x="7118" y="76"/>
                      <a:pt x="7118" y="151"/>
                    </a:cubicBezTo>
                    <a:cubicBezTo>
                      <a:pt x="7093" y="1304"/>
                      <a:pt x="6642" y="2406"/>
                      <a:pt x="5890" y="3183"/>
                    </a:cubicBezTo>
                    <a:cubicBezTo>
                      <a:pt x="5185" y="3934"/>
                      <a:pt x="4190" y="4375"/>
                      <a:pt x="3226" y="4375"/>
                    </a:cubicBezTo>
                    <a:cubicBezTo>
                      <a:pt x="3128" y="4375"/>
                      <a:pt x="3030" y="4371"/>
                      <a:pt x="2933" y="4361"/>
                    </a:cubicBezTo>
                    <a:cubicBezTo>
                      <a:pt x="1805" y="4261"/>
                      <a:pt x="777" y="3559"/>
                      <a:pt x="326" y="2582"/>
                    </a:cubicBezTo>
                    <a:cubicBezTo>
                      <a:pt x="307" y="2526"/>
                      <a:pt x="246" y="2497"/>
                      <a:pt x="175" y="2497"/>
                    </a:cubicBezTo>
                    <a:cubicBezTo>
                      <a:pt x="151" y="2497"/>
                      <a:pt x="126" y="2500"/>
                      <a:pt x="101" y="2507"/>
                    </a:cubicBezTo>
                    <a:cubicBezTo>
                      <a:pt x="25" y="2557"/>
                      <a:pt x="0" y="2632"/>
                      <a:pt x="25" y="2732"/>
                    </a:cubicBezTo>
                    <a:cubicBezTo>
                      <a:pt x="527" y="3810"/>
                      <a:pt x="1654" y="4587"/>
                      <a:pt x="2883" y="4687"/>
                    </a:cubicBezTo>
                    <a:cubicBezTo>
                      <a:pt x="2984" y="4693"/>
                      <a:pt x="3084" y="4696"/>
                      <a:pt x="3183" y="4696"/>
                    </a:cubicBezTo>
                    <a:cubicBezTo>
                      <a:pt x="3525" y="4696"/>
                      <a:pt x="3855" y="4659"/>
                      <a:pt x="4186" y="4562"/>
                    </a:cubicBezTo>
                    <a:cubicBezTo>
                      <a:pt x="4913" y="4386"/>
                      <a:pt x="5589" y="3985"/>
                      <a:pt x="6141" y="3409"/>
                    </a:cubicBezTo>
                    <a:cubicBezTo>
                      <a:pt x="6943" y="2582"/>
                      <a:pt x="7419" y="1404"/>
                      <a:pt x="7444" y="176"/>
                    </a:cubicBezTo>
                    <a:cubicBezTo>
                      <a:pt x="7444" y="76"/>
                      <a:pt x="7369" y="0"/>
                      <a:pt x="7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8"/>
              <p:cNvSpPr/>
              <p:nvPr/>
            </p:nvSpPr>
            <p:spPr>
              <a:xfrm>
                <a:off x="1521450" y="1396025"/>
                <a:ext cx="288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53" extrusionOk="0">
                    <a:moveTo>
                      <a:pt x="953" y="0"/>
                    </a:moveTo>
                    <a:cubicBezTo>
                      <a:pt x="526" y="75"/>
                      <a:pt x="125" y="426"/>
                      <a:pt x="25" y="852"/>
                    </a:cubicBezTo>
                    <a:cubicBezTo>
                      <a:pt x="0" y="927"/>
                      <a:pt x="50" y="1028"/>
                      <a:pt x="151" y="1053"/>
                    </a:cubicBezTo>
                    <a:lnTo>
                      <a:pt x="226" y="1053"/>
                    </a:lnTo>
                    <a:cubicBezTo>
                      <a:pt x="276" y="1028"/>
                      <a:pt x="326" y="977"/>
                      <a:pt x="351" y="927"/>
                    </a:cubicBezTo>
                    <a:cubicBezTo>
                      <a:pt x="426" y="627"/>
                      <a:pt x="702" y="376"/>
                      <a:pt x="1003" y="326"/>
                    </a:cubicBezTo>
                    <a:cubicBezTo>
                      <a:pt x="1103" y="326"/>
                      <a:pt x="1153" y="226"/>
                      <a:pt x="1153" y="150"/>
                    </a:cubicBezTo>
                    <a:cubicBezTo>
                      <a:pt x="1128" y="50"/>
                      <a:pt x="1053" y="0"/>
                      <a:pt x="9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8"/>
              <p:cNvSpPr/>
              <p:nvPr/>
            </p:nvSpPr>
            <p:spPr>
              <a:xfrm>
                <a:off x="1691875" y="1336275"/>
                <a:ext cx="41375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586" extrusionOk="0">
                    <a:moveTo>
                      <a:pt x="749" y="1"/>
                    </a:moveTo>
                    <a:cubicBezTo>
                      <a:pt x="527" y="1"/>
                      <a:pt x="302" y="53"/>
                      <a:pt x="100" y="159"/>
                    </a:cubicBezTo>
                    <a:cubicBezTo>
                      <a:pt x="25" y="185"/>
                      <a:pt x="0" y="310"/>
                      <a:pt x="50" y="385"/>
                    </a:cubicBezTo>
                    <a:cubicBezTo>
                      <a:pt x="83" y="434"/>
                      <a:pt x="136" y="461"/>
                      <a:pt x="190" y="461"/>
                    </a:cubicBezTo>
                    <a:cubicBezTo>
                      <a:pt x="220" y="461"/>
                      <a:pt x="249" y="453"/>
                      <a:pt x="276" y="435"/>
                    </a:cubicBezTo>
                    <a:cubicBezTo>
                      <a:pt x="405" y="365"/>
                      <a:pt x="555" y="331"/>
                      <a:pt x="707" y="331"/>
                    </a:cubicBezTo>
                    <a:cubicBezTo>
                      <a:pt x="937" y="331"/>
                      <a:pt x="1172" y="409"/>
                      <a:pt x="1354" y="560"/>
                    </a:cubicBezTo>
                    <a:cubicBezTo>
                      <a:pt x="1404" y="586"/>
                      <a:pt x="1454" y="586"/>
                      <a:pt x="1504" y="586"/>
                    </a:cubicBezTo>
                    <a:cubicBezTo>
                      <a:pt x="1529" y="586"/>
                      <a:pt x="1579" y="560"/>
                      <a:pt x="1579" y="535"/>
                    </a:cubicBezTo>
                    <a:cubicBezTo>
                      <a:pt x="1654" y="460"/>
                      <a:pt x="1629" y="360"/>
                      <a:pt x="1579" y="285"/>
                    </a:cubicBezTo>
                    <a:cubicBezTo>
                      <a:pt x="1348" y="97"/>
                      <a:pt x="1051" y="1"/>
                      <a:pt x="7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8"/>
              <p:cNvSpPr/>
              <p:nvPr/>
            </p:nvSpPr>
            <p:spPr>
              <a:xfrm>
                <a:off x="1581600" y="1376425"/>
                <a:ext cx="2070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92" extrusionOk="0">
                    <a:moveTo>
                      <a:pt x="297" y="1"/>
                    </a:moveTo>
                    <a:cubicBezTo>
                      <a:pt x="281" y="1"/>
                      <a:pt x="266" y="3"/>
                      <a:pt x="251" y="7"/>
                    </a:cubicBezTo>
                    <a:cubicBezTo>
                      <a:pt x="75" y="57"/>
                      <a:pt x="0" y="383"/>
                      <a:pt x="100" y="734"/>
                    </a:cubicBezTo>
                    <a:cubicBezTo>
                      <a:pt x="192" y="1055"/>
                      <a:pt x="368" y="1292"/>
                      <a:pt x="531" y="1292"/>
                    </a:cubicBezTo>
                    <a:cubicBezTo>
                      <a:pt x="546" y="1292"/>
                      <a:pt x="562" y="1290"/>
                      <a:pt x="577" y="1285"/>
                    </a:cubicBezTo>
                    <a:cubicBezTo>
                      <a:pt x="752" y="1235"/>
                      <a:pt x="827" y="909"/>
                      <a:pt x="727" y="558"/>
                    </a:cubicBezTo>
                    <a:cubicBezTo>
                      <a:pt x="658" y="238"/>
                      <a:pt x="464" y="1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8"/>
              <p:cNvSpPr/>
              <p:nvPr/>
            </p:nvSpPr>
            <p:spPr>
              <a:xfrm>
                <a:off x="1577200" y="1371925"/>
                <a:ext cx="29475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628" extrusionOk="0">
                    <a:moveTo>
                      <a:pt x="477" y="337"/>
                    </a:moveTo>
                    <a:cubicBezTo>
                      <a:pt x="502" y="337"/>
                      <a:pt x="677" y="463"/>
                      <a:pt x="753" y="789"/>
                    </a:cubicBezTo>
                    <a:cubicBezTo>
                      <a:pt x="828" y="1089"/>
                      <a:pt x="753" y="1290"/>
                      <a:pt x="728" y="1290"/>
                    </a:cubicBezTo>
                    <a:cubicBezTo>
                      <a:pt x="724" y="1292"/>
                      <a:pt x="720" y="1293"/>
                      <a:pt x="715" y="1293"/>
                    </a:cubicBezTo>
                    <a:cubicBezTo>
                      <a:pt x="653" y="1293"/>
                      <a:pt x="497" y="1143"/>
                      <a:pt x="427" y="864"/>
                    </a:cubicBezTo>
                    <a:cubicBezTo>
                      <a:pt x="352" y="563"/>
                      <a:pt x="427" y="363"/>
                      <a:pt x="477" y="337"/>
                    </a:cubicBezTo>
                    <a:close/>
                    <a:moveTo>
                      <a:pt x="463" y="0"/>
                    </a:moveTo>
                    <a:cubicBezTo>
                      <a:pt x="434" y="0"/>
                      <a:pt x="405" y="4"/>
                      <a:pt x="377" y="12"/>
                    </a:cubicBezTo>
                    <a:cubicBezTo>
                      <a:pt x="101" y="87"/>
                      <a:pt x="1" y="488"/>
                      <a:pt x="101" y="939"/>
                    </a:cubicBezTo>
                    <a:cubicBezTo>
                      <a:pt x="213" y="1344"/>
                      <a:pt x="467" y="1627"/>
                      <a:pt x="717" y="1627"/>
                    </a:cubicBezTo>
                    <a:cubicBezTo>
                      <a:pt x="746" y="1627"/>
                      <a:pt x="774" y="1623"/>
                      <a:pt x="803" y="1616"/>
                    </a:cubicBezTo>
                    <a:cubicBezTo>
                      <a:pt x="1078" y="1540"/>
                      <a:pt x="1179" y="1139"/>
                      <a:pt x="1078" y="688"/>
                    </a:cubicBezTo>
                    <a:cubicBezTo>
                      <a:pt x="966" y="284"/>
                      <a:pt x="713" y="0"/>
                      <a:pt x="4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8"/>
              <p:cNvSpPr/>
              <p:nvPr/>
            </p:nvSpPr>
            <p:spPr>
              <a:xfrm>
                <a:off x="1644250" y="1355750"/>
                <a:ext cx="207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87" extrusionOk="0">
                    <a:moveTo>
                      <a:pt x="297" y="1"/>
                    </a:moveTo>
                    <a:cubicBezTo>
                      <a:pt x="282" y="1"/>
                      <a:pt x="266" y="3"/>
                      <a:pt x="251" y="7"/>
                    </a:cubicBezTo>
                    <a:cubicBezTo>
                      <a:pt x="76" y="32"/>
                      <a:pt x="0" y="358"/>
                      <a:pt x="101" y="709"/>
                    </a:cubicBezTo>
                    <a:cubicBezTo>
                      <a:pt x="196" y="1043"/>
                      <a:pt x="406" y="1287"/>
                      <a:pt x="577" y="1287"/>
                    </a:cubicBezTo>
                    <a:cubicBezTo>
                      <a:pt x="586" y="1287"/>
                      <a:pt x="594" y="1286"/>
                      <a:pt x="602" y="1285"/>
                    </a:cubicBezTo>
                    <a:cubicBezTo>
                      <a:pt x="777" y="1235"/>
                      <a:pt x="828" y="909"/>
                      <a:pt x="752" y="558"/>
                    </a:cubicBezTo>
                    <a:cubicBezTo>
                      <a:pt x="661" y="238"/>
                      <a:pt x="464" y="1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8"/>
              <p:cNvSpPr/>
              <p:nvPr/>
            </p:nvSpPr>
            <p:spPr>
              <a:xfrm>
                <a:off x="1639875" y="1351250"/>
                <a:ext cx="30100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628" extrusionOk="0">
                    <a:moveTo>
                      <a:pt x="484" y="335"/>
                    </a:moveTo>
                    <a:cubicBezTo>
                      <a:pt x="526" y="335"/>
                      <a:pt x="682" y="484"/>
                      <a:pt x="752" y="763"/>
                    </a:cubicBezTo>
                    <a:cubicBezTo>
                      <a:pt x="827" y="1089"/>
                      <a:pt x="752" y="1290"/>
                      <a:pt x="727" y="1290"/>
                    </a:cubicBezTo>
                    <a:cubicBezTo>
                      <a:pt x="723" y="1292"/>
                      <a:pt x="719" y="1292"/>
                      <a:pt x="715" y="1292"/>
                    </a:cubicBezTo>
                    <a:cubicBezTo>
                      <a:pt x="655" y="1292"/>
                      <a:pt x="519" y="1143"/>
                      <a:pt x="426" y="864"/>
                    </a:cubicBezTo>
                    <a:cubicBezTo>
                      <a:pt x="351" y="538"/>
                      <a:pt x="426" y="337"/>
                      <a:pt x="476" y="337"/>
                    </a:cubicBezTo>
                    <a:cubicBezTo>
                      <a:pt x="478" y="336"/>
                      <a:pt x="481" y="335"/>
                      <a:pt x="484" y="335"/>
                    </a:cubicBezTo>
                    <a:close/>
                    <a:moveTo>
                      <a:pt x="462" y="0"/>
                    </a:moveTo>
                    <a:cubicBezTo>
                      <a:pt x="433" y="0"/>
                      <a:pt x="404" y="4"/>
                      <a:pt x="376" y="12"/>
                    </a:cubicBezTo>
                    <a:cubicBezTo>
                      <a:pt x="125" y="87"/>
                      <a:pt x="0" y="488"/>
                      <a:pt x="125" y="939"/>
                    </a:cubicBezTo>
                    <a:cubicBezTo>
                      <a:pt x="238" y="1343"/>
                      <a:pt x="471" y="1627"/>
                      <a:pt x="717" y="1627"/>
                    </a:cubicBezTo>
                    <a:cubicBezTo>
                      <a:pt x="745" y="1627"/>
                      <a:pt x="774" y="1623"/>
                      <a:pt x="802" y="1616"/>
                    </a:cubicBezTo>
                    <a:cubicBezTo>
                      <a:pt x="1078" y="1540"/>
                      <a:pt x="1203" y="1139"/>
                      <a:pt x="1078" y="688"/>
                    </a:cubicBezTo>
                    <a:cubicBezTo>
                      <a:pt x="965" y="284"/>
                      <a:pt x="712" y="0"/>
                      <a:pt x="4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84" name="Google Shape;1184;p28"/>
          <p:cNvGrpSpPr/>
          <p:nvPr/>
        </p:nvGrpSpPr>
        <p:grpSpPr>
          <a:xfrm>
            <a:off x="9983325" y="1628351"/>
            <a:ext cx="1248729" cy="1621603"/>
            <a:chOff x="953521" y="3483252"/>
            <a:chExt cx="1216927" cy="1580305"/>
          </a:xfrm>
        </p:grpSpPr>
        <p:grpSp>
          <p:nvGrpSpPr>
            <p:cNvPr id="1185" name="Google Shape;1185;p28"/>
            <p:cNvGrpSpPr/>
            <p:nvPr/>
          </p:nvGrpSpPr>
          <p:grpSpPr>
            <a:xfrm rot="-939298">
              <a:off x="1114404" y="3652055"/>
              <a:ext cx="894168" cy="1315257"/>
              <a:chOff x="1406150" y="2438000"/>
              <a:chExt cx="606550" cy="892250"/>
            </a:xfrm>
          </p:grpSpPr>
          <p:sp>
            <p:nvSpPr>
              <p:cNvPr id="1186" name="Google Shape;1186;p28"/>
              <p:cNvSpPr/>
              <p:nvPr/>
            </p:nvSpPr>
            <p:spPr>
              <a:xfrm>
                <a:off x="1696250" y="2469950"/>
                <a:ext cx="87750" cy="6147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4588" extrusionOk="0">
                    <a:moveTo>
                      <a:pt x="76" y="1"/>
                    </a:moveTo>
                    <a:cubicBezTo>
                      <a:pt x="51" y="101"/>
                      <a:pt x="1" y="276"/>
                      <a:pt x="2707" y="24587"/>
                    </a:cubicBezTo>
                    <a:lnTo>
                      <a:pt x="3509" y="24512"/>
                    </a:lnTo>
                    <a:cubicBezTo>
                      <a:pt x="2783" y="17921"/>
                      <a:pt x="878" y="727"/>
                      <a:pt x="878" y="101"/>
                    </a:cubicBezTo>
                    <a:lnTo>
                      <a:pt x="477" y="101"/>
                    </a:lnTo>
                    <a:lnTo>
                      <a:pt x="853" y="201"/>
                    </a:lnTo>
                    <a:lnTo>
                      <a:pt x="853" y="201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8"/>
              <p:cNvSpPr/>
              <p:nvPr/>
            </p:nvSpPr>
            <p:spPr>
              <a:xfrm>
                <a:off x="1490750" y="2499400"/>
                <a:ext cx="521950" cy="521950"/>
              </a:xfrm>
              <a:custGeom>
                <a:avLst/>
                <a:gdLst/>
                <a:ahLst/>
                <a:cxnLst/>
                <a:rect l="l" t="t" r="r" b="b"/>
                <a:pathLst>
                  <a:path w="20878" h="20878" extrusionOk="0">
                    <a:moveTo>
                      <a:pt x="10426" y="1"/>
                    </a:moveTo>
                    <a:cubicBezTo>
                      <a:pt x="4662" y="1"/>
                      <a:pt x="0" y="4662"/>
                      <a:pt x="0" y="10427"/>
                    </a:cubicBezTo>
                    <a:cubicBezTo>
                      <a:pt x="0" y="16191"/>
                      <a:pt x="4662" y="20878"/>
                      <a:pt x="10426" y="20878"/>
                    </a:cubicBezTo>
                    <a:cubicBezTo>
                      <a:pt x="16191" y="20878"/>
                      <a:pt x="20877" y="16191"/>
                      <a:pt x="20877" y="10427"/>
                    </a:cubicBezTo>
                    <a:cubicBezTo>
                      <a:pt x="20877" y="4662"/>
                      <a:pt x="16191" y="1"/>
                      <a:pt x="10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8"/>
              <p:cNvSpPr/>
              <p:nvPr/>
            </p:nvSpPr>
            <p:spPr>
              <a:xfrm>
                <a:off x="1753275" y="2662900"/>
                <a:ext cx="163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708" extrusionOk="0">
                    <a:moveTo>
                      <a:pt x="190" y="1"/>
                    </a:moveTo>
                    <a:cubicBezTo>
                      <a:pt x="185" y="1"/>
                      <a:pt x="181" y="1"/>
                      <a:pt x="176" y="2"/>
                    </a:cubicBezTo>
                    <a:cubicBezTo>
                      <a:pt x="51" y="27"/>
                      <a:pt x="0" y="428"/>
                      <a:pt x="76" y="904"/>
                    </a:cubicBezTo>
                    <a:cubicBezTo>
                      <a:pt x="148" y="1341"/>
                      <a:pt x="315" y="1707"/>
                      <a:pt x="439" y="1707"/>
                    </a:cubicBezTo>
                    <a:cubicBezTo>
                      <a:pt x="444" y="1707"/>
                      <a:pt x="448" y="1707"/>
                      <a:pt x="452" y="1706"/>
                    </a:cubicBezTo>
                    <a:cubicBezTo>
                      <a:pt x="602" y="1681"/>
                      <a:pt x="652" y="1280"/>
                      <a:pt x="577" y="804"/>
                    </a:cubicBezTo>
                    <a:cubicBezTo>
                      <a:pt x="504" y="367"/>
                      <a:pt x="337" y="1"/>
                      <a:pt x="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8"/>
              <p:cNvSpPr/>
              <p:nvPr/>
            </p:nvSpPr>
            <p:spPr>
              <a:xfrm>
                <a:off x="1748875" y="2657775"/>
                <a:ext cx="251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2112" extrusionOk="0">
                    <a:moveTo>
                      <a:pt x="402" y="558"/>
                    </a:moveTo>
                    <a:cubicBezTo>
                      <a:pt x="452" y="683"/>
                      <a:pt x="502" y="834"/>
                      <a:pt x="552" y="1059"/>
                    </a:cubicBezTo>
                    <a:cubicBezTo>
                      <a:pt x="577" y="1260"/>
                      <a:pt x="577" y="1435"/>
                      <a:pt x="577" y="1560"/>
                    </a:cubicBezTo>
                    <a:cubicBezTo>
                      <a:pt x="527" y="1435"/>
                      <a:pt x="477" y="1285"/>
                      <a:pt x="452" y="1059"/>
                    </a:cubicBezTo>
                    <a:cubicBezTo>
                      <a:pt x="402" y="859"/>
                      <a:pt x="402" y="683"/>
                      <a:pt x="402" y="558"/>
                    </a:cubicBezTo>
                    <a:close/>
                    <a:moveTo>
                      <a:pt x="374" y="1"/>
                    </a:moveTo>
                    <a:cubicBezTo>
                      <a:pt x="357" y="1"/>
                      <a:pt x="341" y="3"/>
                      <a:pt x="327" y="7"/>
                    </a:cubicBezTo>
                    <a:cubicBezTo>
                      <a:pt x="201" y="32"/>
                      <a:pt x="51" y="132"/>
                      <a:pt x="26" y="458"/>
                    </a:cubicBezTo>
                    <a:cubicBezTo>
                      <a:pt x="1" y="658"/>
                      <a:pt x="1" y="884"/>
                      <a:pt x="51" y="1134"/>
                    </a:cubicBezTo>
                    <a:cubicBezTo>
                      <a:pt x="76" y="1385"/>
                      <a:pt x="151" y="1611"/>
                      <a:pt x="227" y="1786"/>
                    </a:cubicBezTo>
                    <a:cubicBezTo>
                      <a:pt x="377" y="2062"/>
                      <a:pt x="502" y="2112"/>
                      <a:pt x="628" y="2112"/>
                    </a:cubicBezTo>
                    <a:lnTo>
                      <a:pt x="678" y="2112"/>
                    </a:lnTo>
                    <a:cubicBezTo>
                      <a:pt x="778" y="2087"/>
                      <a:pt x="928" y="2012"/>
                      <a:pt x="978" y="1661"/>
                    </a:cubicBezTo>
                    <a:cubicBezTo>
                      <a:pt x="1003" y="1460"/>
                      <a:pt x="1003" y="1235"/>
                      <a:pt x="953" y="984"/>
                    </a:cubicBezTo>
                    <a:cubicBezTo>
                      <a:pt x="903" y="733"/>
                      <a:pt x="853" y="508"/>
                      <a:pt x="753" y="332"/>
                    </a:cubicBezTo>
                    <a:cubicBezTo>
                      <a:pt x="624" y="75"/>
                      <a:pt x="477" y="1"/>
                      <a:pt x="3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8"/>
              <p:cNvSpPr/>
              <p:nvPr/>
            </p:nvSpPr>
            <p:spPr>
              <a:xfrm>
                <a:off x="1805900" y="2653500"/>
                <a:ext cx="1632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708" extrusionOk="0">
                    <a:moveTo>
                      <a:pt x="190" y="1"/>
                    </a:moveTo>
                    <a:cubicBezTo>
                      <a:pt x="186" y="1"/>
                      <a:pt x="181" y="1"/>
                      <a:pt x="176" y="2"/>
                    </a:cubicBezTo>
                    <a:cubicBezTo>
                      <a:pt x="51" y="27"/>
                      <a:pt x="1" y="428"/>
                      <a:pt x="76" y="904"/>
                    </a:cubicBezTo>
                    <a:cubicBezTo>
                      <a:pt x="149" y="1364"/>
                      <a:pt x="315" y="1708"/>
                      <a:pt x="462" y="1708"/>
                    </a:cubicBezTo>
                    <a:cubicBezTo>
                      <a:pt x="467" y="1708"/>
                      <a:pt x="472" y="1707"/>
                      <a:pt x="477" y="1706"/>
                    </a:cubicBezTo>
                    <a:cubicBezTo>
                      <a:pt x="602" y="1681"/>
                      <a:pt x="652" y="1280"/>
                      <a:pt x="577" y="829"/>
                    </a:cubicBezTo>
                    <a:cubicBezTo>
                      <a:pt x="504" y="368"/>
                      <a:pt x="337" y="1"/>
                      <a:pt x="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8"/>
              <p:cNvSpPr/>
              <p:nvPr/>
            </p:nvSpPr>
            <p:spPr>
              <a:xfrm>
                <a:off x="1801525" y="2648375"/>
                <a:ext cx="275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2137" extrusionOk="0">
                    <a:moveTo>
                      <a:pt x="426" y="558"/>
                    </a:moveTo>
                    <a:cubicBezTo>
                      <a:pt x="476" y="683"/>
                      <a:pt x="527" y="859"/>
                      <a:pt x="552" y="1059"/>
                    </a:cubicBezTo>
                    <a:cubicBezTo>
                      <a:pt x="602" y="1260"/>
                      <a:pt x="602" y="1435"/>
                      <a:pt x="577" y="1560"/>
                    </a:cubicBezTo>
                    <a:cubicBezTo>
                      <a:pt x="527" y="1460"/>
                      <a:pt x="476" y="1285"/>
                      <a:pt x="451" y="1084"/>
                    </a:cubicBezTo>
                    <a:cubicBezTo>
                      <a:pt x="401" y="859"/>
                      <a:pt x="401" y="683"/>
                      <a:pt x="426" y="558"/>
                    </a:cubicBezTo>
                    <a:close/>
                    <a:moveTo>
                      <a:pt x="381" y="1"/>
                    </a:moveTo>
                    <a:cubicBezTo>
                      <a:pt x="362" y="1"/>
                      <a:pt x="344" y="3"/>
                      <a:pt x="326" y="7"/>
                    </a:cubicBezTo>
                    <a:cubicBezTo>
                      <a:pt x="201" y="32"/>
                      <a:pt x="50" y="132"/>
                      <a:pt x="25" y="458"/>
                    </a:cubicBezTo>
                    <a:cubicBezTo>
                      <a:pt x="0" y="658"/>
                      <a:pt x="0" y="884"/>
                      <a:pt x="50" y="1134"/>
                    </a:cubicBezTo>
                    <a:cubicBezTo>
                      <a:pt x="75" y="1310"/>
                      <a:pt x="226" y="2137"/>
                      <a:pt x="627" y="2137"/>
                    </a:cubicBezTo>
                    <a:cubicBezTo>
                      <a:pt x="652" y="2137"/>
                      <a:pt x="652" y="2112"/>
                      <a:pt x="677" y="2112"/>
                    </a:cubicBezTo>
                    <a:cubicBezTo>
                      <a:pt x="1103" y="2037"/>
                      <a:pt x="978" y="1159"/>
                      <a:pt x="953" y="984"/>
                    </a:cubicBezTo>
                    <a:cubicBezTo>
                      <a:pt x="902" y="733"/>
                      <a:pt x="852" y="508"/>
                      <a:pt x="752" y="332"/>
                    </a:cubicBezTo>
                    <a:cubicBezTo>
                      <a:pt x="623" y="75"/>
                      <a:pt x="494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8"/>
              <p:cNvSpPr/>
              <p:nvPr/>
            </p:nvSpPr>
            <p:spPr>
              <a:xfrm>
                <a:off x="1719425" y="2670300"/>
                <a:ext cx="1429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3792" extrusionOk="0">
                    <a:moveTo>
                      <a:pt x="5090" y="0"/>
                    </a:moveTo>
                    <a:cubicBezTo>
                      <a:pt x="5073" y="0"/>
                      <a:pt x="5056" y="2"/>
                      <a:pt x="5039" y="7"/>
                    </a:cubicBezTo>
                    <a:cubicBezTo>
                      <a:pt x="4913" y="57"/>
                      <a:pt x="4863" y="182"/>
                      <a:pt x="4913" y="282"/>
                    </a:cubicBezTo>
                    <a:cubicBezTo>
                      <a:pt x="4913" y="282"/>
                      <a:pt x="5264" y="1360"/>
                      <a:pt x="4813" y="2262"/>
                    </a:cubicBezTo>
                    <a:cubicBezTo>
                      <a:pt x="4562" y="2739"/>
                      <a:pt x="4111" y="3089"/>
                      <a:pt x="3485" y="3290"/>
                    </a:cubicBezTo>
                    <a:cubicBezTo>
                      <a:pt x="3255" y="3360"/>
                      <a:pt x="3034" y="3394"/>
                      <a:pt x="2822" y="3394"/>
                    </a:cubicBezTo>
                    <a:cubicBezTo>
                      <a:pt x="2502" y="3394"/>
                      <a:pt x="2203" y="3316"/>
                      <a:pt x="1931" y="3165"/>
                    </a:cubicBezTo>
                    <a:cubicBezTo>
                      <a:pt x="853" y="2588"/>
                      <a:pt x="427" y="1084"/>
                      <a:pt x="427" y="1059"/>
                    </a:cubicBezTo>
                    <a:cubicBezTo>
                      <a:pt x="405" y="972"/>
                      <a:pt x="308" y="904"/>
                      <a:pt x="217" y="904"/>
                    </a:cubicBezTo>
                    <a:cubicBezTo>
                      <a:pt x="203" y="904"/>
                      <a:pt x="190" y="906"/>
                      <a:pt x="176" y="909"/>
                    </a:cubicBezTo>
                    <a:cubicBezTo>
                      <a:pt x="76" y="959"/>
                      <a:pt x="1" y="1059"/>
                      <a:pt x="26" y="1160"/>
                    </a:cubicBezTo>
                    <a:cubicBezTo>
                      <a:pt x="51" y="1235"/>
                      <a:pt x="502" y="2864"/>
                      <a:pt x="1730" y="3516"/>
                    </a:cubicBezTo>
                    <a:cubicBezTo>
                      <a:pt x="2056" y="3691"/>
                      <a:pt x="2432" y="3791"/>
                      <a:pt x="2808" y="3791"/>
                    </a:cubicBezTo>
                    <a:cubicBezTo>
                      <a:pt x="3059" y="3791"/>
                      <a:pt x="3309" y="3741"/>
                      <a:pt x="3585" y="3666"/>
                    </a:cubicBezTo>
                    <a:cubicBezTo>
                      <a:pt x="4337" y="3440"/>
                      <a:pt x="4888" y="3014"/>
                      <a:pt x="5189" y="2438"/>
                    </a:cubicBezTo>
                    <a:cubicBezTo>
                      <a:pt x="5715" y="1385"/>
                      <a:pt x="5314" y="182"/>
                      <a:pt x="5289" y="132"/>
                    </a:cubicBezTo>
                    <a:cubicBezTo>
                      <a:pt x="5248" y="49"/>
                      <a:pt x="5172" y="0"/>
                      <a:pt x="50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8"/>
              <p:cNvSpPr/>
              <p:nvPr/>
            </p:nvSpPr>
            <p:spPr>
              <a:xfrm>
                <a:off x="1753900" y="3087125"/>
                <a:ext cx="3072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6743" extrusionOk="0">
                    <a:moveTo>
                      <a:pt x="0" y="1"/>
                    </a:moveTo>
                    <a:lnTo>
                      <a:pt x="0" y="6742"/>
                    </a:lnTo>
                    <a:lnTo>
                      <a:pt x="1229" y="6742"/>
                    </a:lnTo>
                    <a:lnTo>
                      <a:pt x="12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8"/>
              <p:cNvSpPr/>
              <p:nvPr/>
            </p:nvSpPr>
            <p:spPr>
              <a:xfrm>
                <a:off x="1748875" y="3082125"/>
                <a:ext cx="4077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7143" extrusionOk="0">
                    <a:moveTo>
                      <a:pt x="1229" y="426"/>
                    </a:moveTo>
                    <a:lnTo>
                      <a:pt x="1229" y="6742"/>
                    </a:lnTo>
                    <a:lnTo>
                      <a:pt x="427" y="6742"/>
                    </a:lnTo>
                    <a:lnTo>
                      <a:pt x="427" y="426"/>
                    </a:lnTo>
                    <a:close/>
                    <a:moveTo>
                      <a:pt x="201" y="0"/>
                    </a:moveTo>
                    <a:cubicBezTo>
                      <a:pt x="101" y="0"/>
                      <a:pt x="1" y="100"/>
                      <a:pt x="1" y="201"/>
                    </a:cubicBezTo>
                    <a:lnTo>
                      <a:pt x="1" y="6942"/>
                    </a:lnTo>
                    <a:cubicBezTo>
                      <a:pt x="1" y="7043"/>
                      <a:pt x="101" y="7143"/>
                      <a:pt x="201" y="7143"/>
                    </a:cubicBezTo>
                    <a:lnTo>
                      <a:pt x="1430" y="7143"/>
                    </a:lnTo>
                    <a:cubicBezTo>
                      <a:pt x="1555" y="7143"/>
                      <a:pt x="1630" y="7043"/>
                      <a:pt x="1630" y="6942"/>
                    </a:cubicBezTo>
                    <a:lnTo>
                      <a:pt x="1630" y="201"/>
                    </a:lnTo>
                    <a:cubicBezTo>
                      <a:pt x="1630" y="100"/>
                      <a:pt x="1555" y="0"/>
                      <a:pt x="14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8"/>
              <p:cNvSpPr/>
              <p:nvPr/>
            </p:nvSpPr>
            <p:spPr>
              <a:xfrm>
                <a:off x="1614800" y="3241900"/>
                <a:ext cx="3208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3334" extrusionOk="0">
                    <a:moveTo>
                      <a:pt x="6417" y="0"/>
                    </a:moveTo>
                    <a:cubicBezTo>
                      <a:pt x="2883" y="0"/>
                      <a:pt x="1" y="1479"/>
                      <a:pt x="1" y="3333"/>
                    </a:cubicBezTo>
                    <a:lnTo>
                      <a:pt x="12833" y="3333"/>
                    </a:lnTo>
                    <a:cubicBezTo>
                      <a:pt x="12833" y="1479"/>
                      <a:pt x="9976" y="0"/>
                      <a:pt x="6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8"/>
              <p:cNvSpPr/>
              <p:nvPr/>
            </p:nvSpPr>
            <p:spPr>
              <a:xfrm>
                <a:off x="1609800" y="3236875"/>
                <a:ext cx="330850" cy="93375"/>
              </a:xfrm>
              <a:custGeom>
                <a:avLst/>
                <a:gdLst/>
                <a:ahLst/>
                <a:cxnLst/>
                <a:rect l="l" t="t" r="r" b="b"/>
                <a:pathLst>
                  <a:path w="13234" h="3735" extrusionOk="0">
                    <a:moveTo>
                      <a:pt x="6617" y="402"/>
                    </a:moveTo>
                    <a:cubicBezTo>
                      <a:pt x="9925" y="402"/>
                      <a:pt x="12607" y="1705"/>
                      <a:pt x="12832" y="3334"/>
                    </a:cubicBezTo>
                    <a:lnTo>
                      <a:pt x="426" y="3334"/>
                    </a:lnTo>
                    <a:cubicBezTo>
                      <a:pt x="627" y="1705"/>
                      <a:pt x="3333" y="402"/>
                      <a:pt x="6617" y="402"/>
                    </a:cubicBezTo>
                    <a:close/>
                    <a:moveTo>
                      <a:pt x="6617" y="1"/>
                    </a:moveTo>
                    <a:cubicBezTo>
                      <a:pt x="2907" y="1"/>
                      <a:pt x="0" y="1554"/>
                      <a:pt x="0" y="3534"/>
                    </a:cubicBezTo>
                    <a:cubicBezTo>
                      <a:pt x="0" y="3635"/>
                      <a:pt x="100" y="3735"/>
                      <a:pt x="201" y="3735"/>
                    </a:cubicBezTo>
                    <a:lnTo>
                      <a:pt x="13033" y="3735"/>
                    </a:lnTo>
                    <a:cubicBezTo>
                      <a:pt x="13158" y="3735"/>
                      <a:pt x="13233" y="3635"/>
                      <a:pt x="13233" y="3534"/>
                    </a:cubicBezTo>
                    <a:cubicBezTo>
                      <a:pt x="13233" y="1554"/>
                      <a:pt x="10326" y="1"/>
                      <a:pt x="6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8"/>
              <p:cNvSpPr/>
              <p:nvPr/>
            </p:nvSpPr>
            <p:spPr>
              <a:xfrm>
                <a:off x="1857900" y="2688000"/>
                <a:ext cx="152925" cy="28700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11480" extrusionOk="0">
                    <a:moveTo>
                      <a:pt x="4938" y="1"/>
                    </a:moveTo>
                    <a:cubicBezTo>
                      <a:pt x="3685" y="176"/>
                      <a:pt x="2632" y="1354"/>
                      <a:pt x="2632" y="2632"/>
                    </a:cubicBezTo>
                    <a:cubicBezTo>
                      <a:pt x="2632" y="3660"/>
                      <a:pt x="3184" y="4762"/>
                      <a:pt x="2733" y="5690"/>
                    </a:cubicBezTo>
                    <a:cubicBezTo>
                      <a:pt x="2257" y="6617"/>
                      <a:pt x="978" y="6843"/>
                      <a:pt x="402" y="7695"/>
                    </a:cubicBezTo>
                    <a:cubicBezTo>
                      <a:pt x="26" y="8246"/>
                      <a:pt x="1" y="8998"/>
                      <a:pt x="201" y="9650"/>
                    </a:cubicBezTo>
                    <a:cubicBezTo>
                      <a:pt x="377" y="10276"/>
                      <a:pt x="753" y="10853"/>
                      <a:pt x="1129" y="11404"/>
                    </a:cubicBezTo>
                    <a:lnTo>
                      <a:pt x="1555" y="11479"/>
                    </a:lnTo>
                    <a:cubicBezTo>
                      <a:pt x="4312" y="9575"/>
                      <a:pt x="6116" y="6417"/>
                      <a:pt x="6116" y="2833"/>
                    </a:cubicBezTo>
                    <a:cubicBezTo>
                      <a:pt x="6116" y="1855"/>
                      <a:pt x="5966" y="928"/>
                      <a:pt x="5715" y="26"/>
                    </a:cubicBezTo>
                    <a:lnTo>
                      <a:pt x="49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8"/>
              <p:cNvSpPr/>
              <p:nvPr/>
            </p:nvSpPr>
            <p:spPr>
              <a:xfrm>
                <a:off x="1512675" y="2510675"/>
                <a:ext cx="176075" cy="154750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190" extrusionOk="0">
                    <a:moveTo>
                      <a:pt x="6592" y="1"/>
                    </a:moveTo>
                    <a:cubicBezTo>
                      <a:pt x="5614" y="302"/>
                      <a:pt x="4712" y="703"/>
                      <a:pt x="3885" y="1254"/>
                    </a:cubicBezTo>
                    <a:cubicBezTo>
                      <a:pt x="3885" y="1204"/>
                      <a:pt x="3860" y="1179"/>
                      <a:pt x="3860" y="1129"/>
                    </a:cubicBezTo>
                    <a:cubicBezTo>
                      <a:pt x="2206" y="2206"/>
                      <a:pt x="852" y="3710"/>
                      <a:pt x="0" y="5515"/>
                    </a:cubicBezTo>
                    <a:cubicBezTo>
                      <a:pt x="591" y="5980"/>
                      <a:pt x="1462" y="6189"/>
                      <a:pt x="2258" y="6189"/>
                    </a:cubicBezTo>
                    <a:cubicBezTo>
                      <a:pt x="2578" y="6189"/>
                      <a:pt x="2885" y="6156"/>
                      <a:pt x="3158" y="6091"/>
                    </a:cubicBezTo>
                    <a:cubicBezTo>
                      <a:pt x="3634" y="5991"/>
                      <a:pt x="4111" y="5715"/>
                      <a:pt x="4361" y="5314"/>
                    </a:cubicBezTo>
                    <a:cubicBezTo>
                      <a:pt x="4637" y="4863"/>
                      <a:pt x="4637" y="4261"/>
                      <a:pt x="4963" y="3860"/>
                    </a:cubicBezTo>
                    <a:cubicBezTo>
                      <a:pt x="5339" y="3434"/>
                      <a:pt x="5965" y="3334"/>
                      <a:pt x="6391" y="2958"/>
                    </a:cubicBezTo>
                    <a:cubicBezTo>
                      <a:pt x="7043" y="2357"/>
                      <a:pt x="6993" y="1354"/>
                      <a:pt x="6893" y="477"/>
                    </a:cubicBezTo>
                    <a:lnTo>
                      <a:pt x="65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8"/>
              <p:cNvSpPr/>
              <p:nvPr/>
            </p:nvSpPr>
            <p:spPr>
              <a:xfrm>
                <a:off x="1492625" y="2766775"/>
                <a:ext cx="198025" cy="243300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9732" extrusionOk="0">
                    <a:moveTo>
                      <a:pt x="3587" y="1"/>
                    </a:moveTo>
                    <a:cubicBezTo>
                      <a:pt x="3385" y="1"/>
                      <a:pt x="3194" y="80"/>
                      <a:pt x="3083" y="258"/>
                    </a:cubicBezTo>
                    <a:lnTo>
                      <a:pt x="2381" y="408"/>
                    </a:lnTo>
                    <a:lnTo>
                      <a:pt x="2381" y="759"/>
                    </a:lnTo>
                    <a:cubicBezTo>
                      <a:pt x="2308" y="730"/>
                      <a:pt x="2226" y="718"/>
                      <a:pt x="2120" y="718"/>
                    </a:cubicBezTo>
                    <a:cubicBezTo>
                      <a:pt x="2045" y="718"/>
                      <a:pt x="1959" y="724"/>
                      <a:pt x="1855" y="734"/>
                    </a:cubicBezTo>
                    <a:cubicBezTo>
                      <a:pt x="1228" y="885"/>
                      <a:pt x="552" y="1160"/>
                      <a:pt x="0" y="1461"/>
                    </a:cubicBezTo>
                    <a:cubicBezTo>
                      <a:pt x="677" y="5446"/>
                      <a:pt x="3609" y="8654"/>
                      <a:pt x="7419" y="9732"/>
                    </a:cubicBezTo>
                    <a:lnTo>
                      <a:pt x="7494" y="9707"/>
                    </a:lnTo>
                    <a:cubicBezTo>
                      <a:pt x="7895" y="9531"/>
                      <a:pt x="7920" y="9381"/>
                      <a:pt x="7745" y="8980"/>
                    </a:cubicBezTo>
                    <a:cubicBezTo>
                      <a:pt x="7569" y="8604"/>
                      <a:pt x="7243" y="8278"/>
                      <a:pt x="7143" y="7852"/>
                    </a:cubicBezTo>
                    <a:cubicBezTo>
                      <a:pt x="6943" y="6950"/>
                      <a:pt x="7870" y="6073"/>
                      <a:pt x="7619" y="5170"/>
                    </a:cubicBezTo>
                    <a:cubicBezTo>
                      <a:pt x="7444" y="4569"/>
                      <a:pt x="6767" y="4243"/>
                      <a:pt x="6166" y="4043"/>
                    </a:cubicBezTo>
                    <a:cubicBezTo>
                      <a:pt x="5564" y="3842"/>
                      <a:pt x="4862" y="3591"/>
                      <a:pt x="4587" y="3015"/>
                    </a:cubicBezTo>
                    <a:cubicBezTo>
                      <a:pt x="4386" y="2614"/>
                      <a:pt x="4436" y="2138"/>
                      <a:pt x="4461" y="1662"/>
                    </a:cubicBezTo>
                    <a:cubicBezTo>
                      <a:pt x="4512" y="1210"/>
                      <a:pt x="4512" y="709"/>
                      <a:pt x="4261" y="333"/>
                    </a:cubicBezTo>
                    <a:cubicBezTo>
                      <a:pt x="4108" y="124"/>
                      <a:pt x="3839" y="1"/>
                      <a:pt x="3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28"/>
              <p:cNvSpPr/>
              <p:nvPr/>
            </p:nvSpPr>
            <p:spPr>
              <a:xfrm>
                <a:off x="1491375" y="2777600"/>
                <a:ext cx="495000" cy="243750"/>
              </a:xfrm>
              <a:custGeom>
                <a:avLst/>
                <a:gdLst/>
                <a:ahLst/>
                <a:cxnLst/>
                <a:rect l="l" t="t" r="r" b="b"/>
                <a:pathLst>
                  <a:path w="19800" h="97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51" y="5439"/>
                      <a:pt x="4887" y="9750"/>
                      <a:pt x="10401" y="9750"/>
                    </a:cubicBezTo>
                    <a:cubicBezTo>
                      <a:pt x="14537" y="9750"/>
                      <a:pt x="18121" y="7344"/>
                      <a:pt x="19800" y="3860"/>
                    </a:cubicBezTo>
                    <a:lnTo>
                      <a:pt x="19800" y="3860"/>
                    </a:lnTo>
                    <a:cubicBezTo>
                      <a:pt x="16512" y="5249"/>
                      <a:pt x="13661" y="5832"/>
                      <a:pt x="11190" y="5832"/>
                    </a:cubicBezTo>
                    <a:cubicBezTo>
                      <a:pt x="5902" y="5832"/>
                      <a:pt x="2357" y="3161"/>
                      <a:pt x="0" y="0"/>
                    </a:cubicBezTo>
                    <a:close/>
                  </a:path>
                </a:pathLst>
              </a:custGeom>
              <a:solidFill>
                <a:srgbClr val="62AE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8"/>
              <p:cNvSpPr/>
              <p:nvPr/>
            </p:nvSpPr>
            <p:spPr>
              <a:xfrm>
                <a:off x="1860425" y="2875350"/>
                <a:ext cx="12282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986" extrusionOk="0">
                    <a:moveTo>
                      <a:pt x="4912" y="0"/>
                    </a:moveTo>
                    <a:lnTo>
                      <a:pt x="4912" y="0"/>
                    </a:lnTo>
                    <a:cubicBezTo>
                      <a:pt x="3158" y="752"/>
                      <a:pt x="1504" y="1253"/>
                      <a:pt x="0" y="1554"/>
                    </a:cubicBezTo>
                    <a:cubicBezTo>
                      <a:pt x="0" y="1755"/>
                      <a:pt x="50" y="1955"/>
                      <a:pt x="100" y="2156"/>
                    </a:cubicBezTo>
                    <a:cubicBezTo>
                      <a:pt x="276" y="2782"/>
                      <a:pt x="652" y="3359"/>
                      <a:pt x="1028" y="3910"/>
                    </a:cubicBezTo>
                    <a:lnTo>
                      <a:pt x="1454" y="3985"/>
                    </a:lnTo>
                    <a:cubicBezTo>
                      <a:pt x="2907" y="2983"/>
                      <a:pt x="4110" y="1604"/>
                      <a:pt x="4912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28"/>
              <p:cNvSpPr/>
              <p:nvPr/>
            </p:nvSpPr>
            <p:spPr>
              <a:xfrm>
                <a:off x="1493875" y="2796400"/>
                <a:ext cx="1967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7871" h="8547" extrusionOk="0">
                    <a:moveTo>
                      <a:pt x="477" y="0"/>
                    </a:moveTo>
                    <a:cubicBezTo>
                      <a:pt x="326" y="76"/>
                      <a:pt x="151" y="176"/>
                      <a:pt x="0" y="251"/>
                    </a:cubicBezTo>
                    <a:cubicBezTo>
                      <a:pt x="452" y="3058"/>
                      <a:pt x="2030" y="5464"/>
                      <a:pt x="4236" y="7068"/>
                    </a:cubicBezTo>
                    <a:cubicBezTo>
                      <a:pt x="4261" y="7068"/>
                      <a:pt x="4311" y="7093"/>
                      <a:pt x="4336" y="7118"/>
                    </a:cubicBezTo>
                    <a:cubicBezTo>
                      <a:pt x="4361" y="7143"/>
                      <a:pt x="4411" y="7168"/>
                      <a:pt x="4462" y="7218"/>
                    </a:cubicBezTo>
                    <a:cubicBezTo>
                      <a:pt x="5339" y="7795"/>
                      <a:pt x="6316" y="8246"/>
                      <a:pt x="7369" y="8547"/>
                    </a:cubicBezTo>
                    <a:lnTo>
                      <a:pt x="7444" y="8522"/>
                    </a:lnTo>
                    <a:cubicBezTo>
                      <a:pt x="7845" y="8346"/>
                      <a:pt x="7870" y="8196"/>
                      <a:pt x="7695" y="7795"/>
                    </a:cubicBezTo>
                    <a:cubicBezTo>
                      <a:pt x="7519" y="7419"/>
                      <a:pt x="7193" y="7093"/>
                      <a:pt x="7093" y="6667"/>
                    </a:cubicBezTo>
                    <a:cubicBezTo>
                      <a:pt x="6943" y="5990"/>
                      <a:pt x="7444" y="5314"/>
                      <a:pt x="7569" y="4662"/>
                    </a:cubicBezTo>
                    <a:cubicBezTo>
                      <a:pt x="4537" y="3860"/>
                      <a:pt x="2231" y="2106"/>
                      <a:pt x="477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8"/>
              <p:cNvSpPr/>
              <p:nvPr/>
            </p:nvSpPr>
            <p:spPr>
              <a:xfrm>
                <a:off x="1406150" y="2438000"/>
                <a:ext cx="568950" cy="667325"/>
              </a:xfrm>
              <a:custGeom>
                <a:avLst/>
                <a:gdLst/>
                <a:ahLst/>
                <a:cxnLst/>
                <a:rect l="l" t="t" r="r" b="b"/>
                <a:pathLst>
                  <a:path w="22758" h="26693" extrusionOk="0">
                    <a:moveTo>
                      <a:pt x="13209" y="0"/>
                    </a:moveTo>
                    <a:cubicBezTo>
                      <a:pt x="5915" y="0"/>
                      <a:pt x="1" y="5990"/>
                      <a:pt x="1" y="13359"/>
                    </a:cubicBezTo>
                    <a:cubicBezTo>
                      <a:pt x="1" y="20702"/>
                      <a:pt x="5915" y="26692"/>
                      <a:pt x="13209" y="26692"/>
                    </a:cubicBezTo>
                    <a:cubicBezTo>
                      <a:pt x="16667" y="26692"/>
                      <a:pt x="19951" y="25364"/>
                      <a:pt x="22432" y="22933"/>
                    </a:cubicBezTo>
                    <a:cubicBezTo>
                      <a:pt x="22758" y="22607"/>
                      <a:pt x="22758" y="22106"/>
                      <a:pt x="22432" y="21780"/>
                    </a:cubicBezTo>
                    <a:cubicBezTo>
                      <a:pt x="22281" y="21617"/>
                      <a:pt x="22075" y="21536"/>
                      <a:pt x="21865" y="21536"/>
                    </a:cubicBezTo>
                    <a:cubicBezTo>
                      <a:pt x="21655" y="21536"/>
                      <a:pt x="21442" y="21617"/>
                      <a:pt x="21279" y="21780"/>
                    </a:cubicBezTo>
                    <a:cubicBezTo>
                      <a:pt x="19098" y="23885"/>
                      <a:pt x="16241" y="25063"/>
                      <a:pt x="13209" y="25063"/>
                    </a:cubicBezTo>
                    <a:cubicBezTo>
                      <a:pt x="6818" y="25063"/>
                      <a:pt x="1630" y="19800"/>
                      <a:pt x="1630" y="13359"/>
                    </a:cubicBezTo>
                    <a:cubicBezTo>
                      <a:pt x="1630" y="6893"/>
                      <a:pt x="6818" y="1630"/>
                      <a:pt x="13209" y="1630"/>
                    </a:cubicBezTo>
                    <a:cubicBezTo>
                      <a:pt x="13660" y="1630"/>
                      <a:pt x="14036" y="1279"/>
                      <a:pt x="14036" y="828"/>
                    </a:cubicBezTo>
                    <a:cubicBezTo>
                      <a:pt x="14036" y="376"/>
                      <a:pt x="13660" y="0"/>
                      <a:pt x="132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28"/>
            <p:cNvGrpSpPr/>
            <p:nvPr/>
          </p:nvGrpSpPr>
          <p:grpSpPr>
            <a:xfrm>
              <a:off x="1669629" y="3483252"/>
              <a:ext cx="118451" cy="116323"/>
              <a:chOff x="2595375" y="1962425"/>
              <a:chExt cx="69575" cy="68325"/>
            </a:xfrm>
          </p:grpSpPr>
          <p:sp>
            <p:nvSpPr>
              <p:cNvPr id="1205" name="Google Shape;1205;p28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8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7" name="Google Shape;1207;p28"/>
            <p:cNvGrpSpPr/>
            <p:nvPr/>
          </p:nvGrpSpPr>
          <p:grpSpPr>
            <a:xfrm>
              <a:off x="2083027" y="4327223"/>
              <a:ext cx="87421" cy="85850"/>
              <a:chOff x="2595375" y="1962425"/>
              <a:chExt cx="69575" cy="68325"/>
            </a:xfrm>
          </p:grpSpPr>
          <p:sp>
            <p:nvSpPr>
              <p:cNvPr id="1208" name="Google Shape;1208;p28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8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10" name="Google Shape;1210;p28"/>
          <p:cNvGrpSpPr/>
          <p:nvPr/>
        </p:nvGrpSpPr>
        <p:grpSpPr>
          <a:xfrm rot="795269">
            <a:off x="10413229" y="5434876"/>
            <a:ext cx="1218272" cy="1103024"/>
            <a:chOff x="2547775" y="3588375"/>
            <a:chExt cx="827700" cy="749400"/>
          </a:xfrm>
        </p:grpSpPr>
        <p:sp>
          <p:nvSpPr>
            <p:cNvPr id="1211" name="Google Shape;1211;p28"/>
            <p:cNvSpPr/>
            <p:nvPr/>
          </p:nvSpPr>
          <p:spPr>
            <a:xfrm>
              <a:off x="2553400" y="3652300"/>
              <a:ext cx="222450" cy="653400"/>
            </a:xfrm>
            <a:custGeom>
              <a:avLst/>
              <a:gdLst/>
              <a:ahLst/>
              <a:cxnLst/>
              <a:rect l="l" t="t" r="r" b="b"/>
              <a:pathLst>
                <a:path w="8898" h="26136" extrusionOk="0">
                  <a:moveTo>
                    <a:pt x="8898" y="0"/>
                  </a:moveTo>
                  <a:cubicBezTo>
                    <a:pt x="5339" y="2206"/>
                    <a:pt x="2883" y="5915"/>
                    <a:pt x="1554" y="9900"/>
                  </a:cubicBezTo>
                  <a:cubicBezTo>
                    <a:pt x="251" y="13860"/>
                    <a:pt x="1" y="18121"/>
                    <a:pt x="176" y="22306"/>
                  </a:cubicBezTo>
                  <a:cubicBezTo>
                    <a:pt x="226" y="23534"/>
                    <a:pt x="402" y="24888"/>
                    <a:pt x="1354" y="25614"/>
                  </a:cubicBezTo>
                  <a:cubicBezTo>
                    <a:pt x="1807" y="25985"/>
                    <a:pt x="2396" y="26136"/>
                    <a:pt x="2982" y="26136"/>
                  </a:cubicBezTo>
                  <a:cubicBezTo>
                    <a:pt x="3108" y="26136"/>
                    <a:pt x="3234" y="26129"/>
                    <a:pt x="3359" y="26116"/>
                  </a:cubicBezTo>
                  <a:cubicBezTo>
                    <a:pt x="4061" y="26015"/>
                    <a:pt x="4712" y="25715"/>
                    <a:pt x="5314" y="25364"/>
                  </a:cubicBezTo>
                  <a:lnTo>
                    <a:pt x="4412" y="23785"/>
                  </a:lnTo>
                  <a:cubicBezTo>
                    <a:pt x="4198" y="23999"/>
                    <a:pt x="3920" y="24092"/>
                    <a:pt x="3629" y="24092"/>
                  </a:cubicBezTo>
                  <a:cubicBezTo>
                    <a:pt x="3102" y="24092"/>
                    <a:pt x="2529" y="23786"/>
                    <a:pt x="2206" y="23334"/>
                  </a:cubicBezTo>
                  <a:cubicBezTo>
                    <a:pt x="1730" y="22632"/>
                    <a:pt x="1705" y="21730"/>
                    <a:pt x="1705" y="20877"/>
                  </a:cubicBezTo>
                  <a:cubicBezTo>
                    <a:pt x="1730" y="17669"/>
                    <a:pt x="1930" y="14436"/>
                    <a:pt x="2757" y="11354"/>
                  </a:cubicBezTo>
                  <a:cubicBezTo>
                    <a:pt x="3585" y="8246"/>
                    <a:pt x="5063" y="5263"/>
                    <a:pt x="7319" y="3008"/>
                  </a:cubicBezTo>
                  <a:lnTo>
                    <a:pt x="88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2547775" y="3647850"/>
              <a:ext cx="233100" cy="662375"/>
            </a:xfrm>
            <a:custGeom>
              <a:avLst/>
              <a:gdLst/>
              <a:ahLst/>
              <a:cxnLst/>
              <a:rect l="l" t="t" r="r" b="b"/>
              <a:pathLst>
                <a:path w="9324" h="26495" extrusionOk="0">
                  <a:moveTo>
                    <a:pt x="8672" y="679"/>
                  </a:moveTo>
                  <a:lnTo>
                    <a:pt x="7419" y="3085"/>
                  </a:lnTo>
                  <a:cubicBezTo>
                    <a:pt x="5313" y="5191"/>
                    <a:pt x="3709" y="8098"/>
                    <a:pt x="2807" y="11481"/>
                  </a:cubicBezTo>
                  <a:cubicBezTo>
                    <a:pt x="2105" y="14163"/>
                    <a:pt x="1779" y="17096"/>
                    <a:pt x="1754" y="21055"/>
                  </a:cubicBezTo>
                  <a:cubicBezTo>
                    <a:pt x="1754" y="21958"/>
                    <a:pt x="1805" y="22885"/>
                    <a:pt x="2306" y="23612"/>
                  </a:cubicBezTo>
                  <a:cubicBezTo>
                    <a:pt x="2607" y="24063"/>
                    <a:pt x="3133" y="24389"/>
                    <a:pt x="3684" y="24439"/>
                  </a:cubicBezTo>
                  <a:cubicBezTo>
                    <a:pt x="3725" y="24442"/>
                    <a:pt x="3766" y="24444"/>
                    <a:pt x="3806" y="24444"/>
                  </a:cubicBezTo>
                  <a:cubicBezTo>
                    <a:pt x="4090" y="24444"/>
                    <a:pt x="4367" y="24367"/>
                    <a:pt x="4587" y="24213"/>
                  </a:cubicBezTo>
                  <a:lnTo>
                    <a:pt x="5313" y="25467"/>
                  </a:lnTo>
                  <a:cubicBezTo>
                    <a:pt x="4687" y="25842"/>
                    <a:pt x="4110" y="26043"/>
                    <a:pt x="3559" y="26118"/>
                  </a:cubicBezTo>
                  <a:cubicBezTo>
                    <a:pt x="3428" y="26137"/>
                    <a:pt x="3297" y="26146"/>
                    <a:pt x="3168" y="26146"/>
                  </a:cubicBezTo>
                  <a:cubicBezTo>
                    <a:pt x="2603" y="26146"/>
                    <a:pt x="2067" y="25973"/>
                    <a:pt x="1679" y="25667"/>
                  </a:cubicBezTo>
                  <a:cubicBezTo>
                    <a:pt x="802" y="24965"/>
                    <a:pt x="627" y="23737"/>
                    <a:pt x="576" y="22484"/>
                  </a:cubicBezTo>
                  <a:cubicBezTo>
                    <a:pt x="351" y="17522"/>
                    <a:pt x="802" y="13612"/>
                    <a:pt x="1955" y="10128"/>
                  </a:cubicBezTo>
                  <a:cubicBezTo>
                    <a:pt x="3283" y="6093"/>
                    <a:pt x="5664" y="2760"/>
                    <a:pt x="8672" y="679"/>
                  </a:cubicBezTo>
                  <a:close/>
                  <a:moveTo>
                    <a:pt x="9109" y="0"/>
                  </a:moveTo>
                  <a:cubicBezTo>
                    <a:pt x="9080" y="0"/>
                    <a:pt x="9051" y="9"/>
                    <a:pt x="9023" y="28"/>
                  </a:cubicBezTo>
                  <a:cubicBezTo>
                    <a:pt x="5689" y="2108"/>
                    <a:pt x="3058" y="5667"/>
                    <a:pt x="1629" y="10003"/>
                  </a:cubicBezTo>
                  <a:cubicBezTo>
                    <a:pt x="451" y="13537"/>
                    <a:pt x="0" y="17497"/>
                    <a:pt x="226" y="22509"/>
                  </a:cubicBezTo>
                  <a:cubicBezTo>
                    <a:pt x="301" y="23837"/>
                    <a:pt x="476" y="25166"/>
                    <a:pt x="1454" y="25943"/>
                  </a:cubicBezTo>
                  <a:cubicBezTo>
                    <a:pt x="1930" y="26294"/>
                    <a:pt x="2531" y="26494"/>
                    <a:pt x="3183" y="26494"/>
                  </a:cubicBezTo>
                  <a:cubicBezTo>
                    <a:pt x="3333" y="26494"/>
                    <a:pt x="3459" y="26469"/>
                    <a:pt x="3609" y="26469"/>
                  </a:cubicBezTo>
                  <a:cubicBezTo>
                    <a:pt x="4236" y="26394"/>
                    <a:pt x="4912" y="26118"/>
                    <a:pt x="5639" y="25692"/>
                  </a:cubicBezTo>
                  <a:cubicBezTo>
                    <a:pt x="5714" y="25642"/>
                    <a:pt x="5739" y="25517"/>
                    <a:pt x="5689" y="25441"/>
                  </a:cubicBezTo>
                  <a:lnTo>
                    <a:pt x="4787" y="23862"/>
                  </a:lnTo>
                  <a:cubicBezTo>
                    <a:pt x="4762" y="23812"/>
                    <a:pt x="4712" y="23787"/>
                    <a:pt x="4662" y="23787"/>
                  </a:cubicBezTo>
                  <a:cubicBezTo>
                    <a:pt x="4612" y="23787"/>
                    <a:pt x="4561" y="23787"/>
                    <a:pt x="4511" y="23837"/>
                  </a:cubicBezTo>
                  <a:cubicBezTo>
                    <a:pt x="4308" y="24041"/>
                    <a:pt x="4055" y="24096"/>
                    <a:pt x="3846" y="24096"/>
                  </a:cubicBezTo>
                  <a:cubicBezTo>
                    <a:pt x="3798" y="24096"/>
                    <a:pt x="3752" y="24093"/>
                    <a:pt x="3709" y="24088"/>
                  </a:cubicBezTo>
                  <a:cubicBezTo>
                    <a:pt x="3283" y="24038"/>
                    <a:pt x="2832" y="23787"/>
                    <a:pt x="2581" y="23411"/>
                  </a:cubicBezTo>
                  <a:cubicBezTo>
                    <a:pt x="2130" y="22760"/>
                    <a:pt x="2105" y="21933"/>
                    <a:pt x="2105" y="21055"/>
                  </a:cubicBezTo>
                  <a:cubicBezTo>
                    <a:pt x="2130" y="17146"/>
                    <a:pt x="2456" y="14213"/>
                    <a:pt x="3158" y="11582"/>
                  </a:cubicBezTo>
                  <a:cubicBezTo>
                    <a:pt x="4035" y="8223"/>
                    <a:pt x="5614" y="5366"/>
                    <a:pt x="7669" y="3311"/>
                  </a:cubicBezTo>
                  <a:cubicBezTo>
                    <a:pt x="7694" y="3311"/>
                    <a:pt x="7694" y="3286"/>
                    <a:pt x="7694" y="3261"/>
                  </a:cubicBezTo>
                  <a:lnTo>
                    <a:pt x="9273" y="253"/>
                  </a:lnTo>
                  <a:cubicBezTo>
                    <a:pt x="9323" y="178"/>
                    <a:pt x="9298" y="103"/>
                    <a:pt x="9248" y="53"/>
                  </a:cubicBezTo>
                  <a:cubicBezTo>
                    <a:pt x="9202" y="22"/>
                    <a:pt x="9155" y="0"/>
                    <a:pt x="9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3176200" y="3676725"/>
              <a:ext cx="193650" cy="642150"/>
            </a:xfrm>
            <a:custGeom>
              <a:avLst/>
              <a:gdLst/>
              <a:ahLst/>
              <a:cxnLst/>
              <a:rect l="l" t="t" r="r" b="b"/>
              <a:pathLst>
                <a:path w="7746" h="25686" extrusionOk="0">
                  <a:moveTo>
                    <a:pt x="1" y="1"/>
                  </a:moveTo>
                  <a:lnTo>
                    <a:pt x="878" y="2306"/>
                  </a:lnTo>
                  <a:cubicBezTo>
                    <a:pt x="3134" y="4562"/>
                    <a:pt x="4161" y="7795"/>
                    <a:pt x="4988" y="10903"/>
                  </a:cubicBezTo>
                  <a:cubicBezTo>
                    <a:pt x="5816" y="13986"/>
                    <a:pt x="6016" y="17219"/>
                    <a:pt x="6041" y="20427"/>
                  </a:cubicBezTo>
                  <a:cubicBezTo>
                    <a:pt x="6041" y="21279"/>
                    <a:pt x="6016" y="22181"/>
                    <a:pt x="5540" y="22883"/>
                  </a:cubicBezTo>
                  <a:cubicBezTo>
                    <a:pt x="5233" y="23335"/>
                    <a:pt x="4657" y="23630"/>
                    <a:pt x="4125" y="23630"/>
                  </a:cubicBezTo>
                  <a:cubicBezTo>
                    <a:pt x="3830" y="23630"/>
                    <a:pt x="3549" y="23540"/>
                    <a:pt x="3334" y="23334"/>
                  </a:cubicBezTo>
                  <a:lnTo>
                    <a:pt x="2432" y="24913"/>
                  </a:lnTo>
                  <a:cubicBezTo>
                    <a:pt x="3034" y="25264"/>
                    <a:pt x="3685" y="25565"/>
                    <a:pt x="4387" y="25665"/>
                  </a:cubicBezTo>
                  <a:cubicBezTo>
                    <a:pt x="4512" y="25678"/>
                    <a:pt x="4638" y="25685"/>
                    <a:pt x="4764" y="25685"/>
                  </a:cubicBezTo>
                  <a:cubicBezTo>
                    <a:pt x="5350" y="25685"/>
                    <a:pt x="5939" y="25535"/>
                    <a:pt x="6392" y="25164"/>
                  </a:cubicBezTo>
                  <a:cubicBezTo>
                    <a:pt x="7344" y="24412"/>
                    <a:pt x="7520" y="23058"/>
                    <a:pt x="7570" y="21855"/>
                  </a:cubicBezTo>
                  <a:cubicBezTo>
                    <a:pt x="7745" y="17670"/>
                    <a:pt x="7520" y="13409"/>
                    <a:pt x="6192" y="9424"/>
                  </a:cubicBezTo>
                  <a:cubicBezTo>
                    <a:pt x="4863" y="5464"/>
                    <a:pt x="3560" y="22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3171200" y="3672250"/>
              <a:ext cx="204275" cy="651125"/>
            </a:xfrm>
            <a:custGeom>
              <a:avLst/>
              <a:gdLst/>
              <a:ahLst/>
              <a:cxnLst/>
              <a:rect l="l" t="t" r="r" b="b"/>
              <a:pathLst>
                <a:path w="8171" h="26045" extrusionOk="0">
                  <a:moveTo>
                    <a:pt x="552" y="606"/>
                  </a:moveTo>
                  <a:lnTo>
                    <a:pt x="552" y="606"/>
                  </a:lnTo>
                  <a:cubicBezTo>
                    <a:pt x="3760" y="2811"/>
                    <a:pt x="4963" y="5894"/>
                    <a:pt x="6216" y="9678"/>
                  </a:cubicBezTo>
                  <a:cubicBezTo>
                    <a:pt x="7369" y="13162"/>
                    <a:pt x="7820" y="17072"/>
                    <a:pt x="7595" y="22034"/>
                  </a:cubicBezTo>
                  <a:cubicBezTo>
                    <a:pt x="7544" y="23288"/>
                    <a:pt x="7369" y="24516"/>
                    <a:pt x="6492" y="25217"/>
                  </a:cubicBezTo>
                  <a:cubicBezTo>
                    <a:pt x="6095" y="25531"/>
                    <a:pt x="5541" y="25687"/>
                    <a:pt x="4962" y="25687"/>
                  </a:cubicBezTo>
                  <a:cubicBezTo>
                    <a:pt x="4846" y="25687"/>
                    <a:pt x="4729" y="25681"/>
                    <a:pt x="4612" y="25668"/>
                  </a:cubicBezTo>
                  <a:cubicBezTo>
                    <a:pt x="4061" y="25593"/>
                    <a:pt x="3484" y="25393"/>
                    <a:pt x="2858" y="25017"/>
                  </a:cubicBezTo>
                  <a:lnTo>
                    <a:pt x="3584" y="23764"/>
                  </a:lnTo>
                  <a:cubicBezTo>
                    <a:pt x="3804" y="23917"/>
                    <a:pt x="4081" y="23994"/>
                    <a:pt x="4365" y="23994"/>
                  </a:cubicBezTo>
                  <a:cubicBezTo>
                    <a:pt x="4405" y="23994"/>
                    <a:pt x="4446" y="23992"/>
                    <a:pt x="4487" y="23989"/>
                  </a:cubicBezTo>
                  <a:cubicBezTo>
                    <a:pt x="5038" y="23914"/>
                    <a:pt x="5564" y="23613"/>
                    <a:pt x="5865" y="23162"/>
                  </a:cubicBezTo>
                  <a:cubicBezTo>
                    <a:pt x="6366" y="22435"/>
                    <a:pt x="6417" y="21508"/>
                    <a:pt x="6417" y="20606"/>
                  </a:cubicBezTo>
                  <a:cubicBezTo>
                    <a:pt x="6392" y="16646"/>
                    <a:pt x="6066" y="13688"/>
                    <a:pt x="5364" y="11032"/>
                  </a:cubicBezTo>
                  <a:cubicBezTo>
                    <a:pt x="4562" y="8074"/>
                    <a:pt x="3534" y="4716"/>
                    <a:pt x="1204" y="2385"/>
                  </a:cubicBezTo>
                  <a:lnTo>
                    <a:pt x="552" y="606"/>
                  </a:lnTo>
                  <a:close/>
                  <a:moveTo>
                    <a:pt x="206" y="0"/>
                  </a:moveTo>
                  <a:cubicBezTo>
                    <a:pt x="162" y="0"/>
                    <a:pt x="119" y="15"/>
                    <a:pt x="76" y="29"/>
                  </a:cubicBezTo>
                  <a:cubicBezTo>
                    <a:pt x="26" y="79"/>
                    <a:pt x="0" y="155"/>
                    <a:pt x="26" y="230"/>
                  </a:cubicBezTo>
                  <a:lnTo>
                    <a:pt x="903" y="2561"/>
                  </a:lnTo>
                  <a:cubicBezTo>
                    <a:pt x="903" y="2586"/>
                    <a:pt x="928" y="2586"/>
                    <a:pt x="953" y="2611"/>
                  </a:cubicBezTo>
                  <a:cubicBezTo>
                    <a:pt x="3234" y="4866"/>
                    <a:pt x="4236" y="8200"/>
                    <a:pt x="5013" y="11107"/>
                  </a:cubicBezTo>
                  <a:cubicBezTo>
                    <a:pt x="5715" y="13764"/>
                    <a:pt x="6041" y="16696"/>
                    <a:pt x="6066" y="20606"/>
                  </a:cubicBezTo>
                  <a:cubicBezTo>
                    <a:pt x="6066" y="21483"/>
                    <a:pt x="6041" y="22310"/>
                    <a:pt x="5589" y="22962"/>
                  </a:cubicBezTo>
                  <a:cubicBezTo>
                    <a:pt x="5339" y="23338"/>
                    <a:pt x="4888" y="23588"/>
                    <a:pt x="4462" y="23638"/>
                  </a:cubicBezTo>
                  <a:cubicBezTo>
                    <a:pt x="4419" y="23643"/>
                    <a:pt x="4373" y="23646"/>
                    <a:pt x="4325" y="23646"/>
                  </a:cubicBezTo>
                  <a:cubicBezTo>
                    <a:pt x="4116" y="23646"/>
                    <a:pt x="3863" y="23591"/>
                    <a:pt x="3660" y="23388"/>
                  </a:cubicBezTo>
                  <a:cubicBezTo>
                    <a:pt x="3623" y="23351"/>
                    <a:pt x="3586" y="23328"/>
                    <a:pt x="3550" y="23328"/>
                  </a:cubicBezTo>
                  <a:cubicBezTo>
                    <a:pt x="3536" y="23328"/>
                    <a:pt x="3523" y="23331"/>
                    <a:pt x="3509" y="23338"/>
                  </a:cubicBezTo>
                  <a:cubicBezTo>
                    <a:pt x="3459" y="23338"/>
                    <a:pt x="3409" y="23363"/>
                    <a:pt x="3384" y="23413"/>
                  </a:cubicBezTo>
                  <a:lnTo>
                    <a:pt x="2482" y="24992"/>
                  </a:lnTo>
                  <a:cubicBezTo>
                    <a:pt x="2432" y="25067"/>
                    <a:pt x="2457" y="25167"/>
                    <a:pt x="2532" y="25217"/>
                  </a:cubicBezTo>
                  <a:cubicBezTo>
                    <a:pt x="3259" y="25668"/>
                    <a:pt x="3935" y="25919"/>
                    <a:pt x="4562" y="26019"/>
                  </a:cubicBezTo>
                  <a:cubicBezTo>
                    <a:pt x="4712" y="26019"/>
                    <a:pt x="4863" y="26044"/>
                    <a:pt x="4988" y="26044"/>
                  </a:cubicBezTo>
                  <a:cubicBezTo>
                    <a:pt x="5640" y="26044"/>
                    <a:pt x="6241" y="25844"/>
                    <a:pt x="6717" y="25493"/>
                  </a:cubicBezTo>
                  <a:cubicBezTo>
                    <a:pt x="7695" y="24716"/>
                    <a:pt x="7870" y="23363"/>
                    <a:pt x="7945" y="22034"/>
                  </a:cubicBezTo>
                  <a:cubicBezTo>
                    <a:pt x="8171" y="17047"/>
                    <a:pt x="7720" y="13087"/>
                    <a:pt x="6567" y="9553"/>
                  </a:cubicBezTo>
                  <a:cubicBezTo>
                    <a:pt x="5264" y="5693"/>
                    <a:pt x="3910" y="2285"/>
                    <a:pt x="301" y="29"/>
                  </a:cubicBezTo>
                  <a:cubicBezTo>
                    <a:pt x="269" y="8"/>
                    <a:pt x="23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2653025" y="3593375"/>
              <a:ext cx="629725" cy="740375"/>
            </a:xfrm>
            <a:custGeom>
              <a:avLst/>
              <a:gdLst/>
              <a:ahLst/>
              <a:cxnLst/>
              <a:rect l="l" t="t" r="r" b="b"/>
              <a:pathLst>
                <a:path w="25189" h="29615" extrusionOk="0">
                  <a:moveTo>
                    <a:pt x="15592" y="0"/>
                  </a:moveTo>
                  <a:cubicBezTo>
                    <a:pt x="14085" y="0"/>
                    <a:pt x="12628" y="269"/>
                    <a:pt x="11129" y="269"/>
                  </a:cubicBezTo>
                  <a:cubicBezTo>
                    <a:pt x="10921" y="269"/>
                    <a:pt x="10712" y="264"/>
                    <a:pt x="10502" y="252"/>
                  </a:cubicBezTo>
                  <a:cubicBezTo>
                    <a:pt x="10294" y="237"/>
                    <a:pt x="10088" y="229"/>
                    <a:pt x="9885" y="229"/>
                  </a:cubicBezTo>
                  <a:cubicBezTo>
                    <a:pt x="8077" y="229"/>
                    <a:pt x="6455" y="843"/>
                    <a:pt x="5239" y="2307"/>
                  </a:cubicBezTo>
                  <a:cubicBezTo>
                    <a:pt x="3785" y="4061"/>
                    <a:pt x="3234" y="6342"/>
                    <a:pt x="2707" y="8548"/>
                  </a:cubicBezTo>
                  <a:cubicBezTo>
                    <a:pt x="1605" y="13285"/>
                    <a:pt x="552" y="18046"/>
                    <a:pt x="151" y="22884"/>
                  </a:cubicBezTo>
                  <a:cubicBezTo>
                    <a:pt x="26" y="24262"/>
                    <a:pt x="1" y="25741"/>
                    <a:pt x="702" y="26944"/>
                  </a:cubicBezTo>
                  <a:cubicBezTo>
                    <a:pt x="1329" y="28021"/>
                    <a:pt x="2482" y="28723"/>
                    <a:pt x="3685" y="29049"/>
                  </a:cubicBezTo>
                  <a:cubicBezTo>
                    <a:pt x="4888" y="29400"/>
                    <a:pt x="6166" y="29425"/>
                    <a:pt x="7419" y="29450"/>
                  </a:cubicBezTo>
                  <a:lnTo>
                    <a:pt x="15966" y="29600"/>
                  </a:lnTo>
                  <a:cubicBezTo>
                    <a:pt x="16362" y="29607"/>
                    <a:pt x="16758" y="29614"/>
                    <a:pt x="17153" y="29614"/>
                  </a:cubicBezTo>
                  <a:cubicBezTo>
                    <a:pt x="18183" y="29614"/>
                    <a:pt x="19205" y="29567"/>
                    <a:pt x="20201" y="29350"/>
                  </a:cubicBezTo>
                  <a:cubicBezTo>
                    <a:pt x="21580" y="29049"/>
                    <a:pt x="22958" y="28397"/>
                    <a:pt x="23835" y="27295"/>
                  </a:cubicBezTo>
                  <a:cubicBezTo>
                    <a:pt x="24988" y="25841"/>
                    <a:pt x="25189" y="23861"/>
                    <a:pt x="25164" y="22006"/>
                  </a:cubicBezTo>
                  <a:cubicBezTo>
                    <a:pt x="25063" y="16317"/>
                    <a:pt x="23334" y="10828"/>
                    <a:pt x="21630" y="5390"/>
                  </a:cubicBezTo>
                  <a:cubicBezTo>
                    <a:pt x="21154" y="3861"/>
                    <a:pt x="20602" y="2257"/>
                    <a:pt x="19399" y="1229"/>
                  </a:cubicBezTo>
                  <a:cubicBezTo>
                    <a:pt x="18397" y="377"/>
                    <a:pt x="17068" y="26"/>
                    <a:pt x="15765" y="1"/>
                  </a:cubicBezTo>
                  <a:cubicBezTo>
                    <a:pt x="15707" y="0"/>
                    <a:pt x="15650" y="0"/>
                    <a:pt x="15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2648025" y="3589000"/>
              <a:ext cx="639125" cy="748775"/>
            </a:xfrm>
            <a:custGeom>
              <a:avLst/>
              <a:gdLst/>
              <a:ahLst/>
              <a:cxnLst/>
              <a:rect l="l" t="t" r="r" b="b"/>
              <a:pathLst>
                <a:path w="25565" h="29951" extrusionOk="0">
                  <a:moveTo>
                    <a:pt x="15965" y="352"/>
                  </a:moveTo>
                  <a:cubicBezTo>
                    <a:pt x="16943" y="377"/>
                    <a:pt x="18371" y="602"/>
                    <a:pt x="19474" y="1530"/>
                  </a:cubicBezTo>
                  <a:cubicBezTo>
                    <a:pt x="20702" y="2557"/>
                    <a:pt x="21228" y="4261"/>
                    <a:pt x="21654" y="5640"/>
                  </a:cubicBezTo>
                  <a:cubicBezTo>
                    <a:pt x="23359" y="10978"/>
                    <a:pt x="25088" y="16492"/>
                    <a:pt x="25188" y="22181"/>
                  </a:cubicBezTo>
                  <a:cubicBezTo>
                    <a:pt x="25213" y="23810"/>
                    <a:pt x="25088" y="25891"/>
                    <a:pt x="23885" y="27369"/>
                  </a:cubicBezTo>
                  <a:cubicBezTo>
                    <a:pt x="22907" y="28597"/>
                    <a:pt x="21429" y="29124"/>
                    <a:pt x="20376" y="29349"/>
                  </a:cubicBezTo>
                  <a:cubicBezTo>
                    <a:pt x="19380" y="29567"/>
                    <a:pt x="18358" y="29614"/>
                    <a:pt x="17338" y="29614"/>
                  </a:cubicBezTo>
                  <a:cubicBezTo>
                    <a:pt x="16946" y="29614"/>
                    <a:pt x="16555" y="29607"/>
                    <a:pt x="16166" y="29600"/>
                  </a:cubicBezTo>
                  <a:lnTo>
                    <a:pt x="7619" y="29450"/>
                  </a:lnTo>
                  <a:cubicBezTo>
                    <a:pt x="6391" y="29425"/>
                    <a:pt x="5138" y="29399"/>
                    <a:pt x="3935" y="29074"/>
                  </a:cubicBezTo>
                  <a:cubicBezTo>
                    <a:pt x="2632" y="28698"/>
                    <a:pt x="1604" y="27971"/>
                    <a:pt x="1053" y="27019"/>
                  </a:cubicBezTo>
                  <a:cubicBezTo>
                    <a:pt x="351" y="25841"/>
                    <a:pt x="426" y="24362"/>
                    <a:pt x="526" y="23059"/>
                  </a:cubicBezTo>
                  <a:cubicBezTo>
                    <a:pt x="902" y="18322"/>
                    <a:pt x="1955" y="13585"/>
                    <a:pt x="3083" y="8773"/>
                  </a:cubicBezTo>
                  <a:cubicBezTo>
                    <a:pt x="3534" y="6793"/>
                    <a:pt x="4110" y="4362"/>
                    <a:pt x="5564" y="2582"/>
                  </a:cubicBezTo>
                  <a:cubicBezTo>
                    <a:pt x="6692" y="1254"/>
                    <a:pt x="8221" y="577"/>
                    <a:pt x="10125" y="577"/>
                  </a:cubicBezTo>
                  <a:lnTo>
                    <a:pt x="10702" y="577"/>
                  </a:lnTo>
                  <a:cubicBezTo>
                    <a:pt x="10979" y="599"/>
                    <a:pt x="11256" y="608"/>
                    <a:pt x="11533" y="608"/>
                  </a:cubicBezTo>
                  <a:cubicBezTo>
                    <a:pt x="12231" y="608"/>
                    <a:pt x="12927" y="549"/>
                    <a:pt x="13609" y="477"/>
                  </a:cubicBezTo>
                  <a:cubicBezTo>
                    <a:pt x="14361" y="427"/>
                    <a:pt x="15163" y="352"/>
                    <a:pt x="15965" y="352"/>
                  </a:cubicBezTo>
                  <a:close/>
                  <a:moveTo>
                    <a:pt x="15965" y="1"/>
                  </a:moveTo>
                  <a:cubicBezTo>
                    <a:pt x="15138" y="1"/>
                    <a:pt x="14336" y="76"/>
                    <a:pt x="13584" y="151"/>
                  </a:cubicBezTo>
                  <a:cubicBezTo>
                    <a:pt x="12846" y="209"/>
                    <a:pt x="12109" y="268"/>
                    <a:pt x="11359" y="268"/>
                  </a:cubicBezTo>
                  <a:cubicBezTo>
                    <a:pt x="11141" y="268"/>
                    <a:pt x="10922" y="263"/>
                    <a:pt x="10702" y="251"/>
                  </a:cubicBezTo>
                  <a:cubicBezTo>
                    <a:pt x="10510" y="239"/>
                    <a:pt x="10321" y="232"/>
                    <a:pt x="10135" y="232"/>
                  </a:cubicBezTo>
                  <a:cubicBezTo>
                    <a:pt x="8153" y="232"/>
                    <a:pt x="6482" y="961"/>
                    <a:pt x="5313" y="2382"/>
                  </a:cubicBezTo>
                  <a:cubicBezTo>
                    <a:pt x="3785" y="4186"/>
                    <a:pt x="3208" y="6693"/>
                    <a:pt x="2732" y="8698"/>
                  </a:cubicBezTo>
                  <a:cubicBezTo>
                    <a:pt x="1604" y="13535"/>
                    <a:pt x="577" y="18247"/>
                    <a:pt x="175" y="23034"/>
                  </a:cubicBezTo>
                  <a:cubicBezTo>
                    <a:pt x="75" y="24387"/>
                    <a:pt x="0" y="25941"/>
                    <a:pt x="752" y="27194"/>
                  </a:cubicBezTo>
                  <a:cubicBezTo>
                    <a:pt x="1328" y="28222"/>
                    <a:pt x="2431" y="28998"/>
                    <a:pt x="3835" y="29399"/>
                  </a:cubicBezTo>
                  <a:cubicBezTo>
                    <a:pt x="5088" y="29750"/>
                    <a:pt x="6366" y="29775"/>
                    <a:pt x="7619" y="29800"/>
                  </a:cubicBezTo>
                  <a:lnTo>
                    <a:pt x="16166" y="29951"/>
                  </a:lnTo>
                  <a:lnTo>
                    <a:pt x="17344" y="29951"/>
                  </a:lnTo>
                  <a:cubicBezTo>
                    <a:pt x="18371" y="29951"/>
                    <a:pt x="19424" y="29926"/>
                    <a:pt x="20451" y="29700"/>
                  </a:cubicBezTo>
                  <a:cubicBezTo>
                    <a:pt x="21554" y="29450"/>
                    <a:pt x="23108" y="28898"/>
                    <a:pt x="24161" y="27595"/>
                  </a:cubicBezTo>
                  <a:cubicBezTo>
                    <a:pt x="25439" y="26016"/>
                    <a:pt x="25564" y="23861"/>
                    <a:pt x="25539" y="22181"/>
                  </a:cubicBezTo>
                  <a:cubicBezTo>
                    <a:pt x="25439" y="16417"/>
                    <a:pt x="23684" y="10878"/>
                    <a:pt x="22005" y="5515"/>
                  </a:cubicBezTo>
                  <a:cubicBezTo>
                    <a:pt x="21554" y="4111"/>
                    <a:pt x="21003" y="2357"/>
                    <a:pt x="19699" y="1254"/>
                  </a:cubicBezTo>
                  <a:cubicBezTo>
                    <a:pt x="18521" y="251"/>
                    <a:pt x="17018" y="26"/>
                    <a:pt x="15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8"/>
            <p:cNvSpPr/>
            <p:nvPr/>
          </p:nvSpPr>
          <p:spPr>
            <a:xfrm>
              <a:off x="2653025" y="3970600"/>
              <a:ext cx="629100" cy="363150"/>
            </a:xfrm>
            <a:custGeom>
              <a:avLst/>
              <a:gdLst/>
              <a:ahLst/>
              <a:cxnLst/>
              <a:rect l="l" t="t" r="r" b="b"/>
              <a:pathLst>
                <a:path w="25164" h="14526" extrusionOk="0">
                  <a:moveTo>
                    <a:pt x="1279" y="0"/>
                  </a:moveTo>
                  <a:cubicBezTo>
                    <a:pt x="778" y="2582"/>
                    <a:pt x="351" y="5163"/>
                    <a:pt x="151" y="7795"/>
                  </a:cubicBezTo>
                  <a:cubicBezTo>
                    <a:pt x="26" y="9173"/>
                    <a:pt x="1" y="10652"/>
                    <a:pt x="702" y="11855"/>
                  </a:cubicBezTo>
                  <a:cubicBezTo>
                    <a:pt x="1329" y="12932"/>
                    <a:pt x="2482" y="13634"/>
                    <a:pt x="3685" y="13960"/>
                  </a:cubicBezTo>
                  <a:cubicBezTo>
                    <a:pt x="4888" y="14311"/>
                    <a:pt x="6166" y="14336"/>
                    <a:pt x="7419" y="14361"/>
                  </a:cubicBezTo>
                  <a:lnTo>
                    <a:pt x="15966" y="14511"/>
                  </a:lnTo>
                  <a:cubicBezTo>
                    <a:pt x="16362" y="14518"/>
                    <a:pt x="16758" y="14525"/>
                    <a:pt x="17153" y="14525"/>
                  </a:cubicBezTo>
                  <a:cubicBezTo>
                    <a:pt x="18183" y="14525"/>
                    <a:pt x="19205" y="14478"/>
                    <a:pt x="20201" y="14261"/>
                  </a:cubicBezTo>
                  <a:cubicBezTo>
                    <a:pt x="21580" y="13960"/>
                    <a:pt x="22958" y="13308"/>
                    <a:pt x="23835" y="12206"/>
                  </a:cubicBezTo>
                  <a:cubicBezTo>
                    <a:pt x="24863" y="10927"/>
                    <a:pt x="25139" y="9248"/>
                    <a:pt x="25164" y="7594"/>
                  </a:cubicBezTo>
                  <a:lnTo>
                    <a:pt x="25164" y="7594"/>
                  </a:lnTo>
                  <a:cubicBezTo>
                    <a:pt x="22670" y="8048"/>
                    <a:pt x="20406" y="8251"/>
                    <a:pt x="18351" y="8251"/>
                  </a:cubicBezTo>
                  <a:cubicBezTo>
                    <a:pt x="8942" y="8251"/>
                    <a:pt x="3912" y="3991"/>
                    <a:pt x="1279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2648025" y="3965975"/>
              <a:ext cx="638500" cy="371800"/>
            </a:xfrm>
            <a:custGeom>
              <a:avLst/>
              <a:gdLst/>
              <a:ahLst/>
              <a:cxnLst/>
              <a:rect l="l" t="t" r="r" b="b"/>
              <a:pathLst>
                <a:path w="25540" h="14872" extrusionOk="0">
                  <a:moveTo>
                    <a:pt x="1579" y="611"/>
                  </a:moveTo>
                  <a:cubicBezTo>
                    <a:pt x="4286" y="4546"/>
                    <a:pt x="9323" y="8606"/>
                    <a:pt x="18547" y="8606"/>
                  </a:cubicBezTo>
                  <a:cubicBezTo>
                    <a:pt x="20552" y="8606"/>
                    <a:pt x="22757" y="8406"/>
                    <a:pt x="25188" y="7980"/>
                  </a:cubicBezTo>
                  <a:lnTo>
                    <a:pt x="25188" y="7980"/>
                  </a:lnTo>
                  <a:cubicBezTo>
                    <a:pt x="25113" y="9909"/>
                    <a:pt x="24712" y="11288"/>
                    <a:pt x="23885" y="12290"/>
                  </a:cubicBezTo>
                  <a:cubicBezTo>
                    <a:pt x="22907" y="13518"/>
                    <a:pt x="21429" y="14045"/>
                    <a:pt x="20376" y="14270"/>
                  </a:cubicBezTo>
                  <a:cubicBezTo>
                    <a:pt x="19380" y="14488"/>
                    <a:pt x="18358" y="14535"/>
                    <a:pt x="17338" y="14535"/>
                  </a:cubicBezTo>
                  <a:cubicBezTo>
                    <a:pt x="16946" y="14535"/>
                    <a:pt x="16555" y="14528"/>
                    <a:pt x="16166" y="14521"/>
                  </a:cubicBezTo>
                  <a:lnTo>
                    <a:pt x="7619" y="14371"/>
                  </a:lnTo>
                  <a:cubicBezTo>
                    <a:pt x="6391" y="14346"/>
                    <a:pt x="5138" y="14320"/>
                    <a:pt x="3935" y="13995"/>
                  </a:cubicBezTo>
                  <a:cubicBezTo>
                    <a:pt x="2632" y="13619"/>
                    <a:pt x="1604" y="12892"/>
                    <a:pt x="1053" y="11940"/>
                  </a:cubicBezTo>
                  <a:cubicBezTo>
                    <a:pt x="351" y="10762"/>
                    <a:pt x="426" y="9283"/>
                    <a:pt x="526" y="7980"/>
                  </a:cubicBezTo>
                  <a:cubicBezTo>
                    <a:pt x="702" y="5749"/>
                    <a:pt x="1053" y="3343"/>
                    <a:pt x="1579" y="611"/>
                  </a:cubicBezTo>
                  <a:close/>
                  <a:moveTo>
                    <a:pt x="1495" y="0"/>
                  </a:moveTo>
                  <a:cubicBezTo>
                    <a:pt x="1480" y="0"/>
                    <a:pt x="1466" y="3"/>
                    <a:pt x="1454" y="10"/>
                  </a:cubicBezTo>
                  <a:cubicBezTo>
                    <a:pt x="1379" y="10"/>
                    <a:pt x="1328" y="60"/>
                    <a:pt x="1303" y="135"/>
                  </a:cubicBezTo>
                  <a:cubicBezTo>
                    <a:pt x="727" y="3042"/>
                    <a:pt x="376" y="5599"/>
                    <a:pt x="175" y="7955"/>
                  </a:cubicBezTo>
                  <a:cubicBezTo>
                    <a:pt x="75" y="9308"/>
                    <a:pt x="0" y="10862"/>
                    <a:pt x="752" y="12115"/>
                  </a:cubicBezTo>
                  <a:cubicBezTo>
                    <a:pt x="1328" y="13143"/>
                    <a:pt x="2431" y="13919"/>
                    <a:pt x="3835" y="14320"/>
                  </a:cubicBezTo>
                  <a:cubicBezTo>
                    <a:pt x="5088" y="14671"/>
                    <a:pt x="6366" y="14696"/>
                    <a:pt x="7619" y="14721"/>
                  </a:cubicBezTo>
                  <a:lnTo>
                    <a:pt x="16166" y="14872"/>
                  </a:lnTo>
                  <a:lnTo>
                    <a:pt x="17344" y="14872"/>
                  </a:lnTo>
                  <a:cubicBezTo>
                    <a:pt x="18371" y="14872"/>
                    <a:pt x="19424" y="14847"/>
                    <a:pt x="20451" y="14621"/>
                  </a:cubicBezTo>
                  <a:cubicBezTo>
                    <a:pt x="21554" y="14371"/>
                    <a:pt x="23108" y="13819"/>
                    <a:pt x="24161" y="12516"/>
                  </a:cubicBezTo>
                  <a:cubicBezTo>
                    <a:pt x="25063" y="11388"/>
                    <a:pt x="25489" y="9884"/>
                    <a:pt x="25539" y="7779"/>
                  </a:cubicBezTo>
                  <a:cubicBezTo>
                    <a:pt x="25539" y="7729"/>
                    <a:pt x="25514" y="7679"/>
                    <a:pt x="25464" y="7629"/>
                  </a:cubicBezTo>
                  <a:cubicBezTo>
                    <a:pt x="25446" y="7611"/>
                    <a:pt x="25403" y="7593"/>
                    <a:pt x="25362" y="7593"/>
                  </a:cubicBezTo>
                  <a:cubicBezTo>
                    <a:pt x="25345" y="7593"/>
                    <a:pt x="25328" y="7596"/>
                    <a:pt x="25313" y="7604"/>
                  </a:cubicBezTo>
                  <a:cubicBezTo>
                    <a:pt x="22838" y="8053"/>
                    <a:pt x="20592" y="8254"/>
                    <a:pt x="18553" y="8254"/>
                  </a:cubicBezTo>
                  <a:cubicBezTo>
                    <a:pt x="9218" y="8254"/>
                    <a:pt x="4242" y="4034"/>
                    <a:pt x="1629" y="85"/>
                  </a:cubicBezTo>
                  <a:cubicBezTo>
                    <a:pt x="1592" y="28"/>
                    <a:pt x="1540" y="0"/>
                    <a:pt x="1495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2784600" y="3592775"/>
              <a:ext cx="341500" cy="342975"/>
            </a:xfrm>
            <a:custGeom>
              <a:avLst/>
              <a:gdLst/>
              <a:ahLst/>
              <a:cxnLst/>
              <a:rect l="l" t="t" r="r" b="b"/>
              <a:pathLst>
                <a:path w="13660" h="13719" extrusionOk="0">
                  <a:moveTo>
                    <a:pt x="11906" y="0"/>
                  </a:moveTo>
                  <a:lnTo>
                    <a:pt x="2181" y="176"/>
                  </a:lnTo>
                  <a:lnTo>
                    <a:pt x="2231" y="752"/>
                  </a:lnTo>
                  <a:cubicBezTo>
                    <a:pt x="1028" y="4136"/>
                    <a:pt x="301" y="7669"/>
                    <a:pt x="51" y="11253"/>
                  </a:cubicBezTo>
                  <a:cubicBezTo>
                    <a:pt x="1" y="11980"/>
                    <a:pt x="26" y="12832"/>
                    <a:pt x="577" y="13334"/>
                  </a:cubicBezTo>
                  <a:cubicBezTo>
                    <a:pt x="958" y="13654"/>
                    <a:pt x="1500" y="13719"/>
                    <a:pt x="2022" y="13719"/>
                  </a:cubicBezTo>
                  <a:cubicBezTo>
                    <a:pt x="2152" y="13719"/>
                    <a:pt x="2281" y="13715"/>
                    <a:pt x="2407" y="13710"/>
                  </a:cubicBezTo>
                  <a:cubicBezTo>
                    <a:pt x="5389" y="13559"/>
                    <a:pt x="8347" y="13409"/>
                    <a:pt x="11329" y="13258"/>
                  </a:cubicBezTo>
                  <a:cubicBezTo>
                    <a:pt x="11956" y="13208"/>
                    <a:pt x="12683" y="13158"/>
                    <a:pt x="13134" y="12707"/>
                  </a:cubicBezTo>
                  <a:cubicBezTo>
                    <a:pt x="13660" y="12156"/>
                    <a:pt x="13610" y="11253"/>
                    <a:pt x="13510" y="10476"/>
                  </a:cubicBezTo>
                  <a:cubicBezTo>
                    <a:pt x="13058" y="7193"/>
                    <a:pt x="12582" y="3910"/>
                    <a:pt x="12081" y="652"/>
                  </a:cubicBezTo>
                  <a:lnTo>
                    <a:pt x="119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2780225" y="3588375"/>
              <a:ext cx="349650" cy="351525"/>
            </a:xfrm>
            <a:custGeom>
              <a:avLst/>
              <a:gdLst/>
              <a:ahLst/>
              <a:cxnLst/>
              <a:rect l="l" t="t" r="r" b="b"/>
              <a:pathLst>
                <a:path w="13986" h="14061" extrusionOk="0">
                  <a:moveTo>
                    <a:pt x="12081" y="1"/>
                  </a:moveTo>
                  <a:lnTo>
                    <a:pt x="2331" y="176"/>
                  </a:lnTo>
                  <a:cubicBezTo>
                    <a:pt x="2256" y="176"/>
                    <a:pt x="2181" y="251"/>
                    <a:pt x="2181" y="352"/>
                  </a:cubicBezTo>
                  <a:cubicBezTo>
                    <a:pt x="2181" y="452"/>
                    <a:pt x="2256" y="527"/>
                    <a:pt x="2356" y="527"/>
                  </a:cubicBezTo>
                  <a:lnTo>
                    <a:pt x="11930" y="352"/>
                  </a:lnTo>
                  <a:lnTo>
                    <a:pt x="12081" y="853"/>
                  </a:lnTo>
                  <a:cubicBezTo>
                    <a:pt x="12582" y="4111"/>
                    <a:pt x="13083" y="7419"/>
                    <a:pt x="13509" y="10678"/>
                  </a:cubicBezTo>
                  <a:cubicBezTo>
                    <a:pt x="13609" y="11404"/>
                    <a:pt x="13660" y="12256"/>
                    <a:pt x="13183" y="12758"/>
                  </a:cubicBezTo>
                  <a:cubicBezTo>
                    <a:pt x="12782" y="13159"/>
                    <a:pt x="12156" y="13209"/>
                    <a:pt x="11504" y="13259"/>
                  </a:cubicBezTo>
                  <a:lnTo>
                    <a:pt x="2582" y="13710"/>
                  </a:lnTo>
                  <a:cubicBezTo>
                    <a:pt x="2450" y="13715"/>
                    <a:pt x="2316" y="13720"/>
                    <a:pt x="2184" y="13720"/>
                  </a:cubicBezTo>
                  <a:cubicBezTo>
                    <a:pt x="1690" y="13720"/>
                    <a:pt x="1214" y="13661"/>
                    <a:pt x="878" y="13384"/>
                  </a:cubicBezTo>
                  <a:cubicBezTo>
                    <a:pt x="376" y="12933"/>
                    <a:pt x="351" y="12156"/>
                    <a:pt x="401" y="11429"/>
                  </a:cubicBezTo>
                  <a:cubicBezTo>
                    <a:pt x="652" y="7870"/>
                    <a:pt x="1379" y="4362"/>
                    <a:pt x="2557" y="978"/>
                  </a:cubicBezTo>
                  <a:cubicBezTo>
                    <a:pt x="2607" y="878"/>
                    <a:pt x="2557" y="803"/>
                    <a:pt x="2456" y="753"/>
                  </a:cubicBezTo>
                  <a:cubicBezTo>
                    <a:pt x="2443" y="748"/>
                    <a:pt x="2429" y="746"/>
                    <a:pt x="2415" y="746"/>
                  </a:cubicBezTo>
                  <a:cubicBezTo>
                    <a:pt x="2347" y="746"/>
                    <a:pt x="2272" y="791"/>
                    <a:pt x="2231" y="853"/>
                  </a:cubicBezTo>
                  <a:cubicBezTo>
                    <a:pt x="1028" y="4261"/>
                    <a:pt x="301" y="7820"/>
                    <a:pt x="50" y="11404"/>
                  </a:cubicBezTo>
                  <a:cubicBezTo>
                    <a:pt x="0" y="12206"/>
                    <a:pt x="25" y="13109"/>
                    <a:pt x="652" y="13635"/>
                  </a:cubicBezTo>
                  <a:cubicBezTo>
                    <a:pt x="1053" y="13986"/>
                    <a:pt x="1579" y="14061"/>
                    <a:pt x="2131" y="14061"/>
                  </a:cubicBezTo>
                  <a:lnTo>
                    <a:pt x="2582" y="14061"/>
                  </a:lnTo>
                  <a:lnTo>
                    <a:pt x="11504" y="13610"/>
                  </a:lnTo>
                  <a:cubicBezTo>
                    <a:pt x="12206" y="13560"/>
                    <a:pt x="12933" y="13485"/>
                    <a:pt x="13409" y="13008"/>
                  </a:cubicBezTo>
                  <a:cubicBezTo>
                    <a:pt x="13985" y="12407"/>
                    <a:pt x="13960" y="11505"/>
                    <a:pt x="13860" y="10627"/>
                  </a:cubicBezTo>
                  <a:cubicBezTo>
                    <a:pt x="13409" y="7369"/>
                    <a:pt x="12933" y="4061"/>
                    <a:pt x="12431" y="803"/>
                  </a:cubicBezTo>
                  <a:cubicBezTo>
                    <a:pt x="12431" y="778"/>
                    <a:pt x="12431" y="778"/>
                    <a:pt x="12406" y="778"/>
                  </a:cubicBezTo>
                  <a:lnTo>
                    <a:pt x="12231" y="126"/>
                  </a:lnTo>
                  <a:cubicBezTo>
                    <a:pt x="12231" y="51"/>
                    <a:pt x="12156" y="1"/>
                    <a:pt x="1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2829100" y="3848675"/>
              <a:ext cx="45125" cy="204025"/>
            </a:xfrm>
            <a:custGeom>
              <a:avLst/>
              <a:gdLst/>
              <a:ahLst/>
              <a:cxnLst/>
              <a:rect l="l" t="t" r="r" b="b"/>
              <a:pathLst>
                <a:path w="1805" h="8161" extrusionOk="0">
                  <a:moveTo>
                    <a:pt x="1185" y="1"/>
                  </a:moveTo>
                  <a:cubicBezTo>
                    <a:pt x="973" y="1"/>
                    <a:pt x="747" y="205"/>
                    <a:pt x="602" y="692"/>
                  </a:cubicBezTo>
                  <a:cubicBezTo>
                    <a:pt x="276" y="1794"/>
                    <a:pt x="201" y="3073"/>
                    <a:pt x="100" y="4200"/>
                  </a:cubicBezTo>
                  <a:cubicBezTo>
                    <a:pt x="0" y="5529"/>
                    <a:pt x="0" y="6882"/>
                    <a:pt x="326" y="8160"/>
                  </a:cubicBezTo>
                  <a:cubicBezTo>
                    <a:pt x="827" y="8110"/>
                    <a:pt x="1303" y="8060"/>
                    <a:pt x="1805" y="7985"/>
                  </a:cubicBezTo>
                  <a:lnTo>
                    <a:pt x="1805" y="7985"/>
                  </a:lnTo>
                  <a:cubicBezTo>
                    <a:pt x="1801" y="7985"/>
                    <a:pt x="1798" y="7985"/>
                    <a:pt x="1794" y="7985"/>
                  </a:cubicBezTo>
                  <a:cubicBezTo>
                    <a:pt x="1209" y="7985"/>
                    <a:pt x="1705" y="1541"/>
                    <a:pt x="1730" y="1017"/>
                  </a:cubicBezTo>
                  <a:cubicBezTo>
                    <a:pt x="1759" y="414"/>
                    <a:pt x="1486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2824075" y="3844475"/>
              <a:ext cx="55175" cy="212600"/>
            </a:xfrm>
            <a:custGeom>
              <a:avLst/>
              <a:gdLst/>
              <a:ahLst/>
              <a:cxnLst/>
              <a:rect l="l" t="t" r="r" b="b"/>
              <a:pathLst>
                <a:path w="2207" h="8504" extrusionOk="0">
                  <a:moveTo>
                    <a:pt x="1404" y="333"/>
                  </a:moveTo>
                  <a:cubicBezTo>
                    <a:pt x="1404" y="333"/>
                    <a:pt x="1404" y="358"/>
                    <a:pt x="1429" y="358"/>
                  </a:cubicBezTo>
                  <a:cubicBezTo>
                    <a:pt x="1605" y="383"/>
                    <a:pt x="1780" y="709"/>
                    <a:pt x="1755" y="1160"/>
                  </a:cubicBezTo>
                  <a:cubicBezTo>
                    <a:pt x="1755" y="1210"/>
                    <a:pt x="1755" y="1311"/>
                    <a:pt x="1730" y="1436"/>
                  </a:cubicBezTo>
                  <a:cubicBezTo>
                    <a:pt x="1429" y="5997"/>
                    <a:pt x="1530" y="7501"/>
                    <a:pt x="1680" y="8028"/>
                  </a:cubicBezTo>
                  <a:lnTo>
                    <a:pt x="652" y="8153"/>
                  </a:lnTo>
                  <a:cubicBezTo>
                    <a:pt x="402" y="7050"/>
                    <a:pt x="352" y="5847"/>
                    <a:pt x="477" y="4368"/>
                  </a:cubicBezTo>
                  <a:lnTo>
                    <a:pt x="502" y="3992"/>
                  </a:lnTo>
                  <a:cubicBezTo>
                    <a:pt x="602" y="2940"/>
                    <a:pt x="677" y="1862"/>
                    <a:pt x="978" y="910"/>
                  </a:cubicBezTo>
                  <a:cubicBezTo>
                    <a:pt x="1078" y="559"/>
                    <a:pt x="1229" y="333"/>
                    <a:pt x="1404" y="333"/>
                  </a:cubicBezTo>
                  <a:close/>
                  <a:moveTo>
                    <a:pt x="1404" y="1"/>
                  </a:moveTo>
                  <a:cubicBezTo>
                    <a:pt x="1224" y="1"/>
                    <a:pt x="862" y="105"/>
                    <a:pt x="627" y="809"/>
                  </a:cubicBezTo>
                  <a:cubicBezTo>
                    <a:pt x="327" y="1787"/>
                    <a:pt x="251" y="2965"/>
                    <a:pt x="151" y="3967"/>
                  </a:cubicBezTo>
                  <a:lnTo>
                    <a:pt x="126" y="4343"/>
                  </a:lnTo>
                  <a:cubicBezTo>
                    <a:pt x="1" y="5922"/>
                    <a:pt x="76" y="7200"/>
                    <a:pt x="352" y="8378"/>
                  </a:cubicBezTo>
                  <a:cubicBezTo>
                    <a:pt x="377" y="8454"/>
                    <a:pt x="452" y="8504"/>
                    <a:pt x="527" y="8504"/>
                  </a:cubicBezTo>
                  <a:lnTo>
                    <a:pt x="552" y="8504"/>
                  </a:lnTo>
                  <a:lnTo>
                    <a:pt x="2031" y="8328"/>
                  </a:lnTo>
                  <a:cubicBezTo>
                    <a:pt x="2131" y="8328"/>
                    <a:pt x="2206" y="8228"/>
                    <a:pt x="2181" y="8128"/>
                  </a:cubicBezTo>
                  <a:cubicBezTo>
                    <a:pt x="2181" y="8053"/>
                    <a:pt x="2106" y="8002"/>
                    <a:pt x="2056" y="7977"/>
                  </a:cubicBezTo>
                  <a:cubicBezTo>
                    <a:pt x="1956" y="7827"/>
                    <a:pt x="1730" y="6900"/>
                    <a:pt x="2081" y="1461"/>
                  </a:cubicBezTo>
                  <a:cubicBezTo>
                    <a:pt x="2106" y="1336"/>
                    <a:pt x="2106" y="1236"/>
                    <a:pt x="2106" y="1185"/>
                  </a:cubicBezTo>
                  <a:cubicBezTo>
                    <a:pt x="2131" y="584"/>
                    <a:pt x="1880" y="83"/>
                    <a:pt x="1479" y="7"/>
                  </a:cubicBezTo>
                  <a:cubicBezTo>
                    <a:pt x="1461" y="4"/>
                    <a:pt x="1435" y="1"/>
                    <a:pt x="1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3018950" y="3844350"/>
              <a:ext cx="51400" cy="192275"/>
            </a:xfrm>
            <a:custGeom>
              <a:avLst/>
              <a:gdLst/>
              <a:ahLst/>
              <a:cxnLst/>
              <a:rect l="l" t="t" r="r" b="b"/>
              <a:pathLst>
                <a:path w="2056" h="7691" extrusionOk="0">
                  <a:moveTo>
                    <a:pt x="791" y="0"/>
                  </a:moveTo>
                  <a:cubicBezTo>
                    <a:pt x="635" y="0"/>
                    <a:pt x="482" y="62"/>
                    <a:pt x="351" y="213"/>
                  </a:cubicBezTo>
                  <a:cubicBezTo>
                    <a:pt x="0" y="614"/>
                    <a:pt x="401" y="1767"/>
                    <a:pt x="426" y="2268"/>
                  </a:cubicBezTo>
                  <a:cubicBezTo>
                    <a:pt x="552" y="4048"/>
                    <a:pt x="451" y="5852"/>
                    <a:pt x="75" y="7606"/>
                  </a:cubicBezTo>
                  <a:cubicBezTo>
                    <a:pt x="286" y="7651"/>
                    <a:pt x="515" y="7690"/>
                    <a:pt x="734" y="7690"/>
                  </a:cubicBezTo>
                  <a:cubicBezTo>
                    <a:pt x="1012" y="7690"/>
                    <a:pt x="1272" y="7627"/>
                    <a:pt x="1454" y="7431"/>
                  </a:cubicBezTo>
                  <a:cubicBezTo>
                    <a:pt x="1629" y="7205"/>
                    <a:pt x="1679" y="6930"/>
                    <a:pt x="1704" y="6629"/>
                  </a:cubicBezTo>
                  <a:cubicBezTo>
                    <a:pt x="1880" y="5075"/>
                    <a:pt x="2055" y="3521"/>
                    <a:pt x="2030" y="1942"/>
                  </a:cubicBezTo>
                  <a:cubicBezTo>
                    <a:pt x="2005" y="1566"/>
                    <a:pt x="1980" y="1190"/>
                    <a:pt x="1855" y="840"/>
                  </a:cubicBezTo>
                  <a:cubicBezTo>
                    <a:pt x="1707" y="488"/>
                    <a:pt x="1231" y="0"/>
                    <a:pt x="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3016425" y="3839950"/>
              <a:ext cx="58300" cy="200850"/>
            </a:xfrm>
            <a:custGeom>
              <a:avLst/>
              <a:gdLst/>
              <a:ahLst/>
              <a:cxnLst/>
              <a:rect l="l" t="t" r="r" b="b"/>
              <a:pathLst>
                <a:path w="2332" h="8034" extrusionOk="0">
                  <a:moveTo>
                    <a:pt x="903" y="358"/>
                  </a:moveTo>
                  <a:cubicBezTo>
                    <a:pt x="928" y="358"/>
                    <a:pt x="953" y="360"/>
                    <a:pt x="978" y="364"/>
                  </a:cubicBezTo>
                  <a:cubicBezTo>
                    <a:pt x="1304" y="414"/>
                    <a:pt x="1680" y="790"/>
                    <a:pt x="1780" y="1091"/>
                  </a:cubicBezTo>
                  <a:cubicBezTo>
                    <a:pt x="1931" y="1417"/>
                    <a:pt x="1931" y="1767"/>
                    <a:pt x="1956" y="2118"/>
                  </a:cubicBezTo>
                  <a:cubicBezTo>
                    <a:pt x="1981" y="3647"/>
                    <a:pt x="1831" y="5201"/>
                    <a:pt x="1630" y="6805"/>
                  </a:cubicBezTo>
                  <a:cubicBezTo>
                    <a:pt x="1605" y="7081"/>
                    <a:pt x="1555" y="7331"/>
                    <a:pt x="1404" y="7482"/>
                  </a:cubicBezTo>
                  <a:cubicBezTo>
                    <a:pt x="1275" y="7644"/>
                    <a:pt x="1051" y="7701"/>
                    <a:pt x="808" y="7701"/>
                  </a:cubicBezTo>
                  <a:cubicBezTo>
                    <a:pt x="674" y="7701"/>
                    <a:pt x="535" y="7684"/>
                    <a:pt x="402" y="7657"/>
                  </a:cubicBezTo>
                  <a:cubicBezTo>
                    <a:pt x="728" y="5928"/>
                    <a:pt x="828" y="4173"/>
                    <a:pt x="703" y="2419"/>
                  </a:cubicBezTo>
                  <a:cubicBezTo>
                    <a:pt x="703" y="2269"/>
                    <a:pt x="653" y="2093"/>
                    <a:pt x="602" y="1893"/>
                  </a:cubicBezTo>
                  <a:cubicBezTo>
                    <a:pt x="527" y="1417"/>
                    <a:pt x="377" y="740"/>
                    <a:pt x="577" y="514"/>
                  </a:cubicBezTo>
                  <a:cubicBezTo>
                    <a:pt x="661" y="410"/>
                    <a:pt x="779" y="358"/>
                    <a:pt x="903" y="358"/>
                  </a:cubicBezTo>
                  <a:close/>
                  <a:moveTo>
                    <a:pt x="891" y="0"/>
                  </a:moveTo>
                  <a:cubicBezTo>
                    <a:pt x="670" y="0"/>
                    <a:pt x="468" y="101"/>
                    <a:pt x="302" y="289"/>
                  </a:cubicBezTo>
                  <a:cubicBezTo>
                    <a:pt x="1" y="640"/>
                    <a:pt x="151" y="1366"/>
                    <a:pt x="277" y="1943"/>
                  </a:cubicBezTo>
                  <a:cubicBezTo>
                    <a:pt x="302" y="2143"/>
                    <a:pt x="352" y="2319"/>
                    <a:pt x="352" y="2444"/>
                  </a:cubicBezTo>
                  <a:cubicBezTo>
                    <a:pt x="477" y="4224"/>
                    <a:pt x="377" y="6028"/>
                    <a:pt x="26" y="7757"/>
                  </a:cubicBezTo>
                  <a:cubicBezTo>
                    <a:pt x="1" y="7858"/>
                    <a:pt x="51" y="7933"/>
                    <a:pt x="151" y="7958"/>
                  </a:cubicBezTo>
                  <a:cubicBezTo>
                    <a:pt x="352" y="8008"/>
                    <a:pt x="577" y="8033"/>
                    <a:pt x="803" y="8033"/>
                  </a:cubicBezTo>
                  <a:cubicBezTo>
                    <a:pt x="1129" y="8033"/>
                    <a:pt x="1455" y="7958"/>
                    <a:pt x="1680" y="7707"/>
                  </a:cubicBezTo>
                  <a:cubicBezTo>
                    <a:pt x="1906" y="7457"/>
                    <a:pt x="1956" y="7106"/>
                    <a:pt x="1981" y="6830"/>
                  </a:cubicBezTo>
                  <a:cubicBezTo>
                    <a:pt x="2156" y="5226"/>
                    <a:pt x="2332" y="3672"/>
                    <a:pt x="2282" y="2118"/>
                  </a:cubicBezTo>
                  <a:cubicBezTo>
                    <a:pt x="2282" y="1742"/>
                    <a:pt x="2257" y="1341"/>
                    <a:pt x="2106" y="965"/>
                  </a:cubicBezTo>
                  <a:cubicBezTo>
                    <a:pt x="1956" y="564"/>
                    <a:pt x="1505" y="88"/>
                    <a:pt x="1029" y="13"/>
                  </a:cubicBezTo>
                  <a:cubicBezTo>
                    <a:pt x="982" y="5"/>
                    <a:pt x="936" y="0"/>
                    <a:pt x="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2816550" y="3949275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extrusionOk="0">
                  <a:moveTo>
                    <a:pt x="2206" y="527"/>
                  </a:moveTo>
                  <a:lnTo>
                    <a:pt x="2206" y="2156"/>
                  </a:lnTo>
                  <a:lnTo>
                    <a:pt x="527" y="2156"/>
                  </a:lnTo>
                  <a:lnTo>
                    <a:pt x="527" y="527"/>
                  </a:lnTo>
                  <a:close/>
                  <a:moveTo>
                    <a:pt x="252" y="1"/>
                  </a:moveTo>
                  <a:cubicBezTo>
                    <a:pt x="101" y="1"/>
                    <a:pt x="1" y="126"/>
                    <a:pt x="1" y="277"/>
                  </a:cubicBezTo>
                  <a:lnTo>
                    <a:pt x="1" y="2407"/>
                  </a:lnTo>
                  <a:cubicBezTo>
                    <a:pt x="1" y="2557"/>
                    <a:pt x="101" y="2658"/>
                    <a:pt x="252" y="2658"/>
                  </a:cubicBezTo>
                  <a:lnTo>
                    <a:pt x="2457" y="2658"/>
                  </a:lnTo>
                  <a:cubicBezTo>
                    <a:pt x="2607" y="2658"/>
                    <a:pt x="2708" y="2557"/>
                    <a:pt x="2708" y="2407"/>
                  </a:cubicBezTo>
                  <a:lnTo>
                    <a:pt x="2708" y="277"/>
                  </a:lnTo>
                  <a:cubicBezTo>
                    <a:pt x="2708" y="126"/>
                    <a:pt x="260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2812175" y="3944900"/>
              <a:ext cx="76475" cy="75225"/>
            </a:xfrm>
            <a:custGeom>
              <a:avLst/>
              <a:gdLst/>
              <a:ahLst/>
              <a:cxnLst/>
              <a:rect l="l" t="t" r="r" b="b"/>
              <a:pathLst>
                <a:path w="3059" h="3009" extrusionOk="0">
                  <a:moveTo>
                    <a:pt x="2206" y="878"/>
                  </a:moveTo>
                  <a:lnTo>
                    <a:pt x="2206" y="2156"/>
                  </a:lnTo>
                  <a:lnTo>
                    <a:pt x="878" y="2156"/>
                  </a:lnTo>
                  <a:lnTo>
                    <a:pt x="878" y="878"/>
                  </a:lnTo>
                  <a:close/>
                  <a:moveTo>
                    <a:pt x="702" y="527"/>
                  </a:moveTo>
                  <a:cubicBezTo>
                    <a:pt x="602" y="527"/>
                    <a:pt x="527" y="602"/>
                    <a:pt x="527" y="702"/>
                  </a:cubicBezTo>
                  <a:lnTo>
                    <a:pt x="527" y="2331"/>
                  </a:lnTo>
                  <a:cubicBezTo>
                    <a:pt x="527" y="2407"/>
                    <a:pt x="602" y="2507"/>
                    <a:pt x="702" y="2507"/>
                  </a:cubicBezTo>
                  <a:lnTo>
                    <a:pt x="2381" y="2507"/>
                  </a:lnTo>
                  <a:cubicBezTo>
                    <a:pt x="2457" y="2507"/>
                    <a:pt x="2557" y="2407"/>
                    <a:pt x="2557" y="2331"/>
                  </a:cubicBezTo>
                  <a:lnTo>
                    <a:pt x="2557" y="702"/>
                  </a:lnTo>
                  <a:cubicBezTo>
                    <a:pt x="2557" y="602"/>
                    <a:pt x="2457" y="527"/>
                    <a:pt x="2381" y="527"/>
                  </a:cubicBezTo>
                  <a:close/>
                  <a:moveTo>
                    <a:pt x="2632" y="351"/>
                  </a:moveTo>
                  <a:cubicBezTo>
                    <a:pt x="2682" y="351"/>
                    <a:pt x="2707" y="401"/>
                    <a:pt x="2707" y="452"/>
                  </a:cubicBezTo>
                  <a:lnTo>
                    <a:pt x="2707" y="2582"/>
                  </a:lnTo>
                  <a:cubicBezTo>
                    <a:pt x="2707" y="2632"/>
                    <a:pt x="2682" y="2682"/>
                    <a:pt x="2632" y="2682"/>
                  </a:cubicBezTo>
                  <a:lnTo>
                    <a:pt x="427" y="2682"/>
                  </a:lnTo>
                  <a:cubicBezTo>
                    <a:pt x="376" y="2682"/>
                    <a:pt x="351" y="2632"/>
                    <a:pt x="351" y="2582"/>
                  </a:cubicBezTo>
                  <a:lnTo>
                    <a:pt x="351" y="452"/>
                  </a:lnTo>
                  <a:cubicBezTo>
                    <a:pt x="351" y="401"/>
                    <a:pt x="376" y="351"/>
                    <a:pt x="427" y="351"/>
                  </a:cubicBezTo>
                  <a:close/>
                  <a:moveTo>
                    <a:pt x="427" y="0"/>
                  </a:moveTo>
                  <a:cubicBezTo>
                    <a:pt x="201" y="0"/>
                    <a:pt x="1" y="201"/>
                    <a:pt x="1" y="452"/>
                  </a:cubicBezTo>
                  <a:lnTo>
                    <a:pt x="1" y="2582"/>
                  </a:lnTo>
                  <a:cubicBezTo>
                    <a:pt x="1" y="2833"/>
                    <a:pt x="201" y="3008"/>
                    <a:pt x="427" y="3008"/>
                  </a:cubicBezTo>
                  <a:lnTo>
                    <a:pt x="2632" y="3008"/>
                  </a:lnTo>
                  <a:cubicBezTo>
                    <a:pt x="2883" y="3008"/>
                    <a:pt x="3058" y="2833"/>
                    <a:pt x="3058" y="2582"/>
                  </a:cubicBezTo>
                  <a:lnTo>
                    <a:pt x="3058" y="452"/>
                  </a:lnTo>
                  <a:cubicBezTo>
                    <a:pt x="3058" y="201"/>
                    <a:pt x="2883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3016425" y="3939250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extrusionOk="0">
                  <a:moveTo>
                    <a:pt x="2181" y="527"/>
                  </a:moveTo>
                  <a:lnTo>
                    <a:pt x="2181" y="2131"/>
                  </a:lnTo>
                  <a:lnTo>
                    <a:pt x="502" y="2131"/>
                  </a:lnTo>
                  <a:lnTo>
                    <a:pt x="502" y="527"/>
                  </a:lnTo>
                  <a:close/>
                  <a:moveTo>
                    <a:pt x="252" y="1"/>
                  </a:moveTo>
                  <a:cubicBezTo>
                    <a:pt x="101" y="1"/>
                    <a:pt x="1" y="126"/>
                    <a:pt x="1" y="252"/>
                  </a:cubicBezTo>
                  <a:lnTo>
                    <a:pt x="1" y="2407"/>
                  </a:lnTo>
                  <a:cubicBezTo>
                    <a:pt x="1" y="2557"/>
                    <a:pt x="101" y="2658"/>
                    <a:pt x="252" y="2658"/>
                  </a:cubicBezTo>
                  <a:lnTo>
                    <a:pt x="2457" y="2658"/>
                  </a:lnTo>
                  <a:cubicBezTo>
                    <a:pt x="2608" y="2658"/>
                    <a:pt x="2708" y="2557"/>
                    <a:pt x="2708" y="2407"/>
                  </a:cubicBezTo>
                  <a:lnTo>
                    <a:pt x="2708" y="252"/>
                  </a:lnTo>
                  <a:cubicBezTo>
                    <a:pt x="2708" y="126"/>
                    <a:pt x="2608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3012050" y="3934875"/>
              <a:ext cx="76475" cy="75200"/>
            </a:xfrm>
            <a:custGeom>
              <a:avLst/>
              <a:gdLst/>
              <a:ahLst/>
              <a:cxnLst/>
              <a:rect l="l" t="t" r="r" b="b"/>
              <a:pathLst>
                <a:path w="3059" h="3008" extrusionOk="0">
                  <a:moveTo>
                    <a:pt x="2181" y="878"/>
                  </a:moveTo>
                  <a:lnTo>
                    <a:pt x="2181" y="2156"/>
                  </a:lnTo>
                  <a:lnTo>
                    <a:pt x="853" y="2156"/>
                  </a:lnTo>
                  <a:lnTo>
                    <a:pt x="853" y="878"/>
                  </a:lnTo>
                  <a:close/>
                  <a:moveTo>
                    <a:pt x="677" y="527"/>
                  </a:moveTo>
                  <a:cubicBezTo>
                    <a:pt x="602" y="527"/>
                    <a:pt x="502" y="602"/>
                    <a:pt x="502" y="702"/>
                  </a:cubicBezTo>
                  <a:lnTo>
                    <a:pt x="502" y="2306"/>
                  </a:lnTo>
                  <a:cubicBezTo>
                    <a:pt x="502" y="2407"/>
                    <a:pt x="602" y="2482"/>
                    <a:pt x="677" y="2482"/>
                  </a:cubicBezTo>
                  <a:lnTo>
                    <a:pt x="2356" y="2482"/>
                  </a:lnTo>
                  <a:cubicBezTo>
                    <a:pt x="2457" y="2482"/>
                    <a:pt x="2532" y="2407"/>
                    <a:pt x="2532" y="2306"/>
                  </a:cubicBezTo>
                  <a:lnTo>
                    <a:pt x="2532" y="702"/>
                  </a:lnTo>
                  <a:cubicBezTo>
                    <a:pt x="2532" y="602"/>
                    <a:pt x="2457" y="527"/>
                    <a:pt x="2356" y="527"/>
                  </a:cubicBezTo>
                  <a:close/>
                  <a:moveTo>
                    <a:pt x="2632" y="351"/>
                  </a:moveTo>
                  <a:cubicBezTo>
                    <a:pt x="2682" y="351"/>
                    <a:pt x="2707" y="401"/>
                    <a:pt x="2707" y="427"/>
                  </a:cubicBezTo>
                  <a:lnTo>
                    <a:pt x="2707" y="2582"/>
                  </a:lnTo>
                  <a:cubicBezTo>
                    <a:pt x="2707" y="2632"/>
                    <a:pt x="2682" y="2657"/>
                    <a:pt x="2632" y="2657"/>
                  </a:cubicBezTo>
                  <a:lnTo>
                    <a:pt x="427" y="2657"/>
                  </a:lnTo>
                  <a:cubicBezTo>
                    <a:pt x="376" y="2657"/>
                    <a:pt x="351" y="2632"/>
                    <a:pt x="351" y="2582"/>
                  </a:cubicBezTo>
                  <a:lnTo>
                    <a:pt x="351" y="427"/>
                  </a:lnTo>
                  <a:cubicBezTo>
                    <a:pt x="351" y="401"/>
                    <a:pt x="376" y="351"/>
                    <a:pt x="427" y="351"/>
                  </a:cubicBezTo>
                  <a:close/>
                  <a:moveTo>
                    <a:pt x="427" y="0"/>
                  </a:moveTo>
                  <a:cubicBezTo>
                    <a:pt x="176" y="0"/>
                    <a:pt x="1" y="201"/>
                    <a:pt x="1" y="427"/>
                  </a:cubicBezTo>
                  <a:lnTo>
                    <a:pt x="1" y="2582"/>
                  </a:lnTo>
                  <a:cubicBezTo>
                    <a:pt x="1" y="2808"/>
                    <a:pt x="176" y="3008"/>
                    <a:pt x="427" y="3008"/>
                  </a:cubicBezTo>
                  <a:lnTo>
                    <a:pt x="2632" y="3008"/>
                  </a:lnTo>
                  <a:cubicBezTo>
                    <a:pt x="2858" y="3008"/>
                    <a:pt x="3058" y="2808"/>
                    <a:pt x="3058" y="2582"/>
                  </a:cubicBezTo>
                  <a:lnTo>
                    <a:pt x="3058" y="427"/>
                  </a:lnTo>
                  <a:cubicBezTo>
                    <a:pt x="3058" y="201"/>
                    <a:pt x="2858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2745750" y="4061875"/>
              <a:ext cx="469325" cy="239325"/>
            </a:xfrm>
            <a:custGeom>
              <a:avLst/>
              <a:gdLst/>
              <a:ahLst/>
              <a:cxnLst/>
              <a:rect l="l" t="t" r="r" b="b"/>
              <a:pathLst>
                <a:path w="18773" h="9573" extrusionOk="0">
                  <a:moveTo>
                    <a:pt x="17044" y="1"/>
                  </a:moveTo>
                  <a:cubicBezTo>
                    <a:pt x="16971" y="1"/>
                    <a:pt x="16896" y="3"/>
                    <a:pt x="16818" y="8"/>
                  </a:cubicBezTo>
                  <a:cubicBezTo>
                    <a:pt x="16123" y="71"/>
                    <a:pt x="15498" y="170"/>
                    <a:pt x="14810" y="170"/>
                  </a:cubicBezTo>
                  <a:cubicBezTo>
                    <a:pt x="14680" y="170"/>
                    <a:pt x="14548" y="167"/>
                    <a:pt x="14412" y="159"/>
                  </a:cubicBezTo>
                  <a:cubicBezTo>
                    <a:pt x="13372" y="104"/>
                    <a:pt x="12332" y="78"/>
                    <a:pt x="11294" y="78"/>
                  </a:cubicBezTo>
                  <a:cubicBezTo>
                    <a:pt x="9931" y="78"/>
                    <a:pt x="8571" y="123"/>
                    <a:pt x="7219" y="209"/>
                  </a:cubicBezTo>
                  <a:cubicBezTo>
                    <a:pt x="5866" y="284"/>
                    <a:pt x="4512" y="409"/>
                    <a:pt x="3184" y="585"/>
                  </a:cubicBezTo>
                  <a:cubicBezTo>
                    <a:pt x="2432" y="660"/>
                    <a:pt x="1605" y="810"/>
                    <a:pt x="1079" y="1337"/>
                  </a:cubicBezTo>
                  <a:cubicBezTo>
                    <a:pt x="602" y="1863"/>
                    <a:pt x="452" y="2590"/>
                    <a:pt x="352" y="3291"/>
                  </a:cubicBezTo>
                  <a:cubicBezTo>
                    <a:pt x="176" y="4319"/>
                    <a:pt x="1" y="5372"/>
                    <a:pt x="26" y="6424"/>
                  </a:cubicBezTo>
                  <a:cubicBezTo>
                    <a:pt x="51" y="7026"/>
                    <a:pt x="151" y="7677"/>
                    <a:pt x="502" y="8179"/>
                  </a:cubicBezTo>
                  <a:cubicBezTo>
                    <a:pt x="1053" y="8931"/>
                    <a:pt x="2031" y="9231"/>
                    <a:pt x="2933" y="9382"/>
                  </a:cubicBezTo>
                  <a:cubicBezTo>
                    <a:pt x="3838" y="9530"/>
                    <a:pt x="4751" y="9573"/>
                    <a:pt x="5668" y="9573"/>
                  </a:cubicBezTo>
                  <a:cubicBezTo>
                    <a:pt x="6301" y="9573"/>
                    <a:pt x="6935" y="9553"/>
                    <a:pt x="7570" y="9532"/>
                  </a:cubicBezTo>
                  <a:cubicBezTo>
                    <a:pt x="9976" y="9432"/>
                    <a:pt x="12382" y="9357"/>
                    <a:pt x="14788" y="9281"/>
                  </a:cubicBezTo>
                  <a:cubicBezTo>
                    <a:pt x="15941" y="9231"/>
                    <a:pt x="17269" y="9131"/>
                    <a:pt x="18021" y="8229"/>
                  </a:cubicBezTo>
                  <a:cubicBezTo>
                    <a:pt x="18547" y="7602"/>
                    <a:pt x="18648" y="6700"/>
                    <a:pt x="18698" y="5873"/>
                  </a:cubicBezTo>
                  <a:cubicBezTo>
                    <a:pt x="18773" y="4419"/>
                    <a:pt x="18748" y="2991"/>
                    <a:pt x="18623" y="1537"/>
                  </a:cubicBezTo>
                  <a:cubicBezTo>
                    <a:pt x="18529" y="486"/>
                    <a:pt x="18044" y="1"/>
                    <a:pt x="17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2741375" y="4057525"/>
              <a:ext cx="478100" cy="247675"/>
            </a:xfrm>
            <a:custGeom>
              <a:avLst/>
              <a:gdLst/>
              <a:ahLst/>
              <a:cxnLst/>
              <a:rect l="l" t="t" r="r" b="b"/>
              <a:pathLst>
                <a:path w="19124" h="9907" extrusionOk="0">
                  <a:moveTo>
                    <a:pt x="17248" y="349"/>
                  </a:moveTo>
                  <a:cubicBezTo>
                    <a:pt x="18121" y="349"/>
                    <a:pt x="18553" y="765"/>
                    <a:pt x="18622" y="1736"/>
                  </a:cubicBezTo>
                  <a:cubicBezTo>
                    <a:pt x="18747" y="3165"/>
                    <a:pt x="18798" y="4593"/>
                    <a:pt x="18697" y="6022"/>
                  </a:cubicBezTo>
                  <a:cubicBezTo>
                    <a:pt x="18672" y="6799"/>
                    <a:pt x="18572" y="7676"/>
                    <a:pt x="18046" y="8303"/>
                  </a:cubicBezTo>
                  <a:cubicBezTo>
                    <a:pt x="17369" y="9130"/>
                    <a:pt x="16141" y="9230"/>
                    <a:pt x="14963" y="9280"/>
                  </a:cubicBezTo>
                  <a:lnTo>
                    <a:pt x="7745" y="9531"/>
                  </a:lnTo>
                  <a:cubicBezTo>
                    <a:pt x="7121" y="9551"/>
                    <a:pt x="6492" y="9572"/>
                    <a:pt x="5863" y="9572"/>
                  </a:cubicBezTo>
                  <a:cubicBezTo>
                    <a:pt x="4951" y="9572"/>
                    <a:pt x="4038" y="9529"/>
                    <a:pt x="3133" y="9380"/>
                  </a:cubicBezTo>
                  <a:cubicBezTo>
                    <a:pt x="1980" y="9205"/>
                    <a:pt x="1228" y="8829"/>
                    <a:pt x="827" y="8252"/>
                  </a:cubicBezTo>
                  <a:cubicBezTo>
                    <a:pt x="552" y="7851"/>
                    <a:pt x="401" y="7325"/>
                    <a:pt x="376" y="6598"/>
                  </a:cubicBezTo>
                  <a:cubicBezTo>
                    <a:pt x="351" y="5546"/>
                    <a:pt x="527" y="4493"/>
                    <a:pt x="677" y="3491"/>
                  </a:cubicBezTo>
                  <a:cubicBezTo>
                    <a:pt x="802" y="2739"/>
                    <a:pt x="953" y="2087"/>
                    <a:pt x="1379" y="1636"/>
                  </a:cubicBezTo>
                  <a:cubicBezTo>
                    <a:pt x="1855" y="1135"/>
                    <a:pt x="2632" y="1009"/>
                    <a:pt x="3359" y="909"/>
                  </a:cubicBezTo>
                  <a:cubicBezTo>
                    <a:pt x="4712" y="759"/>
                    <a:pt x="6066" y="633"/>
                    <a:pt x="7394" y="533"/>
                  </a:cubicBezTo>
                  <a:cubicBezTo>
                    <a:pt x="8702" y="464"/>
                    <a:pt x="10026" y="426"/>
                    <a:pt x="11348" y="426"/>
                  </a:cubicBezTo>
                  <a:cubicBezTo>
                    <a:pt x="12432" y="426"/>
                    <a:pt x="13514" y="452"/>
                    <a:pt x="14587" y="508"/>
                  </a:cubicBezTo>
                  <a:cubicBezTo>
                    <a:pt x="14727" y="520"/>
                    <a:pt x="14862" y="525"/>
                    <a:pt x="14996" y="525"/>
                  </a:cubicBezTo>
                  <a:cubicBezTo>
                    <a:pt x="15436" y="525"/>
                    <a:pt x="15849" y="471"/>
                    <a:pt x="16291" y="433"/>
                  </a:cubicBezTo>
                  <a:cubicBezTo>
                    <a:pt x="16517" y="408"/>
                    <a:pt x="16767" y="383"/>
                    <a:pt x="17018" y="358"/>
                  </a:cubicBezTo>
                  <a:cubicBezTo>
                    <a:pt x="17098" y="352"/>
                    <a:pt x="17175" y="349"/>
                    <a:pt x="17248" y="349"/>
                  </a:cubicBezTo>
                  <a:close/>
                  <a:moveTo>
                    <a:pt x="17186" y="0"/>
                  </a:moveTo>
                  <a:cubicBezTo>
                    <a:pt x="17116" y="0"/>
                    <a:pt x="17043" y="2"/>
                    <a:pt x="16968" y="7"/>
                  </a:cubicBezTo>
                  <a:cubicBezTo>
                    <a:pt x="16717" y="32"/>
                    <a:pt x="16492" y="57"/>
                    <a:pt x="16241" y="82"/>
                  </a:cubicBezTo>
                  <a:cubicBezTo>
                    <a:pt x="15844" y="136"/>
                    <a:pt x="15472" y="177"/>
                    <a:pt x="15071" y="177"/>
                  </a:cubicBezTo>
                  <a:cubicBezTo>
                    <a:pt x="14915" y="177"/>
                    <a:pt x="14755" y="171"/>
                    <a:pt x="14587" y="157"/>
                  </a:cubicBezTo>
                  <a:cubicBezTo>
                    <a:pt x="13558" y="103"/>
                    <a:pt x="12519" y="77"/>
                    <a:pt x="11478" y="77"/>
                  </a:cubicBezTo>
                  <a:cubicBezTo>
                    <a:pt x="10109" y="77"/>
                    <a:pt x="8735" y="122"/>
                    <a:pt x="7369" y="207"/>
                  </a:cubicBezTo>
                  <a:cubicBezTo>
                    <a:pt x="6015" y="282"/>
                    <a:pt x="4662" y="408"/>
                    <a:pt x="3334" y="583"/>
                  </a:cubicBezTo>
                  <a:cubicBezTo>
                    <a:pt x="2532" y="683"/>
                    <a:pt x="1705" y="834"/>
                    <a:pt x="1128" y="1410"/>
                  </a:cubicBezTo>
                  <a:cubicBezTo>
                    <a:pt x="577" y="1962"/>
                    <a:pt x="452" y="2764"/>
                    <a:pt x="351" y="3415"/>
                  </a:cubicBezTo>
                  <a:cubicBezTo>
                    <a:pt x="176" y="4468"/>
                    <a:pt x="0" y="5521"/>
                    <a:pt x="25" y="6598"/>
                  </a:cubicBezTo>
                  <a:cubicBezTo>
                    <a:pt x="76" y="7400"/>
                    <a:pt x="226" y="8002"/>
                    <a:pt x="552" y="8453"/>
                  </a:cubicBezTo>
                  <a:cubicBezTo>
                    <a:pt x="1003" y="9105"/>
                    <a:pt x="1830" y="9531"/>
                    <a:pt x="3083" y="9731"/>
                  </a:cubicBezTo>
                  <a:cubicBezTo>
                    <a:pt x="3985" y="9882"/>
                    <a:pt x="4888" y="9907"/>
                    <a:pt x="5790" y="9907"/>
                  </a:cubicBezTo>
                  <a:cubicBezTo>
                    <a:pt x="6442" y="9907"/>
                    <a:pt x="7118" y="9882"/>
                    <a:pt x="7745" y="9882"/>
                  </a:cubicBezTo>
                  <a:lnTo>
                    <a:pt x="14963" y="9631"/>
                  </a:lnTo>
                  <a:cubicBezTo>
                    <a:pt x="16166" y="9581"/>
                    <a:pt x="17519" y="9455"/>
                    <a:pt x="18321" y="8528"/>
                  </a:cubicBezTo>
                  <a:cubicBezTo>
                    <a:pt x="18898" y="7826"/>
                    <a:pt x="18998" y="6874"/>
                    <a:pt x="19048" y="6047"/>
                  </a:cubicBezTo>
                  <a:cubicBezTo>
                    <a:pt x="19123" y="4593"/>
                    <a:pt x="19098" y="3140"/>
                    <a:pt x="18973" y="1711"/>
                  </a:cubicBezTo>
                  <a:cubicBezTo>
                    <a:pt x="18879" y="556"/>
                    <a:pt x="18297" y="0"/>
                    <a:pt x="17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2745750" y="4109050"/>
              <a:ext cx="468075" cy="192150"/>
            </a:xfrm>
            <a:custGeom>
              <a:avLst/>
              <a:gdLst/>
              <a:ahLst/>
              <a:cxnLst/>
              <a:rect l="l" t="t" r="r" b="b"/>
              <a:pathLst>
                <a:path w="18723" h="7686" extrusionOk="0">
                  <a:moveTo>
                    <a:pt x="703" y="1"/>
                  </a:moveTo>
                  <a:cubicBezTo>
                    <a:pt x="502" y="427"/>
                    <a:pt x="427" y="928"/>
                    <a:pt x="352" y="1404"/>
                  </a:cubicBezTo>
                  <a:cubicBezTo>
                    <a:pt x="176" y="2432"/>
                    <a:pt x="1" y="3485"/>
                    <a:pt x="26" y="4537"/>
                  </a:cubicBezTo>
                  <a:cubicBezTo>
                    <a:pt x="51" y="5139"/>
                    <a:pt x="151" y="5790"/>
                    <a:pt x="502" y="6292"/>
                  </a:cubicBezTo>
                  <a:cubicBezTo>
                    <a:pt x="1053" y="7044"/>
                    <a:pt x="2031" y="7344"/>
                    <a:pt x="2933" y="7495"/>
                  </a:cubicBezTo>
                  <a:cubicBezTo>
                    <a:pt x="3838" y="7643"/>
                    <a:pt x="4751" y="7686"/>
                    <a:pt x="5668" y="7686"/>
                  </a:cubicBezTo>
                  <a:cubicBezTo>
                    <a:pt x="6301" y="7686"/>
                    <a:pt x="6935" y="7666"/>
                    <a:pt x="7570" y="7645"/>
                  </a:cubicBezTo>
                  <a:cubicBezTo>
                    <a:pt x="9976" y="7545"/>
                    <a:pt x="12382" y="7470"/>
                    <a:pt x="14788" y="7394"/>
                  </a:cubicBezTo>
                  <a:cubicBezTo>
                    <a:pt x="15941" y="7344"/>
                    <a:pt x="17269" y="7244"/>
                    <a:pt x="18021" y="6342"/>
                  </a:cubicBezTo>
                  <a:cubicBezTo>
                    <a:pt x="18547" y="5715"/>
                    <a:pt x="18648" y="4813"/>
                    <a:pt x="18698" y="3986"/>
                  </a:cubicBezTo>
                  <a:cubicBezTo>
                    <a:pt x="18723" y="3836"/>
                    <a:pt x="18723" y="3710"/>
                    <a:pt x="18723" y="3585"/>
                  </a:cubicBezTo>
                  <a:lnTo>
                    <a:pt x="18723" y="3585"/>
                  </a:lnTo>
                  <a:cubicBezTo>
                    <a:pt x="16239" y="4368"/>
                    <a:pt x="14015" y="4689"/>
                    <a:pt x="12037" y="4689"/>
                  </a:cubicBezTo>
                  <a:cubicBezTo>
                    <a:pt x="6231" y="4689"/>
                    <a:pt x="2553" y="1926"/>
                    <a:pt x="703" y="1"/>
                  </a:cubicBezTo>
                  <a:close/>
                </a:path>
              </a:pathLst>
            </a:custGeom>
            <a:solidFill>
              <a:srgbClr val="CB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2741375" y="4104675"/>
              <a:ext cx="476850" cy="200525"/>
            </a:xfrm>
            <a:custGeom>
              <a:avLst/>
              <a:gdLst/>
              <a:ahLst/>
              <a:cxnLst/>
              <a:rect l="l" t="t" r="r" b="b"/>
              <a:pathLst>
                <a:path w="19074" h="8021" extrusionOk="0">
                  <a:moveTo>
                    <a:pt x="953" y="502"/>
                  </a:moveTo>
                  <a:cubicBezTo>
                    <a:pt x="2928" y="2458"/>
                    <a:pt x="6566" y="5038"/>
                    <a:pt x="12185" y="5038"/>
                  </a:cubicBezTo>
                  <a:cubicBezTo>
                    <a:pt x="14124" y="5038"/>
                    <a:pt x="16299" y="4731"/>
                    <a:pt x="18722" y="3985"/>
                  </a:cubicBezTo>
                  <a:lnTo>
                    <a:pt x="18722" y="3985"/>
                  </a:lnTo>
                  <a:cubicBezTo>
                    <a:pt x="18722" y="4036"/>
                    <a:pt x="18722" y="4086"/>
                    <a:pt x="18697" y="4136"/>
                  </a:cubicBezTo>
                  <a:cubicBezTo>
                    <a:pt x="18672" y="4913"/>
                    <a:pt x="18572" y="5790"/>
                    <a:pt x="18046" y="6417"/>
                  </a:cubicBezTo>
                  <a:cubicBezTo>
                    <a:pt x="17369" y="7244"/>
                    <a:pt x="16141" y="7344"/>
                    <a:pt x="14963" y="7394"/>
                  </a:cubicBezTo>
                  <a:lnTo>
                    <a:pt x="7745" y="7645"/>
                  </a:lnTo>
                  <a:cubicBezTo>
                    <a:pt x="7121" y="7665"/>
                    <a:pt x="6492" y="7686"/>
                    <a:pt x="5863" y="7686"/>
                  </a:cubicBezTo>
                  <a:cubicBezTo>
                    <a:pt x="4951" y="7686"/>
                    <a:pt x="4038" y="7643"/>
                    <a:pt x="3133" y="7494"/>
                  </a:cubicBezTo>
                  <a:cubicBezTo>
                    <a:pt x="1980" y="7319"/>
                    <a:pt x="1228" y="6943"/>
                    <a:pt x="827" y="6366"/>
                  </a:cubicBezTo>
                  <a:cubicBezTo>
                    <a:pt x="552" y="5965"/>
                    <a:pt x="401" y="5439"/>
                    <a:pt x="376" y="4712"/>
                  </a:cubicBezTo>
                  <a:cubicBezTo>
                    <a:pt x="351" y="3660"/>
                    <a:pt x="527" y="2607"/>
                    <a:pt x="677" y="1605"/>
                  </a:cubicBezTo>
                  <a:cubicBezTo>
                    <a:pt x="752" y="1204"/>
                    <a:pt x="827" y="828"/>
                    <a:pt x="953" y="502"/>
                  </a:cubicBezTo>
                  <a:close/>
                  <a:moveTo>
                    <a:pt x="853" y="0"/>
                  </a:moveTo>
                  <a:cubicBezTo>
                    <a:pt x="802" y="26"/>
                    <a:pt x="752" y="51"/>
                    <a:pt x="727" y="101"/>
                  </a:cubicBezTo>
                  <a:cubicBezTo>
                    <a:pt x="527" y="552"/>
                    <a:pt x="426" y="1053"/>
                    <a:pt x="351" y="1529"/>
                  </a:cubicBezTo>
                  <a:cubicBezTo>
                    <a:pt x="176" y="2582"/>
                    <a:pt x="0" y="3635"/>
                    <a:pt x="25" y="4712"/>
                  </a:cubicBezTo>
                  <a:cubicBezTo>
                    <a:pt x="76" y="5514"/>
                    <a:pt x="226" y="6116"/>
                    <a:pt x="552" y="6567"/>
                  </a:cubicBezTo>
                  <a:cubicBezTo>
                    <a:pt x="1003" y="7219"/>
                    <a:pt x="1830" y="7645"/>
                    <a:pt x="3083" y="7845"/>
                  </a:cubicBezTo>
                  <a:cubicBezTo>
                    <a:pt x="3985" y="7996"/>
                    <a:pt x="4888" y="8021"/>
                    <a:pt x="5790" y="8021"/>
                  </a:cubicBezTo>
                  <a:cubicBezTo>
                    <a:pt x="6442" y="8021"/>
                    <a:pt x="7118" y="7996"/>
                    <a:pt x="7745" y="7996"/>
                  </a:cubicBezTo>
                  <a:lnTo>
                    <a:pt x="14963" y="7745"/>
                  </a:lnTo>
                  <a:cubicBezTo>
                    <a:pt x="16166" y="7695"/>
                    <a:pt x="17519" y="7569"/>
                    <a:pt x="18321" y="6642"/>
                  </a:cubicBezTo>
                  <a:cubicBezTo>
                    <a:pt x="18898" y="5940"/>
                    <a:pt x="18998" y="4988"/>
                    <a:pt x="19048" y="4161"/>
                  </a:cubicBezTo>
                  <a:cubicBezTo>
                    <a:pt x="19073" y="4036"/>
                    <a:pt x="19073" y="3910"/>
                    <a:pt x="19073" y="3785"/>
                  </a:cubicBezTo>
                  <a:lnTo>
                    <a:pt x="19073" y="3760"/>
                  </a:lnTo>
                  <a:cubicBezTo>
                    <a:pt x="19073" y="3710"/>
                    <a:pt x="19048" y="3635"/>
                    <a:pt x="18998" y="3610"/>
                  </a:cubicBezTo>
                  <a:cubicBezTo>
                    <a:pt x="18963" y="3592"/>
                    <a:pt x="18927" y="3574"/>
                    <a:pt x="18892" y="3574"/>
                  </a:cubicBezTo>
                  <a:cubicBezTo>
                    <a:pt x="18877" y="3574"/>
                    <a:pt x="18862" y="3577"/>
                    <a:pt x="18848" y="3584"/>
                  </a:cubicBezTo>
                  <a:cubicBezTo>
                    <a:pt x="16372" y="4371"/>
                    <a:pt x="14157" y="4693"/>
                    <a:pt x="12190" y="4693"/>
                  </a:cubicBezTo>
                  <a:cubicBezTo>
                    <a:pt x="6506" y="4693"/>
                    <a:pt x="2883" y="2005"/>
                    <a:pt x="1003" y="51"/>
                  </a:cubicBezTo>
                  <a:cubicBezTo>
                    <a:pt x="978" y="26"/>
                    <a:pt x="928" y="0"/>
                    <a:pt x="853" y="0"/>
                  </a:cubicBezTo>
                  <a:close/>
                </a:path>
              </a:pathLst>
            </a:custGeom>
            <a:solidFill>
              <a:srgbClr val="CB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2702525" y="4107475"/>
              <a:ext cx="62675" cy="60000"/>
            </a:xfrm>
            <a:custGeom>
              <a:avLst/>
              <a:gdLst/>
              <a:ahLst/>
              <a:cxnLst/>
              <a:rect l="l" t="t" r="r" b="b"/>
              <a:pathLst>
                <a:path w="2507" h="2400" extrusionOk="0">
                  <a:moveTo>
                    <a:pt x="2187" y="0"/>
                  </a:moveTo>
                  <a:cubicBezTo>
                    <a:pt x="1734" y="0"/>
                    <a:pt x="254" y="1567"/>
                    <a:pt x="1" y="1843"/>
                  </a:cubicBezTo>
                  <a:cubicBezTo>
                    <a:pt x="251" y="1868"/>
                    <a:pt x="126" y="2395"/>
                    <a:pt x="376" y="2395"/>
                  </a:cubicBezTo>
                  <a:cubicBezTo>
                    <a:pt x="390" y="2398"/>
                    <a:pt x="403" y="2400"/>
                    <a:pt x="415" y="2400"/>
                  </a:cubicBezTo>
                  <a:cubicBezTo>
                    <a:pt x="496" y="2400"/>
                    <a:pt x="559" y="2335"/>
                    <a:pt x="602" y="2269"/>
                  </a:cubicBezTo>
                  <a:cubicBezTo>
                    <a:pt x="828" y="1969"/>
                    <a:pt x="2507" y="289"/>
                    <a:pt x="2281" y="39"/>
                  </a:cubicBezTo>
                  <a:cubicBezTo>
                    <a:pt x="2259" y="12"/>
                    <a:pt x="2227" y="0"/>
                    <a:pt x="2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2697525" y="4103425"/>
              <a:ext cx="70825" cy="68325"/>
            </a:xfrm>
            <a:custGeom>
              <a:avLst/>
              <a:gdLst/>
              <a:ahLst/>
              <a:cxnLst/>
              <a:rect l="l" t="t" r="r" b="b"/>
              <a:pathLst>
                <a:path w="2833" h="2733" extrusionOk="0">
                  <a:moveTo>
                    <a:pt x="2306" y="376"/>
                  </a:moveTo>
                  <a:lnTo>
                    <a:pt x="2306" y="376"/>
                  </a:lnTo>
                  <a:cubicBezTo>
                    <a:pt x="2130" y="702"/>
                    <a:pt x="1353" y="1554"/>
                    <a:pt x="1053" y="1880"/>
                  </a:cubicBezTo>
                  <a:cubicBezTo>
                    <a:pt x="852" y="2081"/>
                    <a:pt x="727" y="2231"/>
                    <a:pt x="652" y="2306"/>
                  </a:cubicBezTo>
                  <a:cubicBezTo>
                    <a:pt x="627" y="2356"/>
                    <a:pt x="602" y="2381"/>
                    <a:pt x="602" y="2381"/>
                  </a:cubicBezTo>
                  <a:cubicBezTo>
                    <a:pt x="576" y="2356"/>
                    <a:pt x="576" y="2281"/>
                    <a:pt x="551" y="2256"/>
                  </a:cubicBezTo>
                  <a:cubicBezTo>
                    <a:pt x="526" y="2156"/>
                    <a:pt x="501" y="2056"/>
                    <a:pt x="451" y="1980"/>
                  </a:cubicBezTo>
                  <a:cubicBezTo>
                    <a:pt x="1629" y="752"/>
                    <a:pt x="2130" y="451"/>
                    <a:pt x="2306" y="376"/>
                  </a:cubicBezTo>
                  <a:close/>
                  <a:moveTo>
                    <a:pt x="2406" y="0"/>
                  </a:moveTo>
                  <a:cubicBezTo>
                    <a:pt x="2256" y="0"/>
                    <a:pt x="1855" y="0"/>
                    <a:pt x="75" y="1880"/>
                  </a:cubicBezTo>
                  <a:cubicBezTo>
                    <a:pt x="25" y="1930"/>
                    <a:pt x="0" y="2005"/>
                    <a:pt x="25" y="2056"/>
                  </a:cubicBezTo>
                  <a:cubicBezTo>
                    <a:pt x="50" y="2131"/>
                    <a:pt x="100" y="2156"/>
                    <a:pt x="175" y="2181"/>
                  </a:cubicBezTo>
                  <a:cubicBezTo>
                    <a:pt x="175" y="2206"/>
                    <a:pt x="201" y="2281"/>
                    <a:pt x="226" y="2331"/>
                  </a:cubicBezTo>
                  <a:cubicBezTo>
                    <a:pt x="251" y="2482"/>
                    <a:pt x="301" y="2732"/>
                    <a:pt x="551" y="2732"/>
                  </a:cubicBezTo>
                  <a:lnTo>
                    <a:pt x="576" y="2732"/>
                  </a:lnTo>
                  <a:cubicBezTo>
                    <a:pt x="777" y="2732"/>
                    <a:pt x="877" y="2582"/>
                    <a:pt x="927" y="2532"/>
                  </a:cubicBezTo>
                  <a:cubicBezTo>
                    <a:pt x="977" y="2457"/>
                    <a:pt x="1128" y="2306"/>
                    <a:pt x="1303" y="2106"/>
                  </a:cubicBezTo>
                  <a:cubicBezTo>
                    <a:pt x="2581" y="752"/>
                    <a:pt x="2832" y="326"/>
                    <a:pt x="2632" y="101"/>
                  </a:cubicBezTo>
                  <a:cubicBezTo>
                    <a:pt x="2581" y="50"/>
                    <a:pt x="2506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2876700" y="4089000"/>
              <a:ext cx="217450" cy="182375"/>
            </a:xfrm>
            <a:custGeom>
              <a:avLst/>
              <a:gdLst/>
              <a:ahLst/>
              <a:cxnLst/>
              <a:rect l="l" t="t" r="r" b="b"/>
              <a:pathLst>
                <a:path w="8698" h="7295" extrusionOk="0">
                  <a:moveTo>
                    <a:pt x="4362" y="1"/>
                  </a:moveTo>
                  <a:cubicBezTo>
                    <a:pt x="1956" y="1"/>
                    <a:pt x="1" y="1630"/>
                    <a:pt x="1" y="3635"/>
                  </a:cubicBezTo>
                  <a:cubicBezTo>
                    <a:pt x="1" y="5640"/>
                    <a:pt x="1956" y="7294"/>
                    <a:pt x="4362" y="7294"/>
                  </a:cubicBezTo>
                  <a:cubicBezTo>
                    <a:pt x="6743" y="7294"/>
                    <a:pt x="8698" y="5640"/>
                    <a:pt x="8698" y="3635"/>
                  </a:cubicBezTo>
                  <a:cubicBezTo>
                    <a:pt x="8698" y="1630"/>
                    <a:pt x="6743" y="1"/>
                    <a:pt x="4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2872325" y="4084625"/>
              <a:ext cx="226225" cy="191125"/>
            </a:xfrm>
            <a:custGeom>
              <a:avLst/>
              <a:gdLst/>
              <a:ahLst/>
              <a:cxnLst/>
              <a:rect l="l" t="t" r="r" b="b"/>
              <a:pathLst>
                <a:path w="9049" h="7645" extrusionOk="0">
                  <a:moveTo>
                    <a:pt x="4537" y="326"/>
                  </a:moveTo>
                  <a:cubicBezTo>
                    <a:pt x="6818" y="326"/>
                    <a:pt x="8697" y="1905"/>
                    <a:pt x="8697" y="3810"/>
                  </a:cubicBezTo>
                  <a:cubicBezTo>
                    <a:pt x="8697" y="5715"/>
                    <a:pt x="6818" y="7294"/>
                    <a:pt x="4537" y="7294"/>
                  </a:cubicBezTo>
                  <a:cubicBezTo>
                    <a:pt x="2231" y="7294"/>
                    <a:pt x="351" y="5715"/>
                    <a:pt x="351" y="3810"/>
                  </a:cubicBezTo>
                  <a:cubicBezTo>
                    <a:pt x="351" y="1905"/>
                    <a:pt x="2231" y="326"/>
                    <a:pt x="4537" y="326"/>
                  </a:cubicBezTo>
                  <a:close/>
                  <a:moveTo>
                    <a:pt x="4537" y="0"/>
                  </a:moveTo>
                  <a:cubicBezTo>
                    <a:pt x="2031" y="0"/>
                    <a:pt x="1" y="1705"/>
                    <a:pt x="1" y="3810"/>
                  </a:cubicBezTo>
                  <a:cubicBezTo>
                    <a:pt x="1" y="5915"/>
                    <a:pt x="2031" y="7645"/>
                    <a:pt x="4537" y="7645"/>
                  </a:cubicBezTo>
                  <a:cubicBezTo>
                    <a:pt x="7018" y="7645"/>
                    <a:pt x="9048" y="5915"/>
                    <a:pt x="9048" y="3810"/>
                  </a:cubicBezTo>
                  <a:cubicBezTo>
                    <a:pt x="9048" y="1705"/>
                    <a:pt x="7018" y="0"/>
                    <a:pt x="4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2935600" y="4138500"/>
              <a:ext cx="19450" cy="31375"/>
            </a:xfrm>
            <a:custGeom>
              <a:avLst/>
              <a:gdLst/>
              <a:ahLst/>
              <a:cxnLst/>
              <a:rect l="l" t="t" r="r" b="b"/>
              <a:pathLst>
                <a:path w="778" h="1255" extrusionOk="0">
                  <a:moveTo>
                    <a:pt x="377" y="1"/>
                  </a:moveTo>
                  <a:cubicBezTo>
                    <a:pt x="176" y="1"/>
                    <a:pt x="1" y="277"/>
                    <a:pt x="1" y="627"/>
                  </a:cubicBezTo>
                  <a:cubicBezTo>
                    <a:pt x="1" y="978"/>
                    <a:pt x="176" y="1254"/>
                    <a:pt x="377" y="1254"/>
                  </a:cubicBezTo>
                  <a:cubicBezTo>
                    <a:pt x="602" y="1254"/>
                    <a:pt x="778" y="978"/>
                    <a:pt x="778" y="627"/>
                  </a:cubicBezTo>
                  <a:cubicBezTo>
                    <a:pt x="778" y="277"/>
                    <a:pt x="60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2931225" y="4134125"/>
              <a:ext cx="28225" cy="40125"/>
            </a:xfrm>
            <a:custGeom>
              <a:avLst/>
              <a:gdLst/>
              <a:ahLst/>
              <a:cxnLst/>
              <a:rect l="l" t="t" r="r" b="b"/>
              <a:pathLst>
                <a:path w="1129" h="1605" extrusionOk="0">
                  <a:moveTo>
                    <a:pt x="552" y="351"/>
                  </a:moveTo>
                  <a:cubicBezTo>
                    <a:pt x="652" y="351"/>
                    <a:pt x="777" y="527"/>
                    <a:pt x="777" y="802"/>
                  </a:cubicBezTo>
                  <a:cubicBezTo>
                    <a:pt x="777" y="1078"/>
                    <a:pt x="652" y="1279"/>
                    <a:pt x="552" y="1279"/>
                  </a:cubicBezTo>
                  <a:cubicBezTo>
                    <a:pt x="477" y="1279"/>
                    <a:pt x="351" y="1078"/>
                    <a:pt x="351" y="802"/>
                  </a:cubicBezTo>
                  <a:cubicBezTo>
                    <a:pt x="351" y="527"/>
                    <a:pt x="477" y="351"/>
                    <a:pt x="552" y="351"/>
                  </a:cubicBezTo>
                  <a:close/>
                  <a:moveTo>
                    <a:pt x="552" y="0"/>
                  </a:moveTo>
                  <a:cubicBezTo>
                    <a:pt x="251" y="0"/>
                    <a:pt x="0" y="351"/>
                    <a:pt x="0" y="802"/>
                  </a:cubicBezTo>
                  <a:cubicBezTo>
                    <a:pt x="0" y="1254"/>
                    <a:pt x="251" y="1604"/>
                    <a:pt x="552" y="1604"/>
                  </a:cubicBezTo>
                  <a:cubicBezTo>
                    <a:pt x="878" y="1604"/>
                    <a:pt x="1128" y="1254"/>
                    <a:pt x="1128" y="802"/>
                  </a:cubicBezTo>
                  <a:cubicBezTo>
                    <a:pt x="1128" y="351"/>
                    <a:pt x="878" y="0"/>
                    <a:pt x="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3016425" y="4139125"/>
              <a:ext cx="19450" cy="31375"/>
            </a:xfrm>
            <a:custGeom>
              <a:avLst/>
              <a:gdLst/>
              <a:ahLst/>
              <a:cxnLst/>
              <a:rect l="l" t="t" r="r" b="b"/>
              <a:pathLst>
                <a:path w="778" h="1255" extrusionOk="0">
                  <a:moveTo>
                    <a:pt x="377" y="1"/>
                  </a:moveTo>
                  <a:cubicBezTo>
                    <a:pt x="176" y="1"/>
                    <a:pt x="1" y="277"/>
                    <a:pt x="1" y="628"/>
                  </a:cubicBezTo>
                  <a:cubicBezTo>
                    <a:pt x="1" y="978"/>
                    <a:pt x="176" y="1254"/>
                    <a:pt x="377" y="1254"/>
                  </a:cubicBezTo>
                  <a:cubicBezTo>
                    <a:pt x="602" y="1254"/>
                    <a:pt x="778" y="978"/>
                    <a:pt x="778" y="628"/>
                  </a:cubicBezTo>
                  <a:cubicBezTo>
                    <a:pt x="778" y="277"/>
                    <a:pt x="60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3012050" y="4134750"/>
              <a:ext cx="28225" cy="40125"/>
            </a:xfrm>
            <a:custGeom>
              <a:avLst/>
              <a:gdLst/>
              <a:ahLst/>
              <a:cxnLst/>
              <a:rect l="l" t="t" r="r" b="b"/>
              <a:pathLst>
                <a:path w="1129" h="1605" extrusionOk="0">
                  <a:moveTo>
                    <a:pt x="552" y="351"/>
                  </a:moveTo>
                  <a:cubicBezTo>
                    <a:pt x="652" y="351"/>
                    <a:pt x="777" y="527"/>
                    <a:pt x="777" y="803"/>
                  </a:cubicBezTo>
                  <a:cubicBezTo>
                    <a:pt x="777" y="1078"/>
                    <a:pt x="652" y="1254"/>
                    <a:pt x="552" y="1254"/>
                  </a:cubicBezTo>
                  <a:cubicBezTo>
                    <a:pt x="477" y="1254"/>
                    <a:pt x="351" y="1078"/>
                    <a:pt x="351" y="803"/>
                  </a:cubicBezTo>
                  <a:cubicBezTo>
                    <a:pt x="351" y="527"/>
                    <a:pt x="477" y="351"/>
                    <a:pt x="552" y="351"/>
                  </a:cubicBezTo>
                  <a:close/>
                  <a:moveTo>
                    <a:pt x="552" y="1"/>
                  </a:moveTo>
                  <a:cubicBezTo>
                    <a:pt x="251" y="1"/>
                    <a:pt x="1" y="351"/>
                    <a:pt x="1" y="803"/>
                  </a:cubicBezTo>
                  <a:cubicBezTo>
                    <a:pt x="1" y="1254"/>
                    <a:pt x="251" y="1605"/>
                    <a:pt x="552" y="1605"/>
                  </a:cubicBezTo>
                  <a:cubicBezTo>
                    <a:pt x="878" y="1605"/>
                    <a:pt x="1128" y="1254"/>
                    <a:pt x="1128" y="803"/>
                  </a:cubicBezTo>
                  <a:cubicBezTo>
                    <a:pt x="1128" y="351"/>
                    <a:pt x="878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2908050" y="4169050"/>
              <a:ext cx="152900" cy="60975"/>
            </a:xfrm>
            <a:custGeom>
              <a:avLst/>
              <a:gdLst/>
              <a:ahLst/>
              <a:cxnLst/>
              <a:rect l="l" t="t" r="r" b="b"/>
              <a:pathLst>
                <a:path w="6116" h="2439" extrusionOk="0">
                  <a:moveTo>
                    <a:pt x="201" y="0"/>
                  </a:moveTo>
                  <a:cubicBezTo>
                    <a:pt x="185" y="0"/>
                    <a:pt x="168" y="3"/>
                    <a:pt x="150" y="7"/>
                  </a:cubicBezTo>
                  <a:cubicBezTo>
                    <a:pt x="50" y="32"/>
                    <a:pt x="0" y="132"/>
                    <a:pt x="25" y="233"/>
                  </a:cubicBezTo>
                  <a:cubicBezTo>
                    <a:pt x="426" y="1511"/>
                    <a:pt x="1704" y="2438"/>
                    <a:pt x="3033" y="2438"/>
                  </a:cubicBezTo>
                  <a:lnTo>
                    <a:pt x="3058" y="2438"/>
                  </a:lnTo>
                  <a:cubicBezTo>
                    <a:pt x="4386" y="2438"/>
                    <a:pt x="5664" y="1536"/>
                    <a:pt x="6090" y="258"/>
                  </a:cubicBezTo>
                  <a:cubicBezTo>
                    <a:pt x="6115" y="182"/>
                    <a:pt x="6065" y="82"/>
                    <a:pt x="5965" y="57"/>
                  </a:cubicBezTo>
                  <a:cubicBezTo>
                    <a:pt x="5945" y="44"/>
                    <a:pt x="5923" y="37"/>
                    <a:pt x="5901" y="37"/>
                  </a:cubicBezTo>
                  <a:cubicBezTo>
                    <a:pt x="5842" y="37"/>
                    <a:pt x="5783" y="84"/>
                    <a:pt x="5765" y="157"/>
                  </a:cubicBezTo>
                  <a:cubicBezTo>
                    <a:pt x="5389" y="1285"/>
                    <a:pt x="4261" y="2087"/>
                    <a:pt x="3058" y="2087"/>
                  </a:cubicBezTo>
                  <a:cubicBezTo>
                    <a:pt x="1855" y="2087"/>
                    <a:pt x="727" y="1260"/>
                    <a:pt x="376" y="107"/>
                  </a:cubicBezTo>
                  <a:cubicBezTo>
                    <a:pt x="335" y="45"/>
                    <a:pt x="277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2899275" y="4166075"/>
              <a:ext cx="26325" cy="19450"/>
            </a:xfrm>
            <a:custGeom>
              <a:avLst/>
              <a:gdLst/>
              <a:ahLst/>
              <a:cxnLst/>
              <a:rect l="l" t="t" r="r" b="b"/>
              <a:pathLst>
                <a:path w="1053" h="778" extrusionOk="0">
                  <a:moveTo>
                    <a:pt x="902" y="1"/>
                  </a:moveTo>
                  <a:cubicBezTo>
                    <a:pt x="552" y="1"/>
                    <a:pt x="201" y="201"/>
                    <a:pt x="50" y="527"/>
                  </a:cubicBezTo>
                  <a:cubicBezTo>
                    <a:pt x="0" y="602"/>
                    <a:pt x="50" y="702"/>
                    <a:pt x="126" y="753"/>
                  </a:cubicBezTo>
                  <a:cubicBezTo>
                    <a:pt x="151" y="753"/>
                    <a:pt x="176" y="778"/>
                    <a:pt x="201" y="778"/>
                  </a:cubicBezTo>
                  <a:cubicBezTo>
                    <a:pt x="276" y="778"/>
                    <a:pt x="326" y="727"/>
                    <a:pt x="351" y="677"/>
                  </a:cubicBezTo>
                  <a:cubicBezTo>
                    <a:pt x="451" y="477"/>
                    <a:pt x="677" y="352"/>
                    <a:pt x="877" y="352"/>
                  </a:cubicBezTo>
                  <a:cubicBezTo>
                    <a:pt x="978" y="352"/>
                    <a:pt x="1053" y="276"/>
                    <a:pt x="1053" y="201"/>
                  </a:cubicBezTo>
                  <a:cubicBezTo>
                    <a:pt x="1053" y="101"/>
                    <a:pt x="978" y="26"/>
                    <a:pt x="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3045250" y="4166575"/>
              <a:ext cx="22600" cy="15825"/>
            </a:xfrm>
            <a:custGeom>
              <a:avLst/>
              <a:gdLst/>
              <a:ahLst/>
              <a:cxnLst/>
              <a:rect l="l" t="t" r="r" b="b"/>
              <a:pathLst>
                <a:path w="904" h="633" extrusionOk="0">
                  <a:moveTo>
                    <a:pt x="138" y="1"/>
                  </a:moveTo>
                  <a:cubicBezTo>
                    <a:pt x="58" y="1"/>
                    <a:pt x="1" y="69"/>
                    <a:pt x="1" y="156"/>
                  </a:cubicBezTo>
                  <a:cubicBezTo>
                    <a:pt x="1" y="256"/>
                    <a:pt x="76" y="332"/>
                    <a:pt x="151" y="332"/>
                  </a:cubicBezTo>
                  <a:cubicBezTo>
                    <a:pt x="327" y="357"/>
                    <a:pt x="477" y="432"/>
                    <a:pt x="577" y="557"/>
                  </a:cubicBezTo>
                  <a:cubicBezTo>
                    <a:pt x="602" y="607"/>
                    <a:pt x="652" y="632"/>
                    <a:pt x="728" y="632"/>
                  </a:cubicBezTo>
                  <a:cubicBezTo>
                    <a:pt x="753" y="632"/>
                    <a:pt x="778" y="632"/>
                    <a:pt x="828" y="607"/>
                  </a:cubicBezTo>
                  <a:cubicBezTo>
                    <a:pt x="903" y="557"/>
                    <a:pt x="903" y="432"/>
                    <a:pt x="853" y="357"/>
                  </a:cubicBezTo>
                  <a:cubicBezTo>
                    <a:pt x="703" y="156"/>
                    <a:pt x="452" y="6"/>
                    <a:pt x="176" y="6"/>
                  </a:cubicBezTo>
                  <a:cubicBezTo>
                    <a:pt x="163" y="2"/>
                    <a:pt x="150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2784600" y="3706175"/>
              <a:ext cx="341500" cy="229575"/>
            </a:xfrm>
            <a:custGeom>
              <a:avLst/>
              <a:gdLst/>
              <a:ahLst/>
              <a:cxnLst/>
              <a:rect l="l" t="t" r="r" b="b"/>
              <a:pathLst>
                <a:path w="13660" h="9183" extrusionOk="0">
                  <a:moveTo>
                    <a:pt x="1104" y="1"/>
                  </a:moveTo>
                  <a:cubicBezTo>
                    <a:pt x="552" y="2206"/>
                    <a:pt x="201" y="4437"/>
                    <a:pt x="51" y="6717"/>
                  </a:cubicBezTo>
                  <a:cubicBezTo>
                    <a:pt x="1" y="7444"/>
                    <a:pt x="26" y="8296"/>
                    <a:pt x="577" y="8798"/>
                  </a:cubicBezTo>
                  <a:cubicBezTo>
                    <a:pt x="958" y="9118"/>
                    <a:pt x="1500" y="9183"/>
                    <a:pt x="2022" y="9183"/>
                  </a:cubicBezTo>
                  <a:cubicBezTo>
                    <a:pt x="2152" y="9183"/>
                    <a:pt x="2281" y="9179"/>
                    <a:pt x="2407" y="9174"/>
                  </a:cubicBezTo>
                  <a:cubicBezTo>
                    <a:pt x="5389" y="9023"/>
                    <a:pt x="8347" y="8873"/>
                    <a:pt x="11329" y="8722"/>
                  </a:cubicBezTo>
                  <a:cubicBezTo>
                    <a:pt x="11956" y="8672"/>
                    <a:pt x="12683" y="8622"/>
                    <a:pt x="13134" y="8171"/>
                  </a:cubicBezTo>
                  <a:cubicBezTo>
                    <a:pt x="13660" y="7620"/>
                    <a:pt x="13610" y="6717"/>
                    <a:pt x="13510" y="5940"/>
                  </a:cubicBezTo>
                  <a:cubicBezTo>
                    <a:pt x="13459" y="5640"/>
                    <a:pt x="13434" y="5339"/>
                    <a:pt x="13384" y="5038"/>
                  </a:cubicBezTo>
                  <a:cubicBezTo>
                    <a:pt x="12666" y="5147"/>
                    <a:pt x="11976" y="5197"/>
                    <a:pt x="11316" y="5197"/>
                  </a:cubicBezTo>
                  <a:cubicBezTo>
                    <a:pt x="6199" y="5197"/>
                    <a:pt x="2835" y="2176"/>
                    <a:pt x="1104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2780225" y="3701800"/>
              <a:ext cx="349650" cy="238100"/>
            </a:xfrm>
            <a:custGeom>
              <a:avLst/>
              <a:gdLst/>
              <a:ahLst/>
              <a:cxnLst/>
              <a:rect l="l" t="t" r="r" b="b"/>
              <a:pathLst>
                <a:path w="13986" h="9524" extrusionOk="0">
                  <a:moveTo>
                    <a:pt x="1354" y="552"/>
                  </a:moveTo>
                  <a:cubicBezTo>
                    <a:pt x="3108" y="2607"/>
                    <a:pt x="6467" y="5564"/>
                    <a:pt x="11529" y="5564"/>
                  </a:cubicBezTo>
                  <a:cubicBezTo>
                    <a:pt x="12131" y="5564"/>
                    <a:pt x="12757" y="5514"/>
                    <a:pt x="13409" y="5414"/>
                  </a:cubicBezTo>
                  <a:lnTo>
                    <a:pt x="13434" y="5589"/>
                  </a:lnTo>
                  <a:cubicBezTo>
                    <a:pt x="13459" y="5765"/>
                    <a:pt x="13484" y="5965"/>
                    <a:pt x="13509" y="6141"/>
                  </a:cubicBezTo>
                  <a:cubicBezTo>
                    <a:pt x="13609" y="6867"/>
                    <a:pt x="13660" y="7719"/>
                    <a:pt x="13183" y="8221"/>
                  </a:cubicBezTo>
                  <a:cubicBezTo>
                    <a:pt x="12782" y="8622"/>
                    <a:pt x="12156" y="8672"/>
                    <a:pt x="11504" y="8722"/>
                  </a:cubicBezTo>
                  <a:lnTo>
                    <a:pt x="2582" y="9173"/>
                  </a:lnTo>
                  <a:cubicBezTo>
                    <a:pt x="2450" y="9178"/>
                    <a:pt x="2316" y="9183"/>
                    <a:pt x="2184" y="9183"/>
                  </a:cubicBezTo>
                  <a:cubicBezTo>
                    <a:pt x="1690" y="9183"/>
                    <a:pt x="1214" y="9124"/>
                    <a:pt x="878" y="8847"/>
                  </a:cubicBezTo>
                  <a:cubicBezTo>
                    <a:pt x="376" y="8396"/>
                    <a:pt x="351" y="7619"/>
                    <a:pt x="401" y="6892"/>
                  </a:cubicBezTo>
                  <a:cubicBezTo>
                    <a:pt x="552" y="4762"/>
                    <a:pt x="878" y="2632"/>
                    <a:pt x="1354" y="552"/>
                  </a:cubicBezTo>
                  <a:close/>
                  <a:moveTo>
                    <a:pt x="1228" y="0"/>
                  </a:moveTo>
                  <a:cubicBezTo>
                    <a:pt x="1178" y="25"/>
                    <a:pt x="1128" y="75"/>
                    <a:pt x="1103" y="125"/>
                  </a:cubicBezTo>
                  <a:cubicBezTo>
                    <a:pt x="552" y="2331"/>
                    <a:pt x="201" y="4612"/>
                    <a:pt x="50" y="6867"/>
                  </a:cubicBezTo>
                  <a:cubicBezTo>
                    <a:pt x="0" y="7669"/>
                    <a:pt x="25" y="8572"/>
                    <a:pt x="652" y="9098"/>
                  </a:cubicBezTo>
                  <a:cubicBezTo>
                    <a:pt x="1053" y="9449"/>
                    <a:pt x="1579" y="9524"/>
                    <a:pt x="2131" y="9524"/>
                  </a:cubicBezTo>
                  <a:lnTo>
                    <a:pt x="2582" y="9524"/>
                  </a:lnTo>
                  <a:lnTo>
                    <a:pt x="11504" y="9073"/>
                  </a:lnTo>
                  <a:cubicBezTo>
                    <a:pt x="12206" y="9023"/>
                    <a:pt x="12933" y="8948"/>
                    <a:pt x="13409" y="8471"/>
                  </a:cubicBezTo>
                  <a:cubicBezTo>
                    <a:pt x="13985" y="7870"/>
                    <a:pt x="13960" y="6968"/>
                    <a:pt x="13860" y="6090"/>
                  </a:cubicBezTo>
                  <a:cubicBezTo>
                    <a:pt x="13835" y="5915"/>
                    <a:pt x="13810" y="5739"/>
                    <a:pt x="13785" y="5539"/>
                  </a:cubicBezTo>
                  <a:lnTo>
                    <a:pt x="13735" y="5213"/>
                  </a:lnTo>
                  <a:cubicBezTo>
                    <a:pt x="13735" y="5163"/>
                    <a:pt x="13710" y="5113"/>
                    <a:pt x="13660" y="5088"/>
                  </a:cubicBezTo>
                  <a:cubicBezTo>
                    <a:pt x="13642" y="5070"/>
                    <a:pt x="13612" y="5052"/>
                    <a:pt x="13578" y="5052"/>
                  </a:cubicBezTo>
                  <a:cubicBezTo>
                    <a:pt x="13564" y="5052"/>
                    <a:pt x="13549" y="5055"/>
                    <a:pt x="13534" y="5063"/>
                  </a:cubicBezTo>
                  <a:cubicBezTo>
                    <a:pt x="12847" y="5164"/>
                    <a:pt x="12187" y="5210"/>
                    <a:pt x="11555" y="5210"/>
                  </a:cubicBezTo>
                  <a:cubicBezTo>
                    <a:pt x="6377" y="5210"/>
                    <a:pt x="3034" y="2085"/>
                    <a:pt x="1404" y="75"/>
                  </a:cubicBezTo>
                  <a:cubicBezTo>
                    <a:pt x="1379" y="25"/>
                    <a:pt x="1304" y="0"/>
                    <a:pt x="1228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457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29"/>
          <p:cNvSpPr/>
          <p:nvPr/>
        </p:nvSpPr>
        <p:spPr>
          <a:xfrm>
            <a:off x="10628367" y="1010011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29"/>
          <p:cNvSpPr/>
          <p:nvPr/>
        </p:nvSpPr>
        <p:spPr>
          <a:xfrm>
            <a:off x="6650434" y="6025177"/>
            <a:ext cx="2118959" cy="12306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29"/>
          <p:cNvSpPr/>
          <p:nvPr/>
        </p:nvSpPr>
        <p:spPr>
          <a:xfrm>
            <a:off x="2318031" y="-425132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29"/>
          <p:cNvSpPr/>
          <p:nvPr/>
        </p:nvSpPr>
        <p:spPr>
          <a:xfrm>
            <a:off x="1173151" y="540700"/>
            <a:ext cx="10682400" cy="57768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29"/>
          <p:cNvSpPr/>
          <p:nvPr/>
        </p:nvSpPr>
        <p:spPr>
          <a:xfrm>
            <a:off x="336433" y="540700"/>
            <a:ext cx="696800" cy="57768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0807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30"/>
          <p:cNvSpPr/>
          <p:nvPr/>
        </p:nvSpPr>
        <p:spPr>
          <a:xfrm>
            <a:off x="-731599" y="3561364"/>
            <a:ext cx="2612376" cy="1517208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4" name="Google Shape;1254;p30"/>
          <p:cNvSpPr/>
          <p:nvPr/>
        </p:nvSpPr>
        <p:spPr>
          <a:xfrm>
            <a:off x="10499569" y="2138233"/>
            <a:ext cx="2230009" cy="178002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5" name="Google Shape;1255;p30"/>
          <p:cNvSpPr/>
          <p:nvPr/>
        </p:nvSpPr>
        <p:spPr>
          <a:xfrm>
            <a:off x="6512234" y="5855035"/>
            <a:ext cx="2061415" cy="119722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175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352633" y="3945834"/>
            <a:ext cx="12696751" cy="3112172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352633" y="4998133"/>
            <a:ext cx="12881348" cy="2124144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634051" y="420622"/>
            <a:ext cx="1233671" cy="41832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345049" y="1229635"/>
            <a:ext cx="1233671" cy="416783"/>
          </a:xfrm>
          <a:custGeom>
            <a:avLst/>
            <a:gdLst/>
            <a:ahLst/>
            <a:cxnLst/>
            <a:rect l="l" t="t" r="r" b="b"/>
            <a:pathLst>
              <a:path w="20859" h="7047" extrusionOk="0">
                <a:moveTo>
                  <a:pt x="8737" y="1"/>
                </a:moveTo>
                <a:cubicBezTo>
                  <a:pt x="6507" y="1"/>
                  <a:pt x="5701" y="1397"/>
                  <a:pt x="4855" y="3466"/>
                </a:cubicBezTo>
                <a:cubicBezTo>
                  <a:pt x="4547" y="3389"/>
                  <a:pt x="4254" y="3354"/>
                  <a:pt x="3978" y="3354"/>
                </a:cubicBezTo>
                <a:cubicBezTo>
                  <a:pt x="1148" y="3354"/>
                  <a:pt x="0" y="7046"/>
                  <a:pt x="0" y="7046"/>
                </a:cubicBezTo>
                <a:lnTo>
                  <a:pt x="20858" y="7046"/>
                </a:lnTo>
                <a:cubicBezTo>
                  <a:pt x="20403" y="5114"/>
                  <a:pt x="19234" y="4822"/>
                  <a:pt x="18570" y="4822"/>
                </a:cubicBezTo>
                <a:cubicBezTo>
                  <a:pt x="18284" y="4822"/>
                  <a:pt x="18092" y="4876"/>
                  <a:pt x="18092" y="4876"/>
                </a:cubicBezTo>
                <a:cubicBezTo>
                  <a:pt x="18092" y="4876"/>
                  <a:pt x="18688" y="2327"/>
                  <a:pt x="16790" y="1432"/>
                </a:cubicBezTo>
                <a:cubicBezTo>
                  <a:pt x="15964" y="1037"/>
                  <a:pt x="15190" y="903"/>
                  <a:pt x="14520" y="903"/>
                </a:cubicBezTo>
                <a:cubicBezTo>
                  <a:pt x="13121" y="903"/>
                  <a:pt x="12179" y="1486"/>
                  <a:pt x="12179" y="1486"/>
                </a:cubicBezTo>
                <a:cubicBezTo>
                  <a:pt x="12179" y="1486"/>
                  <a:pt x="11365" y="347"/>
                  <a:pt x="9873" y="103"/>
                </a:cubicBezTo>
                <a:cubicBezTo>
                  <a:pt x="9457" y="34"/>
                  <a:pt x="9081" y="1"/>
                  <a:pt x="87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0247590" y="2420471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0732" y="19811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 rot="532585">
            <a:off x="655260" y="659477"/>
            <a:ext cx="2088672" cy="931259"/>
            <a:chOff x="638811" y="2327472"/>
            <a:chExt cx="1566541" cy="698461"/>
          </a:xfrm>
        </p:grpSpPr>
        <p:sp>
          <p:nvSpPr>
            <p:cNvPr id="19" name="Google Shape;19;p2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4595974" y="5982859"/>
            <a:ext cx="3003121" cy="328245"/>
          </a:xfrm>
          <a:custGeom>
            <a:avLst/>
            <a:gdLst/>
            <a:ahLst/>
            <a:cxnLst/>
            <a:rect l="l" t="t" r="r" b="b"/>
            <a:pathLst>
              <a:path w="50777" h="5550" extrusionOk="0">
                <a:moveTo>
                  <a:pt x="12136" y="1"/>
                </a:moveTo>
                <a:cubicBezTo>
                  <a:pt x="11725" y="1"/>
                  <a:pt x="11314" y="13"/>
                  <a:pt x="10904" y="41"/>
                </a:cubicBezTo>
                <a:cubicBezTo>
                  <a:pt x="4367" y="421"/>
                  <a:pt x="950" y="3241"/>
                  <a:pt x="190" y="4381"/>
                </a:cubicBezTo>
                <a:lnTo>
                  <a:pt x="1" y="5032"/>
                </a:lnTo>
                <a:cubicBezTo>
                  <a:pt x="1" y="5032"/>
                  <a:pt x="4918" y="2622"/>
                  <a:pt x="10625" y="2622"/>
                </a:cubicBezTo>
                <a:cubicBezTo>
                  <a:pt x="10942" y="2622"/>
                  <a:pt x="11261" y="2629"/>
                  <a:pt x="11582" y="2645"/>
                </a:cubicBezTo>
                <a:cubicBezTo>
                  <a:pt x="16166" y="2889"/>
                  <a:pt x="19475" y="3431"/>
                  <a:pt x="21510" y="4055"/>
                </a:cubicBezTo>
                <a:cubicBezTo>
                  <a:pt x="22595" y="4381"/>
                  <a:pt x="23815" y="4842"/>
                  <a:pt x="24195" y="5221"/>
                </a:cubicBezTo>
                <a:cubicBezTo>
                  <a:pt x="24358" y="5411"/>
                  <a:pt x="24602" y="5466"/>
                  <a:pt x="24982" y="5520"/>
                </a:cubicBezTo>
                <a:cubicBezTo>
                  <a:pt x="25096" y="5541"/>
                  <a:pt x="25197" y="5549"/>
                  <a:pt x="25287" y="5549"/>
                </a:cubicBezTo>
                <a:cubicBezTo>
                  <a:pt x="25669" y="5549"/>
                  <a:pt x="25854" y="5391"/>
                  <a:pt x="25985" y="5303"/>
                </a:cubicBezTo>
                <a:cubicBezTo>
                  <a:pt x="26663" y="4815"/>
                  <a:pt x="27450" y="4489"/>
                  <a:pt x="28128" y="4272"/>
                </a:cubicBezTo>
                <a:cubicBezTo>
                  <a:pt x="29954" y="3639"/>
                  <a:pt x="32851" y="2744"/>
                  <a:pt x="36604" y="2744"/>
                </a:cubicBezTo>
                <a:cubicBezTo>
                  <a:pt x="37031" y="2744"/>
                  <a:pt x="37470" y="2755"/>
                  <a:pt x="37920" y="2780"/>
                </a:cubicBezTo>
                <a:cubicBezTo>
                  <a:pt x="44375" y="3160"/>
                  <a:pt x="50641" y="5438"/>
                  <a:pt x="50641" y="5438"/>
                </a:cubicBezTo>
                <a:lnTo>
                  <a:pt x="50776" y="4896"/>
                </a:lnTo>
                <a:cubicBezTo>
                  <a:pt x="50776" y="4896"/>
                  <a:pt x="46082" y="864"/>
                  <a:pt x="36965" y="864"/>
                </a:cubicBezTo>
                <a:cubicBezTo>
                  <a:pt x="33704" y="864"/>
                  <a:pt x="29877" y="1380"/>
                  <a:pt x="25497" y="2780"/>
                </a:cubicBezTo>
                <a:lnTo>
                  <a:pt x="24168" y="2835"/>
                </a:lnTo>
                <a:cubicBezTo>
                  <a:pt x="24168" y="2835"/>
                  <a:pt x="18238" y="1"/>
                  <a:pt x="1213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4605614" y="5755035"/>
            <a:ext cx="2993481" cy="515789"/>
          </a:xfrm>
          <a:custGeom>
            <a:avLst/>
            <a:gdLst/>
            <a:ahLst/>
            <a:cxnLst/>
            <a:rect l="l" t="t" r="r" b="b"/>
            <a:pathLst>
              <a:path w="50614" h="8721" extrusionOk="0">
                <a:moveTo>
                  <a:pt x="8832" y="1"/>
                </a:moveTo>
                <a:cubicBezTo>
                  <a:pt x="5904" y="1"/>
                  <a:pt x="3008" y="574"/>
                  <a:pt x="434" y="2130"/>
                </a:cubicBezTo>
                <a:cubicBezTo>
                  <a:pt x="407" y="2157"/>
                  <a:pt x="434" y="2184"/>
                  <a:pt x="461" y="2184"/>
                </a:cubicBezTo>
                <a:cubicBezTo>
                  <a:pt x="2441" y="1560"/>
                  <a:pt x="3716" y="1018"/>
                  <a:pt x="5805" y="692"/>
                </a:cubicBezTo>
                <a:cubicBezTo>
                  <a:pt x="6909" y="532"/>
                  <a:pt x="8021" y="450"/>
                  <a:pt x="9141" y="450"/>
                </a:cubicBezTo>
                <a:cubicBezTo>
                  <a:pt x="10111" y="450"/>
                  <a:pt x="11088" y="512"/>
                  <a:pt x="12070" y="638"/>
                </a:cubicBezTo>
                <a:cubicBezTo>
                  <a:pt x="13616" y="828"/>
                  <a:pt x="15190" y="1180"/>
                  <a:pt x="16654" y="1723"/>
                </a:cubicBezTo>
                <a:cubicBezTo>
                  <a:pt x="16546" y="1696"/>
                  <a:pt x="16464" y="1696"/>
                  <a:pt x="16410" y="1642"/>
                </a:cubicBezTo>
                <a:cubicBezTo>
                  <a:pt x="14674" y="1153"/>
                  <a:pt x="12884" y="801"/>
                  <a:pt x="11094" y="746"/>
                </a:cubicBezTo>
                <a:cubicBezTo>
                  <a:pt x="10816" y="732"/>
                  <a:pt x="10535" y="725"/>
                  <a:pt x="10251" y="725"/>
                </a:cubicBezTo>
                <a:cubicBezTo>
                  <a:pt x="6861" y="725"/>
                  <a:pt x="3150" y="1759"/>
                  <a:pt x="271" y="3486"/>
                </a:cubicBezTo>
                <a:cubicBezTo>
                  <a:pt x="244" y="3486"/>
                  <a:pt x="271" y="3540"/>
                  <a:pt x="299" y="3540"/>
                </a:cubicBezTo>
                <a:cubicBezTo>
                  <a:pt x="3537" y="2386"/>
                  <a:pt x="6775" y="1045"/>
                  <a:pt x="10206" y="1045"/>
                </a:cubicBezTo>
                <a:cubicBezTo>
                  <a:pt x="10483" y="1045"/>
                  <a:pt x="10761" y="1054"/>
                  <a:pt x="11040" y="1072"/>
                </a:cubicBezTo>
                <a:cubicBezTo>
                  <a:pt x="12640" y="1180"/>
                  <a:pt x="14267" y="1479"/>
                  <a:pt x="15841" y="1913"/>
                </a:cubicBezTo>
                <a:cubicBezTo>
                  <a:pt x="16790" y="2157"/>
                  <a:pt x="17658" y="2510"/>
                  <a:pt x="18553" y="2862"/>
                </a:cubicBezTo>
                <a:cubicBezTo>
                  <a:pt x="18689" y="2916"/>
                  <a:pt x="18824" y="2971"/>
                  <a:pt x="18960" y="3052"/>
                </a:cubicBezTo>
                <a:cubicBezTo>
                  <a:pt x="16997" y="2309"/>
                  <a:pt x="14515" y="1722"/>
                  <a:pt x="11742" y="1722"/>
                </a:cubicBezTo>
                <a:cubicBezTo>
                  <a:pt x="11680" y="1722"/>
                  <a:pt x="11617" y="1722"/>
                  <a:pt x="11555" y="1723"/>
                </a:cubicBezTo>
                <a:cubicBezTo>
                  <a:pt x="4042" y="1831"/>
                  <a:pt x="271" y="4354"/>
                  <a:pt x="271" y="4354"/>
                </a:cubicBezTo>
                <a:lnTo>
                  <a:pt x="244" y="4924"/>
                </a:lnTo>
                <a:lnTo>
                  <a:pt x="190" y="5412"/>
                </a:lnTo>
                <a:lnTo>
                  <a:pt x="163" y="5873"/>
                </a:lnTo>
                <a:lnTo>
                  <a:pt x="136" y="6415"/>
                </a:lnTo>
                <a:lnTo>
                  <a:pt x="109" y="6985"/>
                </a:lnTo>
                <a:lnTo>
                  <a:pt x="55" y="7365"/>
                </a:lnTo>
                <a:lnTo>
                  <a:pt x="0" y="8206"/>
                </a:lnTo>
                <a:cubicBezTo>
                  <a:pt x="0" y="8206"/>
                  <a:pt x="4340" y="5249"/>
                  <a:pt x="10443" y="5249"/>
                </a:cubicBezTo>
                <a:cubicBezTo>
                  <a:pt x="16546" y="5249"/>
                  <a:pt x="22242" y="7175"/>
                  <a:pt x="23761" y="8531"/>
                </a:cubicBezTo>
                <a:cubicBezTo>
                  <a:pt x="25632" y="8531"/>
                  <a:pt x="25931" y="8667"/>
                  <a:pt x="25931" y="8667"/>
                </a:cubicBezTo>
                <a:cubicBezTo>
                  <a:pt x="25931" y="8667"/>
                  <a:pt x="29847" y="5197"/>
                  <a:pt x="36851" y="5197"/>
                </a:cubicBezTo>
                <a:cubicBezTo>
                  <a:pt x="37753" y="5197"/>
                  <a:pt x="38707" y="5255"/>
                  <a:pt x="39710" y="5385"/>
                </a:cubicBezTo>
                <a:cubicBezTo>
                  <a:pt x="48471" y="6551"/>
                  <a:pt x="50613" y="8721"/>
                  <a:pt x="50613" y="8721"/>
                </a:cubicBezTo>
                <a:lnTo>
                  <a:pt x="50478" y="7907"/>
                </a:lnTo>
                <a:lnTo>
                  <a:pt x="50424" y="7446"/>
                </a:lnTo>
                <a:lnTo>
                  <a:pt x="50315" y="6768"/>
                </a:lnTo>
                <a:lnTo>
                  <a:pt x="50288" y="6470"/>
                </a:lnTo>
                <a:lnTo>
                  <a:pt x="50234" y="6144"/>
                </a:lnTo>
                <a:lnTo>
                  <a:pt x="50179" y="5520"/>
                </a:lnTo>
                <a:lnTo>
                  <a:pt x="50071" y="4815"/>
                </a:lnTo>
                <a:cubicBezTo>
                  <a:pt x="50071" y="4815"/>
                  <a:pt x="45291" y="1925"/>
                  <a:pt x="38525" y="1925"/>
                </a:cubicBezTo>
                <a:cubicBezTo>
                  <a:pt x="35073" y="1925"/>
                  <a:pt x="31103" y="2678"/>
                  <a:pt x="26989" y="4951"/>
                </a:cubicBezTo>
                <a:cubicBezTo>
                  <a:pt x="29701" y="3188"/>
                  <a:pt x="32603" y="1831"/>
                  <a:pt x="35912" y="1343"/>
                </a:cubicBezTo>
                <a:cubicBezTo>
                  <a:pt x="36803" y="1226"/>
                  <a:pt x="37689" y="1170"/>
                  <a:pt x="38572" y="1170"/>
                </a:cubicBezTo>
                <a:cubicBezTo>
                  <a:pt x="39732" y="1170"/>
                  <a:pt x="40887" y="1267"/>
                  <a:pt x="42042" y="1452"/>
                </a:cubicBezTo>
                <a:cubicBezTo>
                  <a:pt x="43127" y="1614"/>
                  <a:pt x="44185" y="1886"/>
                  <a:pt x="45189" y="2238"/>
                </a:cubicBezTo>
                <a:cubicBezTo>
                  <a:pt x="46111" y="2537"/>
                  <a:pt x="48715" y="3920"/>
                  <a:pt x="49664" y="4164"/>
                </a:cubicBezTo>
                <a:cubicBezTo>
                  <a:pt x="49676" y="4166"/>
                  <a:pt x="49688" y="4167"/>
                  <a:pt x="49699" y="4167"/>
                </a:cubicBezTo>
                <a:cubicBezTo>
                  <a:pt x="49838" y="4167"/>
                  <a:pt x="49900" y="4020"/>
                  <a:pt x="49800" y="3920"/>
                </a:cubicBezTo>
                <a:cubicBezTo>
                  <a:pt x="48986" y="3323"/>
                  <a:pt x="46219" y="2103"/>
                  <a:pt x="45216" y="1804"/>
                </a:cubicBezTo>
                <a:cubicBezTo>
                  <a:pt x="44212" y="1452"/>
                  <a:pt x="43181" y="1180"/>
                  <a:pt x="42151" y="1018"/>
                </a:cubicBezTo>
                <a:cubicBezTo>
                  <a:pt x="41078" y="810"/>
                  <a:pt x="39994" y="724"/>
                  <a:pt x="38906" y="724"/>
                </a:cubicBezTo>
                <a:cubicBezTo>
                  <a:pt x="38289" y="724"/>
                  <a:pt x="37670" y="752"/>
                  <a:pt x="37051" y="801"/>
                </a:cubicBezTo>
                <a:cubicBezTo>
                  <a:pt x="38022" y="671"/>
                  <a:pt x="38999" y="604"/>
                  <a:pt x="39974" y="604"/>
                </a:cubicBezTo>
                <a:cubicBezTo>
                  <a:pt x="41041" y="604"/>
                  <a:pt x="42105" y="685"/>
                  <a:pt x="43154" y="855"/>
                </a:cubicBezTo>
                <a:cubicBezTo>
                  <a:pt x="45162" y="1126"/>
                  <a:pt x="47765" y="1804"/>
                  <a:pt x="49393" y="3052"/>
                </a:cubicBezTo>
                <a:cubicBezTo>
                  <a:pt x="49416" y="3066"/>
                  <a:pt x="49439" y="3072"/>
                  <a:pt x="49462" y="3072"/>
                </a:cubicBezTo>
                <a:cubicBezTo>
                  <a:pt x="49575" y="3072"/>
                  <a:pt x="49668" y="2925"/>
                  <a:pt x="49556" y="2835"/>
                </a:cubicBezTo>
                <a:cubicBezTo>
                  <a:pt x="47901" y="1614"/>
                  <a:pt x="45677" y="801"/>
                  <a:pt x="43697" y="475"/>
                </a:cubicBezTo>
                <a:cubicBezTo>
                  <a:pt x="42421" y="250"/>
                  <a:pt x="41129" y="133"/>
                  <a:pt x="39829" y="133"/>
                </a:cubicBezTo>
                <a:cubicBezTo>
                  <a:pt x="38780" y="133"/>
                  <a:pt x="37726" y="209"/>
                  <a:pt x="36672" y="367"/>
                </a:cubicBezTo>
                <a:cubicBezTo>
                  <a:pt x="32739" y="936"/>
                  <a:pt x="28399" y="2672"/>
                  <a:pt x="25551" y="5574"/>
                </a:cubicBezTo>
                <a:lnTo>
                  <a:pt x="23652" y="5493"/>
                </a:lnTo>
                <a:cubicBezTo>
                  <a:pt x="23652" y="5493"/>
                  <a:pt x="20859" y="2971"/>
                  <a:pt x="18173" y="1886"/>
                </a:cubicBezTo>
                <a:cubicBezTo>
                  <a:pt x="16193" y="1072"/>
                  <a:pt x="14105" y="475"/>
                  <a:pt x="11989" y="204"/>
                </a:cubicBezTo>
                <a:cubicBezTo>
                  <a:pt x="10942" y="75"/>
                  <a:pt x="9885" y="1"/>
                  <a:pt x="88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6007681" y="6079915"/>
            <a:ext cx="131593" cy="190915"/>
          </a:xfrm>
          <a:custGeom>
            <a:avLst/>
            <a:gdLst/>
            <a:ahLst/>
            <a:cxnLst/>
            <a:rect l="l" t="t" r="r" b="b"/>
            <a:pathLst>
              <a:path w="2225" h="3228" extrusionOk="0">
                <a:moveTo>
                  <a:pt x="1" y="0"/>
                </a:moveTo>
                <a:lnTo>
                  <a:pt x="55" y="3038"/>
                </a:lnTo>
                <a:lnTo>
                  <a:pt x="2225" y="3228"/>
                </a:lnTo>
                <a:lnTo>
                  <a:pt x="1845" y="109"/>
                </a:lnTo>
                <a:lnTo>
                  <a:pt x="1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100713" y="5986822"/>
            <a:ext cx="328955" cy="158919"/>
          </a:xfrm>
          <a:custGeom>
            <a:avLst/>
            <a:gdLst/>
            <a:ahLst/>
            <a:cxnLst/>
            <a:rect l="l" t="t" r="r" b="b"/>
            <a:pathLst>
              <a:path w="5562" h="2687" extrusionOk="0">
                <a:moveTo>
                  <a:pt x="5561" y="1"/>
                </a:moveTo>
                <a:cubicBezTo>
                  <a:pt x="2767" y="462"/>
                  <a:pt x="1" y="2686"/>
                  <a:pt x="1" y="2686"/>
                </a:cubicBezTo>
                <a:cubicBezTo>
                  <a:pt x="1" y="2686"/>
                  <a:pt x="3310" y="1059"/>
                  <a:pt x="5561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6111952" y="6091094"/>
            <a:ext cx="197361" cy="93151"/>
          </a:xfrm>
          <a:custGeom>
            <a:avLst/>
            <a:gdLst/>
            <a:ahLst/>
            <a:cxnLst/>
            <a:rect l="l" t="t" r="r" b="b"/>
            <a:pathLst>
              <a:path w="3337" h="1575" extrusionOk="0">
                <a:moveTo>
                  <a:pt x="3337" y="1"/>
                </a:moveTo>
                <a:cubicBezTo>
                  <a:pt x="1547" y="381"/>
                  <a:pt x="1" y="1574"/>
                  <a:pt x="1" y="1574"/>
                </a:cubicBezTo>
                <a:cubicBezTo>
                  <a:pt x="1" y="1574"/>
                  <a:pt x="1492" y="1086"/>
                  <a:pt x="3337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116742" y="6161712"/>
            <a:ext cx="125207" cy="52992"/>
          </a:xfrm>
          <a:custGeom>
            <a:avLst/>
            <a:gdLst/>
            <a:ahLst/>
            <a:cxnLst/>
            <a:rect l="l" t="t" r="r" b="b"/>
            <a:pathLst>
              <a:path w="2117" h="896" extrusionOk="0">
                <a:moveTo>
                  <a:pt x="2117" y="0"/>
                </a:moveTo>
                <a:cubicBezTo>
                  <a:pt x="923" y="299"/>
                  <a:pt x="1" y="896"/>
                  <a:pt x="1" y="896"/>
                </a:cubicBezTo>
                <a:cubicBezTo>
                  <a:pt x="1" y="896"/>
                  <a:pt x="1194" y="570"/>
                  <a:pt x="2117" y="0"/>
                </a:cubicBezTo>
                <a:close/>
              </a:path>
            </a:pathLst>
          </a:custGeom>
          <a:solidFill>
            <a:srgbClr val="BDDEE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7119409" y="5945125"/>
            <a:ext cx="460431" cy="170096"/>
          </a:xfrm>
          <a:custGeom>
            <a:avLst/>
            <a:gdLst/>
            <a:ahLst/>
            <a:cxnLst/>
            <a:rect l="l" t="t" r="r" b="b"/>
            <a:pathLst>
              <a:path w="7785" h="2876" extrusionOk="0">
                <a:moveTo>
                  <a:pt x="0" y="1"/>
                </a:moveTo>
                <a:lnTo>
                  <a:pt x="0" y="1"/>
                </a:lnTo>
                <a:cubicBezTo>
                  <a:pt x="109" y="28"/>
                  <a:pt x="787" y="136"/>
                  <a:pt x="2035" y="516"/>
                </a:cubicBezTo>
                <a:cubicBezTo>
                  <a:pt x="4584" y="1248"/>
                  <a:pt x="6646" y="2306"/>
                  <a:pt x="7785" y="2876"/>
                </a:cubicBezTo>
                <a:lnTo>
                  <a:pt x="7676" y="2279"/>
                </a:lnTo>
                <a:cubicBezTo>
                  <a:pt x="5669" y="1248"/>
                  <a:pt x="1872" y="136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390524" y="6059037"/>
            <a:ext cx="192571" cy="94688"/>
          </a:xfrm>
          <a:custGeom>
            <a:avLst/>
            <a:gdLst/>
            <a:ahLst/>
            <a:cxnLst/>
            <a:rect l="l" t="t" r="r" b="b"/>
            <a:pathLst>
              <a:path w="3256" h="1601" extrusionOk="0">
                <a:moveTo>
                  <a:pt x="0" y="1"/>
                </a:moveTo>
                <a:lnTo>
                  <a:pt x="0" y="1"/>
                </a:lnTo>
                <a:cubicBezTo>
                  <a:pt x="109" y="55"/>
                  <a:pt x="706" y="245"/>
                  <a:pt x="1899" y="868"/>
                </a:cubicBezTo>
                <a:cubicBezTo>
                  <a:pt x="2387" y="1085"/>
                  <a:pt x="2821" y="1357"/>
                  <a:pt x="3255" y="1601"/>
                </a:cubicBezTo>
                <a:lnTo>
                  <a:pt x="3228" y="1302"/>
                </a:lnTo>
                <a:cubicBezTo>
                  <a:pt x="2007" y="733"/>
                  <a:pt x="814" y="218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307073" y="6095943"/>
            <a:ext cx="284007" cy="123551"/>
          </a:xfrm>
          <a:custGeom>
            <a:avLst/>
            <a:gdLst/>
            <a:ahLst/>
            <a:cxnLst/>
            <a:rect l="l" t="t" r="r" b="b"/>
            <a:pathLst>
              <a:path w="4802" h="2089" extrusionOk="0">
                <a:moveTo>
                  <a:pt x="1" y="0"/>
                </a:moveTo>
                <a:lnTo>
                  <a:pt x="1" y="0"/>
                </a:lnTo>
                <a:cubicBezTo>
                  <a:pt x="82" y="27"/>
                  <a:pt x="733" y="190"/>
                  <a:pt x="1954" y="706"/>
                </a:cubicBezTo>
                <a:cubicBezTo>
                  <a:pt x="3012" y="1140"/>
                  <a:pt x="3961" y="1628"/>
                  <a:pt x="4802" y="2089"/>
                </a:cubicBezTo>
                <a:lnTo>
                  <a:pt x="4748" y="1682"/>
                </a:lnTo>
                <a:cubicBezTo>
                  <a:pt x="3039" y="895"/>
                  <a:pt x="1140" y="190"/>
                  <a:pt x="1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4620046" y="5954766"/>
            <a:ext cx="248697" cy="125207"/>
          </a:xfrm>
          <a:custGeom>
            <a:avLst/>
            <a:gdLst/>
            <a:ahLst/>
            <a:cxnLst/>
            <a:rect l="l" t="t" r="r" b="b"/>
            <a:pathLst>
              <a:path w="4205" h="2117" extrusionOk="0">
                <a:moveTo>
                  <a:pt x="4205" y="0"/>
                </a:moveTo>
                <a:cubicBezTo>
                  <a:pt x="2713" y="407"/>
                  <a:pt x="868" y="1221"/>
                  <a:pt x="27" y="1601"/>
                </a:cubicBezTo>
                <a:lnTo>
                  <a:pt x="0" y="2116"/>
                </a:lnTo>
                <a:lnTo>
                  <a:pt x="4205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4612002" y="6115166"/>
            <a:ext cx="155665" cy="78660"/>
          </a:xfrm>
          <a:custGeom>
            <a:avLst/>
            <a:gdLst/>
            <a:ahLst/>
            <a:cxnLst/>
            <a:rect l="l" t="t" r="r" b="b"/>
            <a:pathLst>
              <a:path w="2632" h="1330" extrusionOk="0">
                <a:moveTo>
                  <a:pt x="2632" y="1"/>
                </a:moveTo>
                <a:lnTo>
                  <a:pt x="2632" y="1"/>
                </a:lnTo>
                <a:cubicBezTo>
                  <a:pt x="1710" y="218"/>
                  <a:pt x="706" y="652"/>
                  <a:pt x="28" y="950"/>
                </a:cubicBezTo>
                <a:lnTo>
                  <a:pt x="1" y="1330"/>
                </a:lnTo>
                <a:cubicBezTo>
                  <a:pt x="625" y="1004"/>
                  <a:pt x="1574" y="516"/>
                  <a:pt x="2632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4615195" y="5975643"/>
            <a:ext cx="463684" cy="162053"/>
          </a:xfrm>
          <a:custGeom>
            <a:avLst/>
            <a:gdLst/>
            <a:ahLst/>
            <a:cxnLst/>
            <a:rect l="l" t="t" r="r" b="b"/>
            <a:pathLst>
              <a:path w="7840" h="2740" extrusionOk="0">
                <a:moveTo>
                  <a:pt x="7840" y="0"/>
                </a:moveTo>
                <a:lnTo>
                  <a:pt x="7840" y="0"/>
                </a:lnTo>
                <a:cubicBezTo>
                  <a:pt x="4070" y="298"/>
                  <a:pt x="1222" y="1600"/>
                  <a:pt x="28" y="2197"/>
                </a:cubicBezTo>
                <a:lnTo>
                  <a:pt x="1" y="2740"/>
                </a:lnTo>
                <a:cubicBezTo>
                  <a:pt x="1737" y="1790"/>
                  <a:pt x="4585" y="678"/>
                  <a:pt x="784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5730176" y="5937141"/>
            <a:ext cx="296781" cy="184527"/>
          </a:xfrm>
          <a:custGeom>
            <a:avLst/>
            <a:gdLst/>
            <a:ahLst/>
            <a:cxnLst/>
            <a:rect l="l" t="t" r="r" b="b"/>
            <a:pathLst>
              <a:path w="5018" h="312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468" y="1736"/>
                  <a:pt x="5018" y="3119"/>
                </a:cubicBezTo>
                <a:cubicBezTo>
                  <a:pt x="1574" y="543"/>
                  <a:pt x="0" y="0"/>
                  <a:pt x="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9621965" y="5428558"/>
            <a:ext cx="309675" cy="157263"/>
          </a:xfrm>
          <a:custGeom>
            <a:avLst/>
            <a:gdLst/>
            <a:ahLst/>
            <a:cxnLst/>
            <a:rect l="l" t="t" r="r" b="b"/>
            <a:pathLst>
              <a:path w="5236" h="2659" extrusionOk="0">
                <a:moveTo>
                  <a:pt x="2089" y="1"/>
                </a:moveTo>
                <a:lnTo>
                  <a:pt x="1" y="2659"/>
                </a:lnTo>
                <a:lnTo>
                  <a:pt x="1981" y="2469"/>
                </a:lnTo>
                <a:lnTo>
                  <a:pt x="2767" y="1384"/>
                </a:lnTo>
                <a:lnTo>
                  <a:pt x="5236" y="1384"/>
                </a:lnTo>
                <a:lnTo>
                  <a:pt x="5236" y="136"/>
                </a:lnTo>
                <a:lnTo>
                  <a:pt x="415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9740667" y="4182090"/>
            <a:ext cx="882360" cy="1743841"/>
          </a:xfrm>
          <a:custGeom>
            <a:avLst/>
            <a:gdLst/>
            <a:ahLst/>
            <a:cxnLst/>
            <a:rect l="l" t="t" r="r" b="b"/>
            <a:pathLst>
              <a:path w="14919" h="29485" extrusionOk="0">
                <a:moveTo>
                  <a:pt x="3635" y="1"/>
                </a:moveTo>
                <a:lnTo>
                  <a:pt x="1" y="4151"/>
                </a:lnTo>
                <a:cubicBezTo>
                  <a:pt x="1" y="4151"/>
                  <a:pt x="3554" y="6754"/>
                  <a:pt x="5290" y="8328"/>
                </a:cubicBezTo>
                <a:cubicBezTo>
                  <a:pt x="5941" y="8897"/>
                  <a:pt x="6538" y="9413"/>
                  <a:pt x="7053" y="9955"/>
                </a:cubicBezTo>
                <a:cubicBezTo>
                  <a:pt x="8138" y="11094"/>
                  <a:pt x="8816" y="12450"/>
                  <a:pt x="8626" y="15298"/>
                </a:cubicBezTo>
                <a:cubicBezTo>
                  <a:pt x="8436" y="18228"/>
                  <a:pt x="6131" y="19584"/>
                  <a:pt x="4151" y="20344"/>
                </a:cubicBezTo>
                <a:cubicBezTo>
                  <a:pt x="3364" y="20615"/>
                  <a:pt x="2659" y="20859"/>
                  <a:pt x="2116" y="21022"/>
                </a:cubicBezTo>
                <a:lnTo>
                  <a:pt x="2116" y="27206"/>
                </a:lnTo>
                <a:lnTo>
                  <a:pt x="2116" y="29484"/>
                </a:lnTo>
                <a:lnTo>
                  <a:pt x="8084" y="29484"/>
                </a:lnTo>
                <a:lnTo>
                  <a:pt x="8138" y="27206"/>
                </a:lnTo>
                <a:lnTo>
                  <a:pt x="8246" y="24141"/>
                </a:lnTo>
                <a:cubicBezTo>
                  <a:pt x="8246" y="24141"/>
                  <a:pt x="8301" y="24141"/>
                  <a:pt x="8409" y="24087"/>
                </a:cubicBezTo>
                <a:cubicBezTo>
                  <a:pt x="9359" y="23571"/>
                  <a:pt x="14404" y="20750"/>
                  <a:pt x="14783" y="15109"/>
                </a:cubicBezTo>
                <a:cubicBezTo>
                  <a:pt x="14919" y="12803"/>
                  <a:pt x="14268" y="10796"/>
                  <a:pt x="13346" y="9169"/>
                </a:cubicBezTo>
                <a:cubicBezTo>
                  <a:pt x="12207" y="7107"/>
                  <a:pt x="10688" y="5670"/>
                  <a:pt x="10037" y="5073"/>
                </a:cubicBezTo>
                <a:cubicBezTo>
                  <a:pt x="8897" y="3988"/>
                  <a:pt x="3635" y="1"/>
                  <a:pt x="3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9864219" y="5791114"/>
            <a:ext cx="357759" cy="134847"/>
          </a:xfrm>
          <a:custGeom>
            <a:avLst/>
            <a:gdLst/>
            <a:ahLst/>
            <a:cxnLst/>
            <a:rect l="l" t="t" r="r" b="b"/>
            <a:pathLst>
              <a:path w="6049" h="2280" extrusionOk="0">
                <a:moveTo>
                  <a:pt x="0" y="1"/>
                </a:moveTo>
                <a:lnTo>
                  <a:pt x="0" y="2279"/>
                </a:lnTo>
                <a:lnTo>
                  <a:pt x="5968" y="2279"/>
                </a:lnTo>
                <a:lnTo>
                  <a:pt x="604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9987711" y="4706700"/>
            <a:ext cx="635317" cy="899984"/>
          </a:xfrm>
          <a:custGeom>
            <a:avLst/>
            <a:gdLst/>
            <a:ahLst/>
            <a:cxnLst/>
            <a:rect l="l" t="t" r="r" b="b"/>
            <a:pathLst>
              <a:path w="10742" h="15217" extrusionOk="0">
                <a:moveTo>
                  <a:pt x="6917" y="0"/>
                </a:moveTo>
                <a:cubicBezTo>
                  <a:pt x="5453" y="0"/>
                  <a:pt x="4097" y="353"/>
                  <a:pt x="2903" y="1085"/>
                </a:cubicBezTo>
                <a:cubicBezTo>
                  <a:pt x="3988" y="2224"/>
                  <a:pt x="4666" y="3580"/>
                  <a:pt x="4476" y="6428"/>
                </a:cubicBezTo>
                <a:cubicBezTo>
                  <a:pt x="4314" y="9358"/>
                  <a:pt x="2008" y="10714"/>
                  <a:pt x="1" y="11474"/>
                </a:cubicBezTo>
                <a:cubicBezTo>
                  <a:pt x="869" y="13209"/>
                  <a:pt x="2415" y="14539"/>
                  <a:pt x="4232" y="15217"/>
                </a:cubicBezTo>
                <a:cubicBezTo>
                  <a:pt x="5182" y="14701"/>
                  <a:pt x="10227" y="11880"/>
                  <a:pt x="10606" y="6239"/>
                </a:cubicBezTo>
                <a:cubicBezTo>
                  <a:pt x="10742" y="3933"/>
                  <a:pt x="10091" y="1926"/>
                  <a:pt x="9223" y="326"/>
                </a:cubicBezTo>
                <a:cubicBezTo>
                  <a:pt x="8464" y="136"/>
                  <a:pt x="7731" y="0"/>
                  <a:pt x="6917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10101623" y="4901167"/>
            <a:ext cx="588831" cy="536667"/>
          </a:xfrm>
          <a:custGeom>
            <a:avLst/>
            <a:gdLst/>
            <a:ahLst/>
            <a:cxnLst/>
            <a:rect l="l" t="t" r="r" b="b"/>
            <a:pathLst>
              <a:path w="9956" h="9074" extrusionOk="0">
                <a:moveTo>
                  <a:pt x="4968" y="1"/>
                </a:moveTo>
                <a:cubicBezTo>
                  <a:pt x="3805" y="1"/>
                  <a:pt x="2645" y="442"/>
                  <a:pt x="1764" y="1323"/>
                </a:cubicBezTo>
                <a:cubicBezTo>
                  <a:pt x="1" y="3086"/>
                  <a:pt x="1" y="5961"/>
                  <a:pt x="1764" y="7752"/>
                </a:cubicBezTo>
                <a:cubicBezTo>
                  <a:pt x="2645" y="8633"/>
                  <a:pt x="3805" y="9074"/>
                  <a:pt x="4968" y="9074"/>
                </a:cubicBezTo>
                <a:cubicBezTo>
                  <a:pt x="6131" y="9074"/>
                  <a:pt x="7297" y="8633"/>
                  <a:pt x="8192" y="7752"/>
                </a:cubicBezTo>
                <a:cubicBezTo>
                  <a:pt x="9955" y="5961"/>
                  <a:pt x="9955" y="3086"/>
                  <a:pt x="8192" y="1323"/>
                </a:cubicBezTo>
                <a:cubicBezTo>
                  <a:pt x="7297" y="442"/>
                  <a:pt x="6131" y="1"/>
                  <a:pt x="496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10260425" y="5032350"/>
            <a:ext cx="272769" cy="272769"/>
          </a:xfrm>
          <a:custGeom>
            <a:avLst/>
            <a:gdLst/>
            <a:ahLst/>
            <a:cxnLst/>
            <a:rect l="l" t="t" r="r" b="b"/>
            <a:pathLst>
              <a:path w="4612" h="4612" extrusionOk="0">
                <a:moveTo>
                  <a:pt x="2306" y="0"/>
                </a:moveTo>
                <a:cubicBezTo>
                  <a:pt x="1004" y="0"/>
                  <a:pt x="1" y="1031"/>
                  <a:pt x="1" y="2306"/>
                </a:cubicBezTo>
                <a:cubicBezTo>
                  <a:pt x="1" y="3608"/>
                  <a:pt x="1004" y="4611"/>
                  <a:pt x="2306" y="4611"/>
                </a:cubicBezTo>
                <a:cubicBezTo>
                  <a:pt x="3581" y="4611"/>
                  <a:pt x="4612" y="3608"/>
                  <a:pt x="4612" y="2306"/>
                </a:cubicBezTo>
                <a:cubicBezTo>
                  <a:pt x="4612" y="1058"/>
                  <a:pt x="3581" y="0"/>
                  <a:pt x="2306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10343877" y="5117341"/>
            <a:ext cx="104329" cy="104329"/>
          </a:xfrm>
          <a:custGeom>
            <a:avLst/>
            <a:gdLst/>
            <a:ahLst/>
            <a:cxnLst/>
            <a:rect l="l" t="t" r="r" b="b"/>
            <a:pathLst>
              <a:path w="1764" h="1764" extrusionOk="0">
                <a:moveTo>
                  <a:pt x="895" y="1"/>
                </a:moveTo>
                <a:cubicBezTo>
                  <a:pt x="407" y="1"/>
                  <a:pt x="0" y="381"/>
                  <a:pt x="0" y="869"/>
                </a:cubicBezTo>
                <a:cubicBezTo>
                  <a:pt x="0" y="1357"/>
                  <a:pt x="380" y="1764"/>
                  <a:pt x="895" y="1764"/>
                </a:cubicBezTo>
                <a:cubicBezTo>
                  <a:pt x="1357" y="1764"/>
                  <a:pt x="1763" y="1384"/>
                  <a:pt x="1763" y="869"/>
                </a:cubicBezTo>
                <a:cubicBezTo>
                  <a:pt x="1763" y="408"/>
                  <a:pt x="1411" y="1"/>
                  <a:pt x="895" y="1"/>
                </a:cubicBez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8954645" y="5632311"/>
            <a:ext cx="399455" cy="105925"/>
          </a:xfrm>
          <a:custGeom>
            <a:avLst/>
            <a:gdLst/>
            <a:ahLst/>
            <a:cxnLst/>
            <a:rect l="l" t="t" r="r" b="b"/>
            <a:pathLst>
              <a:path w="6754" h="1791" extrusionOk="0">
                <a:moveTo>
                  <a:pt x="0" y="1"/>
                </a:moveTo>
                <a:lnTo>
                  <a:pt x="0" y="1791"/>
                </a:lnTo>
                <a:lnTo>
                  <a:pt x="6754" y="1791"/>
                </a:lnTo>
                <a:lnTo>
                  <a:pt x="6754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9092568" y="5696481"/>
            <a:ext cx="107581" cy="258339"/>
          </a:xfrm>
          <a:custGeom>
            <a:avLst/>
            <a:gdLst/>
            <a:ahLst/>
            <a:cxnLst/>
            <a:rect l="l" t="t" r="r" b="b"/>
            <a:pathLst>
              <a:path w="1819" h="4368" extrusionOk="0">
                <a:moveTo>
                  <a:pt x="1" y="1"/>
                </a:moveTo>
                <a:lnTo>
                  <a:pt x="1" y="4367"/>
                </a:lnTo>
                <a:lnTo>
                  <a:pt x="1818" y="4367"/>
                </a:lnTo>
                <a:lnTo>
                  <a:pt x="1818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8835883" y="5897041"/>
            <a:ext cx="1968408" cy="389873"/>
          </a:xfrm>
          <a:custGeom>
            <a:avLst/>
            <a:gdLst/>
            <a:ahLst/>
            <a:cxnLst/>
            <a:rect l="l" t="t" r="r" b="b"/>
            <a:pathLst>
              <a:path w="33282" h="6592" extrusionOk="0">
                <a:moveTo>
                  <a:pt x="2008" y="0"/>
                </a:moveTo>
                <a:lnTo>
                  <a:pt x="1954" y="3472"/>
                </a:lnTo>
                <a:lnTo>
                  <a:pt x="1" y="6591"/>
                </a:lnTo>
                <a:lnTo>
                  <a:pt x="33282" y="6591"/>
                </a:lnTo>
                <a:lnTo>
                  <a:pt x="30841" y="3472"/>
                </a:lnTo>
                <a:lnTo>
                  <a:pt x="30841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835883" y="6102331"/>
            <a:ext cx="1968408" cy="184587"/>
          </a:xfrm>
          <a:custGeom>
            <a:avLst/>
            <a:gdLst/>
            <a:ahLst/>
            <a:cxnLst/>
            <a:rect l="l" t="t" r="r" b="b"/>
            <a:pathLst>
              <a:path w="33282" h="3121" extrusionOk="0">
                <a:moveTo>
                  <a:pt x="1954" y="1"/>
                </a:moveTo>
                <a:lnTo>
                  <a:pt x="1" y="3120"/>
                </a:lnTo>
                <a:lnTo>
                  <a:pt x="33282" y="3120"/>
                </a:lnTo>
                <a:lnTo>
                  <a:pt x="3084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928977" y="5168678"/>
            <a:ext cx="670567" cy="532645"/>
          </a:xfrm>
          <a:custGeom>
            <a:avLst/>
            <a:gdLst/>
            <a:ahLst/>
            <a:cxnLst/>
            <a:rect l="l" t="t" r="r" b="b"/>
            <a:pathLst>
              <a:path w="11338" h="9006" extrusionOk="0">
                <a:moveTo>
                  <a:pt x="949" y="1"/>
                </a:moveTo>
                <a:lnTo>
                  <a:pt x="0" y="1221"/>
                </a:lnTo>
                <a:lnTo>
                  <a:pt x="10416" y="9006"/>
                </a:lnTo>
                <a:lnTo>
                  <a:pt x="11338" y="7867"/>
                </a:lnTo>
                <a:lnTo>
                  <a:pt x="94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8906502" y="5029156"/>
            <a:ext cx="835813" cy="667373"/>
          </a:xfrm>
          <a:custGeom>
            <a:avLst/>
            <a:gdLst/>
            <a:ahLst/>
            <a:cxnLst/>
            <a:rect l="l" t="t" r="r" b="b"/>
            <a:pathLst>
              <a:path w="14132" h="11284" extrusionOk="0">
                <a:moveTo>
                  <a:pt x="1899" y="0"/>
                </a:moveTo>
                <a:lnTo>
                  <a:pt x="0" y="2089"/>
                </a:lnTo>
                <a:lnTo>
                  <a:pt x="2469" y="3933"/>
                </a:lnTo>
                <a:lnTo>
                  <a:pt x="3391" y="4611"/>
                </a:lnTo>
                <a:lnTo>
                  <a:pt x="6537" y="6917"/>
                </a:lnTo>
                <a:lnTo>
                  <a:pt x="12559" y="11284"/>
                </a:lnTo>
                <a:lnTo>
                  <a:pt x="14132" y="9114"/>
                </a:lnTo>
                <a:lnTo>
                  <a:pt x="8219" y="4665"/>
                </a:lnTo>
                <a:lnTo>
                  <a:pt x="5181" y="2468"/>
                </a:lnTo>
                <a:lnTo>
                  <a:pt x="4232" y="1736"/>
                </a:lnTo>
                <a:lnTo>
                  <a:pt x="1899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9052468" y="5131771"/>
            <a:ext cx="160515" cy="170156"/>
          </a:xfrm>
          <a:custGeom>
            <a:avLst/>
            <a:gdLst/>
            <a:ahLst/>
            <a:cxnLst/>
            <a:rect l="l" t="t" r="r" b="b"/>
            <a:pathLst>
              <a:path w="2714" h="2877" extrusionOk="0">
                <a:moveTo>
                  <a:pt x="1764" y="1"/>
                </a:moveTo>
                <a:lnTo>
                  <a:pt x="1" y="2198"/>
                </a:lnTo>
                <a:lnTo>
                  <a:pt x="923" y="2876"/>
                </a:lnTo>
                <a:lnTo>
                  <a:pt x="2713" y="733"/>
                </a:lnTo>
                <a:lnTo>
                  <a:pt x="1764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9293126" y="5305064"/>
            <a:ext cx="449193" cy="391469"/>
          </a:xfrm>
          <a:custGeom>
            <a:avLst/>
            <a:gdLst/>
            <a:ahLst/>
            <a:cxnLst/>
            <a:rect l="l" t="t" r="r" b="b"/>
            <a:pathLst>
              <a:path w="7595" h="6619" extrusionOk="0">
                <a:moveTo>
                  <a:pt x="1682" y="0"/>
                </a:moveTo>
                <a:lnTo>
                  <a:pt x="0" y="2252"/>
                </a:lnTo>
                <a:lnTo>
                  <a:pt x="6022" y="6619"/>
                </a:lnTo>
                <a:lnTo>
                  <a:pt x="7595" y="4449"/>
                </a:lnTo>
                <a:lnTo>
                  <a:pt x="168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0061524" y="3748975"/>
            <a:ext cx="399513" cy="401111"/>
          </a:xfrm>
          <a:custGeom>
            <a:avLst/>
            <a:gdLst/>
            <a:ahLst/>
            <a:cxnLst/>
            <a:rect l="l" t="t" r="r" b="b"/>
            <a:pathLst>
              <a:path w="6755" h="6782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1330" y="5534"/>
                </a:lnTo>
                <a:lnTo>
                  <a:pt x="2442" y="6347"/>
                </a:lnTo>
                <a:lnTo>
                  <a:pt x="3011" y="6781"/>
                </a:lnTo>
                <a:lnTo>
                  <a:pt x="4557" y="4991"/>
                </a:lnTo>
                <a:lnTo>
                  <a:pt x="6754" y="2360"/>
                </a:lnTo>
                <a:lnTo>
                  <a:pt x="5968" y="1736"/>
                </a:lnTo>
                <a:lnTo>
                  <a:pt x="5181" y="1139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0061523" y="3748975"/>
            <a:ext cx="255144" cy="296840"/>
          </a:xfrm>
          <a:custGeom>
            <a:avLst/>
            <a:gdLst/>
            <a:ahLst/>
            <a:cxnLst/>
            <a:rect l="l" t="t" r="r" b="b"/>
            <a:pathLst>
              <a:path w="4314" h="5019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0061523" y="3906181"/>
            <a:ext cx="269575" cy="243907"/>
          </a:xfrm>
          <a:custGeom>
            <a:avLst/>
            <a:gdLst/>
            <a:ahLst/>
            <a:cxnLst/>
            <a:rect l="l" t="t" r="r" b="b"/>
            <a:pathLst>
              <a:path w="4558" h="4124" extrusionOk="0">
                <a:moveTo>
                  <a:pt x="1574" y="0"/>
                </a:moveTo>
                <a:lnTo>
                  <a:pt x="1" y="1872"/>
                </a:lnTo>
                <a:lnTo>
                  <a:pt x="3011" y="4123"/>
                </a:lnTo>
                <a:lnTo>
                  <a:pt x="4557" y="2333"/>
                </a:lnTo>
                <a:lnTo>
                  <a:pt x="1574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0140126" y="3816340"/>
            <a:ext cx="274365" cy="308077"/>
          </a:xfrm>
          <a:custGeom>
            <a:avLst/>
            <a:gdLst/>
            <a:ahLst/>
            <a:cxnLst/>
            <a:rect l="l" t="t" r="r" b="b"/>
            <a:pathLst>
              <a:path w="4639" h="5209" extrusionOk="0">
                <a:moveTo>
                  <a:pt x="3852" y="0"/>
                </a:moveTo>
                <a:lnTo>
                  <a:pt x="1" y="4395"/>
                </a:lnTo>
                <a:lnTo>
                  <a:pt x="1113" y="5208"/>
                </a:lnTo>
                <a:lnTo>
                  <a:pt x="4639" y="597"/>
                </a:lnTo>
                <a:lnTo>
                  <a:pt x="385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9516098" y="3931850"/>
            <a:ext cx="802161" cy="863079"/>
          </a:xfrm>
          <a:custGeom>
            <a:avLst/>
            <a:gdLst/>
            <a:ahLst/>
            <a:cxnLst/>
            <a:rect l="l" t="t" r="r" b="b"/>
            <a:pathLst>
              <a:path w="13563" h="14593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2821" y="12911"/>
                </a:lnTo>
                <a:lnTo>
                  <a:pt x="4910" y="14593"/>
                </a:lnTo>
                <a:lnTo>
                  <a:pt x="12206" y="5561"/>
                </a:lnTo>
                <a:lnTo>
                  <a:pt x="13562" y="3879"/>
                </a:lnTo>
                <a:lnTo>
                  <a:pt x="11691" y="2306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9516097" y="3931850"/>
            <a:ext cx="582384" cy="683460"/>
          </a:xfrm>
          <a:custGeom>
            <a:avLst/>
            <a:gdLst/>
            <a:ahLst/>
            <a:cxnLst/>
            <a:rect l="l" t="t" r="r" b="b"/>
            <a:pathLst>
              <a:path w="9847" h="11556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9682943" y="4068178"/>
            <a:ext cx="635317" cy="726753"/>
          </a:xfrm>
          <a:custGeom>
            <a:avLst/>
            <a:gdLst/>
            <a:ahLst/>
            <a:cxnLst/>
            <a:rect l="l" t="t" r="r" b="b"/>
            <a:pathLst>
              <a:path w="10742" h="12288" extrusionOk="0">
                <a:moveTo>
                  <a:pt x="8870" y="1"/>
                </a:moveTo>
                <a:lnTo>
                  <a:pt x="0" y="10606"/>
                </a:lnTo>
                <a:lnTo>
                  <a:pt x="2089" y="12288"/>
                </a:lnTo>
                <a:lnTo>
                  <a:pt x="9385" y="3256"/>
                </a:lnTo>
                <a:lnTo>
                  <a:pt x="10741" y="1574"/>
                </a:lnTo>
                <a:lnTo>
                  <a:pt x="8870" y="1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426258" y="4669795"/>
            <a:ext cx="312868" cy="227643"/>
          </a:xfrm>
          <a:custGeom>
            <a:avLst/>
            <a:gdLst/>
            <a:ahLst/>
            <a:cxnLst/>
            <a:rect l="l" t="t" r="r" b="b"/>
            <a:pathLst>
              <a:path w="5290" h="3849" extrusionOk="0">
                <a:moveTo>
                  <a:pt x="136" y="0"/>
                </a:moveTo>
                <a:cubicBezTo>
                  <a:pt x="136" y="0"/>
                  <a:pt x="1" y="1248"/>
                  <a:pt x="1655" y="2930"/>
                </a:cubicBezTo>
                <a:cubicBezTo>
                  <a:pt x="2409" y="3669"/>
                  <a:pt x="3349" y="3849"/>
                  <a:pt x="4085" y="3849"/>
                </a:cubicBezTo>
                <a:cubicBezTo>
                  <a:pt x="4778" y="3849"/>
                  <a:pt x="5290" y="3689"/>
                  <a:pt x="5290" y="3689"/>
                </a:cubicBezTo>
                <a:lnTo>
                  <a:pt x="136" y="0"/>
                </a:ln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9386160" y="4490114"/>
            <a:ext cx="482905" cy="452447"/>
          </a:xfrm>
          <a:custGeom>
            <a:avLst/>
            <a:gdLst/>
            <a:ahLst/>
            <a:cxnLst/>
            <a:rect l="l" t="t" r="r" b="b"/>
            <a:pathLst>
              <a:path w="8165" h="7650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1546" y="4259"/>
                </a:lnTo>
                <a:lnTo>
                  <a:pt x="2197" y="4774"/>
                </a:lnTo>
                <a:lnTo>
                  <a:pt x="3608" y="5995"/>
                </a:lnTo>
                <a:lnTo>
                  <a:pt x="4856" y="6998"/>
                </a:lnTo>
                <a:lnTo>
                  <a:pt x="5615" y="7649"/>
                </a:lnTo>
                <a:lnTo>
                  <a:pt x="8165" y="4828"/>
                </a:lnTo>
                <a:lnTo>
                  <a:pt x="7351" y="4150"/>
                </a:lnTo>
                <a:lnTo>
                  <a:pt x="5886" y="2984"/>
                </a:lnTo>
                <a:lnTo>
                  <a:pt x="4639" y="1953"/>
                </a:lnTo>
                <a:lnTo>
                  <a:pt x="3852" y="1357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9386160" y="4490114"/>
            <a:ext cx="207001" cy="227879"/>
          </a:xfrm>
          <a:custGeom>
            <a:avLst/>
            <a:gdLst/>
            <a:ahLst/>
            <a:cxnLst/>
            <a:rect l="l" t="t" r="r" b="b"/>
            <a:pathLst>
              <a:path w="3500" h="3853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599491" y="4666601"/>
            <a:ext cx="221432" cy="237460"/>
          </a:xfrm>
          <a:custGeom>
            <a:avLst/>
            <a:gdLst/>
            <a:ahLst/>
            <a:cxnLst/>
            <a:rect l="l" t="t" r="r" b="b"/>
            <a:pathLst>
              <a:path w="3744" h="4015" extrusionOk="0">
                <a:moveTo>
                  <a:pt x="2279" y="0"/>
                </a:moveTo>
                <a:lnTo>
                  <a:pt x="1" y="3011"/>
                </a:lnTo>
                <a:lnTo>
                  <a:pt x="1249" y="4014"/>
                </a:lnTo>
                <a:lnTo>
                  <a:pt x="3744" y="1166"/>
                </a:lnTo>
                <a:lnTo>
                  <a:pt x="2279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477595" y="4570313"/>
            <a:ext cx="182931" cy="202211"/>
          </a:xfrm>
          <a:custGeom>
            <a:avLst/>
            <a:gdLst/>
            <a:ahLst/>
            <a:cxnLst/>
            <a:rect l="l" t="t" r="r" b="b"/>
            <a:pathLst>
              <a:path w="3093" h="3419" extrusionOk="0">
                <a:moveTo>
                  <a:pt x="2306" y="1"/>
                </a:moveTo>
                <a:lnTo>
                  <a:pt x="0" y="2903"/>
                </a:lnTo>
                <a:lnTo>
                  <a:pt x="651" y="3418"/>
                </a:lnTo>
                <a:lnTo>
                  <a:pt x="3093" y="597"/>
                </a:lnTo>
                <a:lnTo>
                  <a:pt x="2306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9963641" y="3917419"/>
            <a:ext cx="369055" cy="343327"/>
          </a:xfrm>
          <a:custGeom>
            <a:avLst/>
            <a:gdLst/>
            <a:ahLst/>
            <a:cxnLst/>
            <a:rect l="l" t="t" r="r" b="b"/>
            <a:pathLst>
              <a:path w="6240" h="5805" extrusionOk="0">
                <a:moveTo>
                  <a:pt x="1656" y="0"/>
                </a:moveTo>
                <a:lnTo>
                  <a:pt x="1" y="1899"/>
                </a:lnTo>
                <a:lnTo>
                  <a:pt x="1357" y="3065"/>
                </a:lnTo>
                <a:lnTo>
                  <a:pt x="2144" y="3716"/>
                </a:lnTo>
                <a:lnTo>
                  <a:pt x="3174" y="4584"/>
                </a:lnTo>
                <a:lnTo>
                  <a:pt x="4639" y="5805"/>
                </a:lnTo>
                <a:lnTo>
                  <a:pt x="6239" y="3879"/>
                </a:lnTo>
                <a:lnTo>
                  <a:pt x="4856" y="2686"/>
                </a:lnTo>
                <a:lnTo>
                  <a:pt x="3663" y="1709"/>
                </a:lnTo>
                <a:lnTo>
                  <a:pt x="2985" y="1139"/>
                </a:lnTo>
                <a:lnTo>
                  <a:pt x="1656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10043897" y="3984784"/>
            <a:ext cx="136384" cy="152472"/>
          </a:xfrm>
          <a:custGeom>
            <a:avLst/>
            <a:gdLst/>
            <a:ahLst/>
            <a:cxnLst/>
            <a:rect l="l" t="t" r="r" b="b"/>
            <a:pathLst>
              <a:path w="2306" h="2578" extrusionOk="0">
                <a:moveTo>
                  <a:pt x="1628" y="0"/>
                </a:moveTo>
                <a:lnTo>
                  <a:pt x="0" y="1926"/>
                </a:lnTo>
                <a:lnTo>
                  <a:pt x="787" y="2577"/>
                </a:lnTo>
                <a:lnTo>
                  <a:pt x="2306" y="570"/>
                </a:lnTo>
                <a:lnTo>
                  <a:pt x="1628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10151363" y="4077817"/>
            <a:ext cx="181333" cy="182931"/>
          </a:xfrm>
          <a:custGeom>
            <a:avLst/>
            <a:gdLst/>
            <a:ahLst/>
            <a:cxnLst/>
            <a:rect l="l" t="t" r="r" b="b"/>
            <a:pathLst>
              <a:path w="3066" h="3093" extrusionOk="0">
                <a:moveTo>
                  <a:pt x="1655" y="1"/>
                </a:moveTo>
                <a:cubicBezTo>
                  <a:pt x="1330" y="407"/>
                  <a:pt x="597" y="1221"/>
                  <a:pt x="0" y="1899"/>
                </a:cubicBezTo>
                <a:lnTo>
                  <a:pt x="1465" y="3093"/>
                </a:lnTo>
                <a:lnTo>
                  <a:pt x="3065" y="1167"/>
                </a:lnTo>
                <a:lnTo>
                  <a:pt x="1655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69084" y="4886382"/>
            <a:ext cx="250353" cy="1307423"/>
          </a:xfrm>
          <a:custGeom>
            <a:avLst/>
            <a:gdLst/>
            <a:ahLst/>
            <a:cxnLst/>
            <a:rect l="l" t="t" r="r" b="b"/>
            <a:pathLst>
              <a:path w="4233" h="22106" extrusionOk="0">
                <a:moveTo>
                  <a:pt x="2876" y="0"/>
                </a:moveTo>
                <a:lnTo>
                  <a:pt x="2143" y="27"/>
                </a:lnTo>
                <a:lnTo>
                  <a:pt x="1" y="163"/>
                </a:lnTo>
                <a:lnTo>
                  <a:pt x="1438" y="22106"/>
                </a:lnTo>
                <a:lnTo>
                  <a:pt x="3418" y="21916"/>
                </a:lnTo>
                <a:lnTo>
                  <a:pt x="4232" y="21808"/>
                </a:lnTo>
                <a:lnTo>
                  <a:pt x="4151" y="20777"/>
                </a:lnTo>
                <a:lnTo>
                  <a:pt x="4151" y="20506"/>
                </a:lnTo>
                <a:lnTo>
                  <a:pt x="4069" y="19285"/>
                </a:lnTo>
                <a:lnTo>
                  <a:pt x="4069" y="19014"/>
                </a:lnTo>
                <a:lnTo>
                  <a:pt x="3988" y="17847"/>
                </a:lnTo>
                <a:lnTo>
                  <a:pt x="3961" y="17522"/>
                </a:lnTo>
                <a:lnTo>
                  <a:pt x="3879" y="16356"/>
                </a:lnTo>
                <a:lnTo>
                  <a:pt x="3852" y="16030"/>
                </a:lnTo>
                <a:lnTo>
                  <a:pt x="3798" y="14864"/>
                </a:lnTo>
                <a:lnTo>
                  <a:pt x="3798" y="14593"/>
                </a:lnTo>
                <a:lnTo>
                  <a:pt x="3717" y="13399"/>
                </a:lnTo>
                <a:lnTo>
                  <a:pt x="3690" y="13101"/>
                </a:lnTo>
                <a:lnTo>
                  <a:pt x="3608" y="11907"/>
                </a:lnTo>
                <a:lnTo>
                  <a:pt x="3581" y="11609"/>
                </a:lnTo>
                <a:lnTo>
                  <a:pt x="3500" y="10416"/>
                </a:lnTo>
                <a:lnTo>
                  <a:pt x="3500" y="10117"/>
                </a:lnTo>
                <a:lnTo>
                  <a:pt x="3418" y="8924"/>
                </a:lnTo>
                <a:lnTo>
                  <a:pt x="3418" y="8625"/>
                </a:lnTo>
                <a:lnTo>
                  <a:pt x="3337" y="7459"/>
                </a:lnTo>
                <a:lnTo>
                  <a:pt x="3310" y="7161"/>
                </a:lnTo>
                <a:lnTo>
                  <a:pt x="3256" y="5967"/>
                </a:lnTo>
                <a:lnTo>
                  <a:pt x="3201" y="5669"/>
                </a:lnTo>
                <a:lnTo>
                  <a:pt x="3147" y="4475"/>
                </a:lnTo>
                <a:lnTo>
                  <a:pt x="3147" y="4177"/>
                </a:lnTo>
                <a:lnTo>
                  <a:pt x="3039" y="2984"/>
                </a:lnTo>
                <a:lnTo>
                  <a:pt x="3039" y="2685"/>
                </a:lnTo>
                <a:lnTo>
                  <a:pt x="2984" y="1519"/>
                </a:lnTo>
                <a:lnTo>
                  <a:pt x="2930" y="1221"/>
                </a:lnTo>
                <a:lnTo>
                  <a:pt x="28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8195829" y="4886382"/>
            <a:ext cx="123609" cy="1296244"/>
          </a:xfrm>
          <a:custGeom>
            <a:avLst/>
            <a:gdLst/>
            <a:ahLst/>
            <a:cxnLst/>
            <a:rect l="l" t="t" r="r" b="b"/>
            <a:pathLst>
              <a:path w="2090" h="21917" extrusionOk="0">
                <a:moveTo>
                  <a:pt x="733" y="0"/>
                </a:moveTo>
                <a:lnTo>
                  <a:pt x="0" y="27"/>
                </a:lnTo>
                <a:lnTo>
                  <a:pt x="1275" y="21916"/>
                </a:lnTo>
                <a:lnTo>
                  <a:pt x="2089" y="21808"/>
                </a:lnTo>
                <a:lnTo>
                  <a:pt x="733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235927" y="6099138"/>
            <a:ext cx="80257" cy="19340"/>
          </a:xfrm>
          <a:custGeom>
            <a:avLst/>
            <a:gdLst/>
            <a:ahLst/>
            <a:cxnLst/>
            <a:rect l="l" t="t" r="r" b="b"/>
            <a:pathLst>
              <a:path w="1357" h="327" extrusionOk="0">
                <a:moveTo>
                  <a:pt x="1330" y="1"/>
                </a:moveTo>
                <a:cubicBezTo>
                  <a:pt x="1275" y="1"/>
                  <a:pt x="1248" y="1"/>
                  <a:pt x="1167" y="55"/>
                </a:cubicBezTo>
                <a:cubicBezTo>
                  <a:pt x="787" y="82"/>
                  <a:pt x="407" y="136"/>
                  <a:pt x="82" y="218"/>
                </a:cubicBezTo>
                <a:cubicBezTo>
                  <a:pt x="1" y="218"/>
                  <a:pt x="1" y="326"/>
                  <a:pt x="82" y="326"/>
                </a:cubicBezTo>
                <a:lnTo>
                  <a:pt x="1357" y="326"/>
                </a:lnTo>
                <a:lnTo>
                  <a:pt x="1330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8150938" y="4958538"/>
            <a:ext cx="93092" cy="20937"/>
          </a:xfrm>
          <a:custGeom>
            <a:avLst/>
            <a:gdLst/>
            <a:ahLst/>
            <a:cxnLst/>
            <a:rect l="l" t="t" r="r" b="b"/>
            <a:pathLst>
              <a:path w="1574" h="354" extrusionOk="0">
                <a:moveTo>
                  <a:pt x="1546" y="1"/>
                </a:moveTo>
                <a:cubicBezTo>
                  <a:pt x="1410" y="1"/>
                  <a:pt x="1275" y="28"/>
                  <a:pt x="1139" y="28"/>
                </a:cubicBezTo>
                <a:cubicBezTo>
                  <a:pt x="759" y="82"/>
                  <a:pt x="407" y="136"/>
                  <a:pt x="54" y="218"/>
                </a:cubicBezTo>
                <a:cubicBezTo>
                  <a:pt x="0" y="245"/>
                  <a:pt x="27" y="299"/>
                  <a:pt x="81" y="353"/>
                </a:cubicBezTo>
                <a:lnTo>
                  <a:pt x="1221" y="353"/>
                </a:lnTo>
                <a:cubicBezTo>
                  <a:pt x="1356" y="353"/>
                  <a:pt x="1492" y="353"/>
                  <a:pt x="1573" y="299"/>
                </a:cubicBezTo>
                <a:lnTo>
                  <a:pt x="154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58922" y="5045185"/>
            <a:ext cx="91495" cy="19281"/>
          </a:xfrm>
          <a:custGeom>
            <a:avLst/>
            <a:gdLst/>
            <a:ahLst/>
            <a:cxnLst/>
            <a:rect l="l" t="t" r="r" b="b"/>
            <a:pathLst>
              <a:path w="1547" h="326" extrusionOk="0">
                <a:moveTo>
                  <a:pt x="1520" y="0"/>
                </a:moveTo>
                <a:cubicBezTo>
                  <a:pt x="1384" y="0"/>
                  <a:pt x="1275" y="27"/>
                  <a:pt x="1140" y="27"/>
                </a:cubicBezTo>
                <a:cubicBezTo>
                  <a:pt x="760" y="55"/>
                  <a:pt x="407" y="136"/>
                  <a:pt x="55" y="190"/>
                </a:cubicBezTo>
                <a:cubicBezTo>
                  <a:pt x="1" y="272"/>
                  <a:pt x="1" y="326"/>
                  <a:pt x="55" y="326"/>
                </a:cubicBezTo>
                <a:lnTo>
                  <a:pt x="1194" y="326"/>
                </a:lnTo>
                <a:cubicBezTo>
                  <a:pt x="1303" y="326"/>
                  <a:pt x="1411" y="326"/>
                  <a:pt x="1547" y="299"/>
                </a:cubicBezTo>
                <a:lnTo>
                  <a:pt x="1520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165369" y="5133428"/>
            <a:ext cx="89897" cy="19281"/>
          </a:xfrm>
          <a:custGeom>
            <a:avLst/>
            <a:gdLst/>
            <a:ahLst/>
            <a:cxnLst/>
            <a:rect l="l" t="t" r="r" b="b"/>
            <a:pathLst>
              <a:path w="1520" h="326" extrusionOk="0">
                <a:moveTo>
                  <a:pt x="1465" y="0"/>
                </a:moveTo>
                <a:cubicBezTo>
                  <a:pt x="1329" y="0"/>
                  <a:pt x="1248" y="27"/>
                  <a:pt x="1112" y="27"/>
                </a:cubicBezTo>
                <a:cubicBezTo>
                  <a:pt x="732" y="54"/>
                  <a:pt x="353" y="136"/>
                  <a:pt x="27" y="190"/>
                </a:cubicBezTo>
                <a:cubicBezTo>
                  <a:pt x="0" y="244"/>
                  <a:pt x="0" y="326"/>
                  <a:pt x="54" y="326"/>
                </a:cubicBezTo>
                <a:lnTo>
                  <a:pt x="1166" y="326"/>
                </a:lnTo>
                <a:cubicBezTo>
                  <a:pt x="1275" y="326"/>
                  <a:pt x="1411" y="326"/>
                  <a:pt x="1519" y="298"/>
                </a:cubicBezTo>
                <a:lnTo>
                  <a:pt x="1465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170159" y="5221613"/>
            <a:ext cx="91495" cy="19340"/>
          </a:xfrm>
          <a:custGeom>
            <a:avLst/>
            <a:gdLst/>
            <a:ahLst/>
            <a:cxnLst/>
            <a:rect l="l" t="t" r="r" b="b"/>
            <a:pathLst>
              <a:path w="1547" h="327" extrusionOk="0">
                <a:moveTo>
                  <a:pt x="1492" y="1"/>
                </a:moveTo>
                <a:cubicBezTo>
                  <a:pt x="1411" y="1"/>
                  <a:pt x="1248" y="28"/>
                  <a:pt x="1167" y="28"/>
                </a:cubicBezTo>
                <a:cubicBezTo>
                  <a:pt x="787" y="55"/>
                  <a:pt x="407" y="137"/>
                  <a:pt x="82" y="191"/>
                </a:cubicBezTo>
                <a:cubicBezTo>
                  <a:pt x="1" y="245"/>
                  <a:pt x="1" y="326"/>
                  <a:pt x="82" y="326"/>
                </a:cubicBezTo>
                <a:lnTo>
                  <a:pt x="1194" y="326"/>
                </a:lnTo>
                <a:cubicBezTo>
                  <a:pt x="1302" y="326"/>
                  <a:pt x="1438" y="326"/>
                  <a:pt x="1547" y="299"/>
                </a:cubicBez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8176606" y="5309855"/>
            <a:ext cx="89839" cy="17743"/>
          </a:xfrm>
          <a:custGeom>
            <a:avLst/>
            <a:gdLst/>
            <a:ahLst/>
            <a:cxnLst/>
            <a:rect l="l" t="t" r="r" b="b"/>
            <a:pathLst>
              <a:path w="1519" h="300" extrusionOk="0">
                <a:moveTo>
                  <a:pt x="1492" y="1"/>
                </a:moveTo>
                <a:cubicBezTo>
                  <a:pt x="1383" y="1"/>
                  <a:pt x="1275" y="28"/>
                  <a:pt x="1139" y="28"/>
                </a:cubicBezTo>
                <a:cubicBezTo>
                  <a:pt x="787" y="55"/>
                  <a:pt x="407" y="136"/>
                  <a:pt x="54" y="191"/>
                </a:cubicBezTo>
                <a:cubicBezTo>
                  <a:pt x="0" y="245"/>
                  <a:pt x="27" y="299"/>
                  <a:pt x="108" y="299"/>
                </a:cubicBezTo>
                <a:lnTo>
                  <a:pt x="1519" y="299"/>
                </a:ln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8184591" y="5398099"/>
            <a:ext cx="88301" cy="17684"/>
          </a:xfrm>
          <a:custGeom>
            <a:avLst/>
            <a:gdLst/>
            <a:ahLst/>
            <a:cxnLst/>
            <a:rect l="l" t="t" r="r" b="b"/>
            <a:pathLst>
              <a:path w="1493" h="299" extrusionOk="0">
                <a:moveTo>
                  <a:pt x="1465" y="1"/>
                </a:moveTo>
                <a:cubicBezTo>
                  <a:pt x="1357" y="1"/>
                  <a:pt x="1248" y="28"/>
                  <a:pt x="1140" y="28"/>
                </a:cubicBezTo>
                <a:cubicBezTo>
                  <a:pt x="787" y="55"/>
                  <a:pt x="407" y="136"/>
                  <a:pt x="55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92" y="299"/>
                </a:lnTo>
                <a:lnTo>
                  <a:pt x="1465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8191037" y="5486342"/>
            <a:ext cx="85048" cy="17684"/>
          </a:xfrm>
          <a:custGeom>
            <a:avLst/>
            <a:gdLst/>
            <a:ahLst/>
            <a:cxnLst/>
            <a:rect l="l" t="t" r="r" b="b"/>
            <a:pathLst>
              <a:path w="1438" h="299" extrusionOk="0">
                <a:moveTo>
                  <a:pt x="1411" y="0"/>
                </a:moveTo>
                <a:cubicBezTo>
                  <a:pt x="1329" y="0"/>
                  <a:pt x="1221" y="27"/>
                  <a:pt x="1112" y="27"/>
                </a:cubicBezTo>
                <a:cubicBezTo>
                  <a:pt x="732" y="55"/>
                  <a:pt x="353" y="136"/>
                  <a:pt x="27" y="190"/>
                </a:cubicBezTo>
                <a:cubicBezTo>
                  <a:pt x="0" y="190"/>
                  <a:pt x="0" y="299"/>
                  <a:pt x="54" y="299"/>
                </a:cubicBezTo>
                <a:lnTo>
                  <a:pt x="1438" y="299"/>
                </a:lnTo>
                <a:lnTo>
                  <a:pt x="1411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8195828" y="5572989"/>
            <a:ext cx="86704" cy="17684"/>
          </a:xfrm>
          <a:custGeom>
            <a:avLst/>
            <a:gdLst/>
            <a:ahLst/>
            <a:cxnLst/>
            <a:rect l="l" t="t" r="r" b="b"/>
            <a:pathLst>
              <a:path w="1466" h="299" extrusionOk="0">
                <a:moveTo>
                  <a:pt x="1438" y="0"/>
                </a:moveTo>
                <a:cubicBezTo>
                  <a:pt x="1330" y="0"/>
                  <a:pt x="1275" y="27"/>
                  <a:pt x="1167" y="27"/>
                </a:cubicBezTo>
                <a:cubicBezTo>
                  <a:pt x="787" y="54"/>
                  <a:pt x="434" y="136"/>
                  <a:pt x="82" y="190"/>
                </a:cubicBezTo>
                <a:cubicBezTo>
                  <a:pt x="0" y="217"/>
                  <a:pt x="0" y="298"/>
                  <a:pt x="82" y="298"/>
                </a:cubicBezTo>
                <a:lnTo>
                  <a:pt x="1465" y="298"/>
                </a:lnTo>
                <a:lnTo>
                  <a:pt x="1438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8202215" y="5661173"/>
            <a:ext cx="86704" cy="17743"/>
          </a:xfrm>
          <a:custGeom>
            <a:avLst/>
            <a:gdLst/>
            <a:ahLst/>
            <a:cxnLst/>
            <a:rect l="l" t="t" r="r" b="b"/>
            <a:pathLst>
              <a:path w="1466" h="300" extrusionOk="0">
                <a:moveTo>
                  <a:pt x="1439" y="1"/>
                </a:moveTo>
                <a:cubicBezTo>
                  <a:pt x="1330" y="1"/>
                  <a:pt x="1249" y="28"/>
                  <a:pt x="1194" y="28"/>
                </a:cubicBezTo>
                <a:cubicBezTo>
                  <a:pt x="815" y="55"/>
                  <a:pt x="435" y="136"/>
                  <a:pt x="109" y="191"/>
                </a:cubicBezTo>
                <a:cubicBezTo>
                  <a:pt x="1" y="218"/>
                  <a:pt x="55" y="299"/>
                  <a:pt x="109" y="299"/>
                </a:cubicBezTo>
                <a:lnTo>
                  <a:pt x="1466" y="299"/>
                </a:lnTo>
                <a:lnTo>
                  <a:pt x="1439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8210259" y="5749417"/>
            <a:ext cx="85107" cy="17684"/>
          </a:xfrm>
          <a:custGeom>
            <a:avLst/>
            <a:gdLst/>
            <a:ahLst/>
            <a:cxnLst/>
            <a:rect l="l" t="t" r="r" b="b"/>
            <a:pathLst>
              <a:path w="1439" h="299" extrusionOk="0">
                <a:moveTo>
                  <a:pt x="1411" y="1"/>
                </a:moveTo>
                <a:cubicBezTo>
                  <a:pt x="1330" y="1"/>
                  <a:pt x="1221" y="28"/>
                  <a:pt x="1167" y="28"/>
                </a:cubicBezTo>
                <a:cubicBezTo>
                  <a:pt x="787" y="55"/>
                  <a:pt x="407" y="136"/>
                  <a:pt x="82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38" y="299"/>
                </a:lnTo>
                <a:lnTo>
                  <a:pt x="1411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8216706" y="5837661"/>
            <a:ext cx="81855" cy="17684"/>
          </a:xfrm>
          <a:custGeom>
            <a:avLst/>
            <a:gdLst/>
            <a:ahLst/>
            <a:cxnLst/>
            <a:rect l="l" t="t" r="r" b="b"/>
            <a:pathLst>
              <a:path w="1384" h="299" extrusionOk="0">
                <a:moveTo>
                  <a:pt x="1356" y="0"/>
                </a:moveTo>
                <a:cubicBezTo>
                  <a:pt x="1275" y="0"/>
                  <a:pt x="1221" y="28"/>
                  <a:pt x="1139" y="28"/>
                </a:cubicBezTo>
                <a:cubicBezTo>
                  <a:pt x="787" y="55"/>
                  <a:pt x="407" y="136"/>
                  <a:pt x="54" y="190"/>
                </a:cubicBezTo>
                <a:cubicBezTo>
                  <a:pt x="0" y="190"/>
                  <a:pt x="0" y="272"/>
                  <a:pt x="81" y="299"/>
                </a:cubicBezTo>
                <a:lnTo>
                  <a:pt x="1383" y="299"/>
                </a:lnTo>
                <a:lnTo>
                  <a:pt x="1356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8223094" y="5922650"/>
            <a:ext cx="81855" cy="19340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7" y="1"/>
                </a:moveTo>
                <a:cubicBezTo>
                  <a:pt x="1275" y="1"/>
                  <a:pt x="1221" y="55"/>
                  <a:pt x="1140" y="55"/>
                </a:cubicBezTo>
                <a:cubicBezTo>
                  <a:pt x="760" y="82"/>
                  <a:pt x="407" y="137"/>
                  <a:pt x="55" y="218"/>
                </a:cubicBezTo>
                <a:cubicBezTo>
                  <a:pt x="1" y="245"/>
                  <a:pt x="1" y="326"/>
                  <a:pt x="55" y="326"/>
                </a:cubicBezTo>
                <a:lnTo>
                  <a:pt x="1384" y="326"/>
                </a:lnTo>
                <a:lnTo>
                  <a:pt x="1357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8229540" y="6010894"/>
            <a:ext cx="81855" cy="19340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6" y="1"/>
                </a:moveTo>
                <a:cubicBezTo>
                  <a:pt x="1275" y="1"/>
                  <a:pt x="1221" y="55"/>
                  <a:pt x="1166" y="55"/>
                </a:cubicBezTo>
                <a:cubicBezTo>
                  <a:pt x="787" y="82"/>
                  <a:pt x="434" y="136"/>
                  <a:pt x="81" y="218"/>
                </a:cubicBezTo>
                <a:cubicBezTo>
                  <a:pt x="0" y="218"/>
                  <a:pt x="27" y="326"/>
                  <a:pt x="81" y="326"/>
                </a:cubicBezTo>
                <a:lnTo>
                  <a:pt x="1383" y="326"/>
                </a:lnTo>
                <a:lnTo>
                  <a:pt x="135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8337005" y="4898447"/>
            <a:ext cx="231073" cy="1321263"/>
          </a:xfrm>
          <a:custGeom>
            <a:avLst/>
            <a:gdLst/>
            <a:ahLst/>
            <a:cxnLst/>
            <a:rect l="l" t="t" r="r" b="b"/>
            <a:pathLst>
              <a:path w="3907" h="22340" extrusionOk="0">
                <a:moveTo>
                  <a:pt x="2779" y="0"/>
                </a:moveTo>
                <a:cubicBezTo>
                  <a:pt x="2353" y="0"/>
                  <a:pt x="2038" y="148"/>
                  <a:pt x="1899" y="610"/>
                </a:cubicBezTo>
                <a:cubicBezTo>
                  <a:pt x="1628" y="1396"/>
                  <a:pt x="0" y="18783"/>
                  <a:pt x="0" y="18783"/>
                </a:cubicBezTo>
                <a:cubicBezTo>
                  <a:pt x="0" y="18783"/>
                  <a:pt x="163" y="20030"/>
                  <a:pt x="326" y="21061"/>
                </a:cubicBezTo>
                <a:cubicBezTo>
                  <a:pt x="434" y="21739"/>
                  <a:pt x="543" y="22309"/>
                  <a:pt x="597" y="22336"/>
                </a:cubicBezTo>
                <a:cubicBezTo>
                  <a:pt x="601" y="22338"/>
                  <a:pt x="605" y="22340"/>
                  <a:pt x="609" y="22340"/>
                </a:cubicBezTo>
                <a:cubicBezTo>
                  <a:pt x="701" y="22340"/>
                  <a:pt x="935" y="21816"/>
                  <a:pt x="1194" y="21170"/>
                </a:cubicBezTo>
                <a:cubicBezTo>
                  <a:pt x="1574" y="20302"/>
                  <a:pt x="1953" y="19271"/>
                  <a:pt x="2035" y="18945"/>
                </a:cubicBezTo>
                <a:cubicBezTo>
                  <a:pt x="2170" y="17671"/>
                  <a:pt x="3906" y="1234"/>
                  <a:pt x="3906" y="962"/>
                </a:cubicBezTo>
                <a:cubicBezTo>
                  <a:pt x="3906" y="691"/>
                  <a:pt x="3771" y="366"/>
                  <a:pt x="3526" y="203"/>
                </a:cubicBezTo>
                <a:cubicBezTo>
                  <a:pt x="3391" y="67"/>
                  <a:pt x="3228" y="13"/>
                  <a:pt x="3011" y="13"/>
                </a:cubicBezTo>
                <a:cubicBezTo>
                  <a:pt x="2931" y="5"/>
                  <a:pt x="2853" y="0"/>
                  <a:pt x="2779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8370657" y="4910393"/>
            <a:ext cx="195824" cy="1309315"/>
          </a:xfrm>
          <a:custGeom>
            <a:avLst/>
            <a:gdLst/>
            <a:ahLst/>
            <a:cxnLst/>
            <a:rect l="l" t="t" r="r" b="b"/>
            <a:pathLst>
              <a:path w="3311" h="22138" extrusionOk="0">
                <a:moveTo>
                  <a:pt x="2930" y="1"/>
                </a:moveTo>
                <a:cubicBezTo>
                  <a:pt x="2930" y="2849"/>
                  <a:pt x="1303" y="17387"/>
                  <a:pt x="1167" y="18282"/>
                </a:cubicBezTo>
                <a:cubicBezTo>
                  <a:pt x="1059" y="19123"/>
                  <a:pt x="1" y="22134"/>
                  <a:pt x="1" y="22134"/>
                </a:cubicBezTo>
                <a:cubicBezTo>
                  <a:pt x="5" y="22136"/>
                  <a:pt x="9" y="22138"/>
                  <a:pt x="13" y="22138"/>
                </a:cubicBezTo>
                <a:cubicBezTo>
                  <a:pt x="105" y="22138"/>
                  <a:pt x="339" y="21614"/>
                  <a:pt x="598" y="20968"/>
                </a:cubicBezTo>
                <a:cubicBezTo>
                  <a:pt x="950" y="20100"/>
                  <a:pt x="1357" y="19069"/>
                  <a:pt x="1439" y="18743"/>
                </a:cubicBezTo>
                <a:cubicBezTo>
                  <a:pt x="1574" y="17469"/>
                  <a:pt x="3310" y="1032"/>
                  <a:pt x="3310" y="760"/>
                </a:cubicBezTo>
                <a:cubicBezTo>
                  <a:pt x="3310" y="489"/>
                  <a:pt x="3174" y="164"/>
                  <a:pt x="2930" y="1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8337005" y="4898448"/>
            <a:ext cx="229476" cy="1120529"/>
          </a:xfrm>
          <a:custGeom>
            <a:avLst/>
            <a:gdLst/>
            <a:ahLst/>
            <a:cxnLst/>
            <a:rect l="l" t="t" r="r" b="b"/>
            <a:pathLst>
              <a:path w="3880" h="18946" extrusionOk="0">
                <a:moveTo>
                  <a:pt x="2752" y="0"/>
                </a:moveTo>
                <a:cubicBezTo>
                  <a:pt x="2326" y="0"/>
                  <a:pt x="2011" y="148"/>
                  <a:pt x="1872" y="610"/>
                </a:cubicBezTo>
                <a:cubicBezTo>
                  <a:pt x="1845" y="772"/>
                  <a:pt x="1736" y="1315"/>
                  <a:pt x="1628" y="2102"/>
                </a:cubicBezTo>
                <a:cubicBezTo>
                  <a:pt x="1194" y="5573"/>
                  <a:pt x="0" y="18783"/>
                  <a:pt x="0" y="18783"/>
                </a:cubicBezTo>
                <a:cubicBezTo>
                  <a:pt x="0" y="18783"/>
                  <a:pt x="136" y="18539"/>
                  <a:pt x="245" y="18539"/>
                </a:cubicBezTo>
                <a:cubicBezTo>
                  <a:pt x="326" y="18539"/>
                  <a:pt x="434" y="18728"/>
                  <a:pt x="434" y="18728"/>
                </a:cubicBezTo>
                <a:cubicBezTo>
                  <a:pt x="434" y="18728"/>
                  <a:pt x="570" y="18593"/>
                  <a:pt x="678" y="18593"/>
                </a:cubicBezTo>
                <a:cubicBezTo>
                  <a:pt x="814" y="18593"/>
                  <a:pt x="950" y="18674"/>
                  <a:pt x="1004" y="18783"/>
                </a:cubicBezTo>
                <a:cubicBezTo>
                  <a:pt x="1085" y="18674"/>
                  <a:pt x="1140" y="18647"/>
                  <a:pt x="1248" y="18647"/>
                </a:cubicBezTo>
                <a:cubicBezTo>
                  <a:pt x="1384" y="18647"/>
                  <a:pt x="1492" y="18810"/>
                  <a:pt x="1492" y="18810"/>
                </a:cubicBezTo>
                <a:cubicBezTo>
                  <a:pt x="1492" y="18810"/>
                  <a:pt x="1574" y="18674"/>
                  <a:pt x="1682" y="18674"/>
                </a:cubicBezTo>
                <a:lnTo>
                  <a:pt x="1763" y="18674"/>
                </a:lnTo>
                <a:cubicBezTo>
                  <a:pt x="1980" y="18728"/>
                  <a:pt x="2008" y="18945"/>
                  <a:pt x="2008" y="18945"/>
                </a:cubicBezTo>
                <a:cubicBezTo>
                  <a:pt x="2143" y="17671"/>
                  <a:pt x="3879" y="1234"/>
                  <a:pt x="3879" y="962"/>
                </a:cubicBezTo>
                <a:cubicBezTo>
                  <a:pt x="3879" y="691"/>
                  <a:pt x="3743" y="366"/>
                  <a:pt x="3499" y="203"/>
                </a:cubicBezTo>
                <a:cubicBezTo>
                  <a:pt x="3364" y="67"/>
                  <a:pt x="3201" y="13"/>
                  <a:pt x="2984" y="13"/>
                </a:cubicBezTo>
                <a:cubicBezTo>
                  <a:pt x="2904" y="5"/>
                  <a:pt x="2826" y="0"/>
                  <a:pt x="2752" y="0"/>
                </a:cubicBez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8436484" y="4910394"/>
            <a:ext cx="129997" cy="1108583"/>
          </a:xfrm>
          <a:custGeom>
            <a:avLst/>
            <a:gdLst/>
            <a:ahLst/>
            <a:cxnLst/>
            <a:rect l="l" t="t" r="r" b="b"/>
            <a:pathLst>
              <a:path w="2198" h="18744" extrusionOk="0">
                <a:moveTo>
                  <a:pt x="1817" y="1"/>
                </a:moveTo>
                <a:cubicBezTo>
                  <a:pt x="1817" y="2849"/>
                  <a:pt x="190" y="17387"/>
                  <a:pt x="54" y="18282"/>
                </a:cubicBezTo>
                <a:cubicBezTo>
                  <a:pt x="54" y="18337"/>
                  <a:pt x="0" y="18418"/>
                  <a:pt x="0" y="18472"/>
                </a:cubicBezTo>
                <a:lnTo>
                  <a:pt x="81" y="18472"/>
                </a:lnTo>
                <a:cubicBezTo>
                  <a:pt x="298" y="18526"/>
                  <a:pt x="326" y="18743"/>
                  <a:pt x="326" y="18743"/>
                </a:cubicBezTo>
                <a:cubicBezTo>
                  <a:pt x="461" y="17469"/>
                  <a:pt x="2197" y="1032"/>
                  <a:pt x="2197" y="760"/>
                </a:cubicBezTo>
                <a:cubicBezTo>
                  <a:pt x="2197" y="489"/>
                  <a:pt x="2061" y="164"/>
                  <a:pt x="1817" y="1"/>
                </a:cubicBez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8332214" y="5022710"/>
            <a:ext cx="129997" cy="986629"/>
          </a:xfrm>
          <a:custGeom>
            <a:avLst/>
            <a:gdLst/>
            <a:ahLst/>
            <a:cxnLst/>
            <a:rect l="l" t="t" r="r" b="b"/>
            <a:pathLst>
              <a:path w="2198" h="16682" extrusionOk="0">
                <a:moveTo>
                  <a:pt x="1709" y="1"/>
                </a:moveTo>
                <a:cubicBezTo>
                  <a:pt x="1275" y="3472"/>
                  <a:pt x="0" y="16682"/>
                  <a:pt x="0" y="16682"/>
                </a:cubicBezTo>
                <a:cubicBezTo>
                  <a:pt x="0" y="16682"/>
                  <a:pt x="163" y="16438"/>
                  <a:pt x="244" y="16438"/>
                </a:cubicBezTo>
                <a:cubicBezTo>
                  <a:pt x="353" y="16438"/>
                  <a:pt x="461" y="16627"/>
                  <a:pt x="461" y="16627"/>
                </a:cubicBezTo>
                <a:lnTo>
                  <a:pt x="2197" y="1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8328960" y="4990652"/>
            <a:ext cx="110776" cy="1018685"/>
          </a:xfrm>
          <a:custGeom>
            <a:avLst/>
            <a:gdLst/>
            <a:ahLst/>
            <a:cxnLst/>
            <a:rect l="l" t="t" r="r" b="b"/>
            <a:pathLst>
              <a:path w="1873" h="17224" extrusionOk="0">
                <a:moveTo>
                  <a:pt x="1872" y="0"/>
                </a:moveTo>
                <a:lnTo>
                  <a:pt x="1872" y="0"/>
                </a:lnTo>
                <a:cubicBezTo>
                  <a:pt x="1872" y="3"/>
                  <a:pt x="1330" y="4639"/>
                  <a:pt x="1086" y="6401"/>
                </a:cubicBezTo>
                <a:cubicBezTo>
                  <a:pt x="814" y="8381"/>
                  <a:pt x="1" y="16708"/>
                  <a:pt x="136" y="17224"/>
                </a:cubicBezTo>
                <a:cubicBezTo>
                  <a:pt x="136" y="17224"/>
                  <a:pt x="733" y="10578"/>
                  <a:pt x="1031" y="8002"/>
                </a:cubicBezTo>
                <a:cubicBezTo>
                  <a:pt x="1330" y="5426"/>
                  <a:pt x="1872" y="3"/>
                  <a:pt x="1872" y="0"/>
                </a:cubicBezTo>
                <a:close/>
              </a:path>
            </a:pathLst>
          </a:custGeom>
          <a:solidFill>
            <a:srgbClr val="3760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8394730" y="5005084"/>
            <a:ext cx="133249" cy="1009104"/>
          </a:xfrm>
          <a:custGeom>
            <a:avLst/>
            <a:gdLst/>
            <a:ahLst/>
            <a:cxnLst/>
            <a:rect l="l" t="t" r="r" b="b"/>
            <a:pathLst>
              <a:path w="2253" h="17062" extrusionOk="0">
                <a:moveTo>
                  <a:pt x="1818" y="0"/>
                </a:moveTo>
                <a:lnTo>
                  <a:pt x="1" y="16980"/>
                </a:lnTo>
                <a:cubicBezTo>
                  <a:pt x="80" y="16900"/>
                  <a:pt x="145" y="16850"/>
                  <a:pt x="196" y="16850"/>
                </a:cubicBezTo>
                <a:cubicBezTo>
                  <a:pt x="214" y="16850"/>
                  <a:pt x="230" y="16857"/>
                  <a:pt x="245" y="16871"/>
                </a:cubicBezTo>
                <a:cubicBezTo>
                  <a:pt x="381" y="16871"/>
                  <a:pt x="489" y="17061"/>
                  <a:pt x="489" y="17061"/>
                </a:cubicBezTo>
                <a:lnTo>
                  <a:pt x="2252" y="54"/>
                </a:lnTo>
                <a:lnTo>
                  <a:pt x="1818" y="0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8433233" y="4900517"/>
            <a:ext cx="133249" cy="139873"/>
          </a:xfrm>
          <a:custGeom>
            <a:avLst/>
            <a:gdLst/>
            <a:ahLst/>
            <a:cxnLst/>
            <a:rect l="l" t="t" r="r" b="b"/>
            <a:pathLst>
              <a:path w="2253" h="2365" extrusionOk="0">
                <a:moveTo>
                  <a:pt x="1188" y="1"/>
                </a:moveTo>
                <a:cubicBezTo>
                  <a:pt x="731" y="1"/>
                  <a:pt x="390" y="117"/>
                  <a:pt x="245" y="602"/>
                </a:cubicBezTo>
                <a:cubicBezTo>
                  <a:pt x="218" y="710"/>
                  <a:pt x="136" y="1063"/>
                  <a:pt x="82" y="1551"/>
                </a:cubicBezTo>
                <a:cubicBezTo>
                  <a:pt x="82" y="1687"/>
                  <a:pt x="28" y="1904"/>
                  <a:pt x="1" y="2094"/>
                </a:cubicBezTo>
                <a:cubicBezTo>
                  <a:pt x="161" y="2040"/>
                  <a:pt x="392" y="1975"/>
                  <a:pt x="662" y="1975"/>
                </a:cubicBezTo>
                <a:cubicBezTo>
                  <a:pt x="803" y="1975"/>
                  <a:pt x="955" y="1993"/>
                  <a:pt x="1113" y="2039"/>
                </a:cubicBezTo>
                <a:cubicBezTo>
                  <a:pt x="1384" y="2067"/>
                  <a:pt x="1601" y="2121"/>
                  <a:pt x="1764" y="2202"/>
                </a:cubicBezTo>
                <a:cubicBezTo>
                  <a:pt x="1899" y="2256"/>
                  <a:pt x="2008" y="2311"/>
                  <a:pt x="2062" y="2365"/>
                </a:cubicBezTo>
                <a:cubicBezTo>
                  <a:pt x="2116" y="2121"/>
                  <a:pt x="2116" y="1931"/>
                  <a:pt x="2144" y="1768"/>
                </a:cubicBezTo>
                <a:cubicBezTo>
                  <a:pt x="2198" y="1280"/>
                  <a:pt x="2252" y="982"/>
                  <a:pt x="2252" y="954"/>
                </a:cubicBezTo>
                <a:cubicBezTo>
                  <a:pt x="2252" y="683"/>
                  <a:pt x="2116" y="385"/>
                  <a:pt x="1872" y="195"/>
                </a:cubicBezTo>
                <a:cubicBezTo>
                  <a:pt x="1737" y="59"/>
                  <a:pt x="1574" y="5"/>
                  <a:pt x="1357" y="5"/>
                </a:cubicBezTo>
                <a:cubicBezTo>
                  <a:pt x="1299" y="2"/>
                  <a:pt x="1243" y="1"/>
                  <a:pt x="1188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7503" y="4910393"/>
            <a:ext cx="28980" cy="128400"/>
          </a:xfrm>
          <a:custGeom>
            <a:avLst/>
            <a:gdLst/>
            <a:ahLst/>
            <a:cxnLst/>
            <a:rect l="l" t="t" r="r" b="b"/>
            <a:pathLst>
              <a:path w="490" h="2171" extrusionOk="0">
                <a:moveTo>
                  <a:pt x="109" y="1"/>
                </a:moveTo>
                <a:cubicBezTo>
                  <a:pt x="109" y="489"/>
                  <a:pt x="82" y="1167"/>
                  <a:pt x="1" y="2008"/>
                </a:cubicBezTo>
                <a:cubicBezTo>
                  <a:pt x="136" y="2062"/>
                  <a:pt x="245" y="2117"/>
                  <a:pt x="299" y="2171"/>
                </a:cubicBezTo>
                <a:cubicBezTo>
                  <a:pt x="353" y="1927"/>
                  <a:pt x="353" y="1737"/>
                  <a:pt x="381" y="1574"/>
                </a:cubicBezTo>
                <a:cubicBezTo>
                  <a:pt x="435" y="1086"/>
                  <a:pt x="489" y="787"/>
                  <a:pt x="489" y="760"/>
                </a:cubicBezTo>
                <a:cubicBezTo>
                  <a:pt x="489" y="489"/>
                  <a:pt x="353" y="164"/>
                  <a:pt x="10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354630" y="6138646"/>
            <a:ext cx="51396" cy="84161"/>
          </a:xfrm>
          <a:custGeom>
            <a:avLst/>
            <a:gdLst/>
            <a:ahLst/>
            <a:cxnLst/>
            <a:rect l="l" t="t" r="r" b="b"/>
            <a:pathLst>
              <a:path w="869" h="1423" extrusionOk="0">
                <a:moveTo>
                  <a:pt x="363" y="1"/>
                </a:moveTo>
                <a:cubicBezTo>
                  <a:pt x="235" y="1"/>
                  <a:pt x="102" y="31"/>
                  <a:pt x="1" y="92"/>
                </a:cubicBezTo>
                <a:cubicBezTo>
                  <a:pt x="109" y="770"/>
                  <a:pt x="218" y="1340"/>
                  <a:pt x="272" y="1421"/>
                </a:cubicBezTo>
                <a:cubicBezTo>
                  <a:pt x="274" y="1422"/>
                  <a:pt x="276" y="1422"/>
                  <a:pt x="278" y="1422"/>
                </a:cubicBezTo>
                <a:cubicBezTo>
                  <a:pt x="365" y="1422"/>
                  <a:pt x="604" y="889"/>
                  <a:pt x="869" y="228"/>
                </a:cubicBezTo>
                <a:cubicBezTo>
                  <a:pt x="814" y="201"/>
                  <a:pt x="787" y="146"/>
                  <a:pt x="733" y="119"/>
                </a:cubicBezTo>
                <a:cubicBezTo>
                  <a:pt x="652" y="65"/>
                  <a:pt x="597" y="65"/>
                  <a:pt x="489" y="11"/>
                </a:cubicBezTo>
                <a:cubicBezTo>
                  <a:pt x="448" y="4"/>
                  <a:pt x="406" y="1"/>
                  <a:pt x="363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8425247" y="4980007"/>
            <a:ext cx="136384" cy="97291"/>
          </a:xfrm>
          <a:custGeom>
            <a:avLst/>
            <a:gdLst/>
            <a:ahLst/>
            <a:cxnLst/>
            <a:rect l="l" t="t" r="r" b="b"/>
            <a:pathLst>
              <a:path w="2306" h="1645" extrusionOk="0">
                <a:moveTo>
                  <a:pt x="925" y="0"/>
                </a:moveTo>
                <a:cubicBezTo>
                  <a:pt x="595" y="0"/>
                  <a:pt x="337" y="83"/>
                  <a:pt x="163" y="180"/>
                </a:cubicBezTo>
                <a:cubicBezTo>
                  <a:pt x="109" y="533"/>
                  <a:pt x="82" y="940"/>
                  <a:pt x="0" y="1401"/>
                </a:cubicBezTo>
                <a:cubicBezTo>
                  <a:pt x="194" y="1304"/>
                  <a:pt x="402" y="1221"/>
                  <a:pt x="732" y="1221"/>
                </a:cubicBezTo>
                <a:cubicBezTo>
                  <a:pt x="864" y="1221"/>
                  <a:pt x="1015" y="1234"/>
                  <a:pt x="1194" y="1265"/>
                </a:cubicBezTo>
                <a:cubicBezTo>
                  <a:pt x="1465" y="1292"/>
                  <a:pt x="1655" y="1374"/>
                  <a:pt x="1872" y="1482"/>
                </a:cubicBezTo>
                <a:cubicBezTo>
                  <a:pt x="1953" y="1509"/>
                  <a:pt x="2062" y="1563"/>
                  <a:pt x="2170" y="1645"/>
                </a:cubicBezTo>
                <a:cubicBezTo>
                  <a:pt x="2197" y="1428"/>
                  <a:pt x="2197" y="1238"/>
                  <a:pt x="2224" y="1021"/>
                </a:cubicBezTo>
                <a:cubicBezTo>
                  <a:pt x="2224" y="940"/>
                  <a:pt x="2279" y="831"/>
                  <a:pt x="2279" y="723"/>
                </a:cubicBezTo>
                <a:cubicBezTo>
                  <a:pt x="2279" y="587"/>
                  <a:pt x="2306" y="478"/>
                  <a:pt x="2306" y="397"/>
                </a:cubicBezTo>
                <a:cubicBezTo>
                  <a:pt x="2197" y="316"/>
                  <a:pt x="2116" y="289"/>
                  <a:pt x="1980" y="207"/>
                </a:cubicBezTo>
                <a:cubicBezTo>
                  <a:pt x="1790" y="153"/>
                  <a:pt x="1601" y="72"/>
                  <a:pt x="1356" y="44"/>
                </a:cubicBezTo>
                <a:cubicBezTo>
                  <a:pt x="1201" y="13"/>
                  <a:pt x="1057" y="0"/>
                  <a:pt x="9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8537503" y="4992249"/>
            <a:ext cx="25728" cy="85048"/>
          </a:xfrm>
          <a:custGeom>
            <a:avLst/>
            <a:gdLst/>
            <a:ahLst/>
            <a:cxnLst/>
            <a:rect l="l" t="t" r="r" b="b"/>
            <a:pathLst>
              <a:path w="435" h="1438" extrusionOk="0">
                <a:moveTo>
                  <a:pt x="109" y="0"/>
                </a:moveTo>
                <a:cubicBezTo>
                  <a:pt x="82" y="380"/>
                  <a:pt x="28" y="814"/>
                  <a:pt x="1" y="1275"/>
                </a:cubicBezTo>
                <a:cubicBezTo>
                  <a:pt x="109" y="1302"/>
                  <a:pt x="218" y="1356"/>
                  <a:pt x="299" y="1438"/>
                </a:cubicBezTo>
                <a:cubicBezTo>
                  <a:pt x="326" y="1221"/>
                  <a:pt x="326" y="1031"/>
                  <a:pt x="381" y="814"/>
                </a:cubicBezTo>
                <a:cubicBezTo>
                  <a:pt x="381" y="733"/>
                  <a:pt x="408" y="624"/>
                  <a:pt x="408" y="516"/>
                </a:cubicBezTo>
                <a:cubicBezTo>
                  <a:pt x="408" y="380"/>
                  <a:pt x="435" y="271"/>
                  <a:pt x="435" y="190"/>
                </a:cubicBezTo>
                <a:cubicBezTo>
                  <a:pt x="353" y="109"/>
                  <a:pt x="245" y="82"/>
                  <a:pt x="109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8450916" y="4913943"/>
            <a:ext cx="54589" cy="49503"/>
          </a:xfrm>
          <a:custGeom>
            <a:avLst/>
            <a:gdLst/>
            <a:ahLst/>
            <a:cxnLst/>
            <a:rect l="l" t="t" r="r" b="b"/>
            <a:pathLst>
              <a:path w="923" h="837" extrusionOk="0">
                <a:moveTo>
                  <a:pt x="760" y="0"/>
                </a:moveTo>
                <a:cubicBezTo>
                  <a:pt x="537" y="0"/>
                  <a:pt x="359" y="124"/>
                  <a:pt x="271" y="212"/>
                </a:cubicBezTo>
                <a:cubicBezTo>
                  <a:pt x="136" y="321"/>
                  <a:pt x="0" y="755"/>
                  <a:pt x="271" y="836"/>
                </a:cubicBezTo>
                <a:cubicBezTo>
                  <a:pt x="273" y="836"/>
                  <a:pt x="275" y="837"/>
                  <a:pt x="276" y="837"/>
                </a:cubicBezTo>
                <a:cubicBezTo>
                  <a:pt x="368" y="837"/>
                  <a:pt x="763" y="155"/>
                  <a:pt x="922" y="22"/>
                </a:cubicBezTo>
                <a:cubicBezTo>
                  <a:pt x="866" y="7"/>
                  <a:pt x="812" y="0"/>
                  <a:pt x="760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8370657" y="6144087"/>
            <a:ext cx="33771" cy="75644"/>
          </a:xfrm>
          <a:custGeom>
            <a:avLst/>
            <a:gdLst/>
            <a:ahLst/>
            <a:cxnLst/>
            <a:rect l="l" t="t" r="r" b="b"/>
            <a:pathLst>
              <a:path w="571" h="1279" extrusionOk="0">
                <a:moveTo>
                  <a:pt x="435" y="0"/>
                </a:moveTo>
                <a:cubicBezTo>
                  <a:pt x="218" y="705"/>
                  <a:pt x="1" y="1275"/>
                  <a:pt x="1" y="1275"/>
                </a:cubicBezTo>
                <a:cubicBezTo>
                  <a:pt x="4" y="1277"/>
                  <a:pt x="6" y="1279"/>
                  <a:pt x="10" y="1279"/>
                </a:cubicBezTo>
                <a:cubicBezTo>
                  <a:pt x="80" y="1279"/>
                  <a:pt x="338" y="755"/>
                  <a:pt x="571" y="109"/>
                </a:cubicBezTo>
                <a:cubicBezTo>
                  <a:pt x="543" y="54"/>
                  <a:pt x="516" y="27"/>
                  <a:pt x="435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7863735" y="4898980"/>
            <a:ext cx="263188" cy="1316353"/>
          </a:xfrm>
          <a:custGeom>
            <a:avLst/>
            <a:gdLst/>
            <a:ahLst/>
            <a:cxnLst/>
            <a:rect l="l" t="t" r="r" b="b"/>
            <a:pathLst>
              <a:path w="4450" h="22257" extrusionOk="0">
                <a:moveTo>
                  <a:pt x="471" y="0"/>
                </a:moveTo>
                <a:cubicBezTo>
                  <a:pt x="468" y="0"/>
                  <a:pt x="465" y="1"/>
                  <a:pt x="462" y="4"/>
                </a:cubicBezTo>
                <a:cubicBezTo>
                  <a:pt x="408" y="31"/>
                  <a:pt x="326" y="628"/>
                  <a:pt x="245" y="1306"/>
                </a:cubicBezTo>
                <a:cubicBezTo>
                  <a:pt x="109" y="2337"/>
                  <a:pt x="1" y="3584"/>
                  <a:pt x="1" y="3584"/>
                </a:cubicBezTo>
                <a:cubicBezTo>
                  <a:pt x="1" y="3584"/>
                  <a:pt x="2198" y="20916"/>
                  <a:pt x="2469" y="21649"/>
                </a:cubicBezTo>
                <a:cubicBezTo>
                  <a:pt x="2657" y="22095"/>
                  <a:pt x="2987" y="22257"/>
                  <a:pt x="3390" y="22257"/>
                </a:cubicBezTo>
                <a:cubicBezTo>
                  <a:pt x="3452" y="22257"/>
                  <a:pt x="3516" y="22253"/>
                  <a:pt x="3581" y="22246"/>
                </a:cubicBezTo>
                <a:cubicBezTo>
                  <a:pt x="3798" y="22191"/>
                  <a:pt x="3961" y="22137"/>
                  <a:pt x="4097" y="22029"/>
                </a:cubicBezTo>
                <a:cubicBezTo>
                  <a:pt x="4341" y="21812"/>
                  <a:pt x="4449" y="21567"/>
                  <a:pt x="4449" y="21242"/>
                </a:cubicBezTo>
                <a:cubicBezTo>
                  <a:pt x="4449" y="20971"/>
                  <a:pt x="2198" y="4588"/>
                  <a:pt x="2008" y="3313"/>
                </a:cubicBezTo>
                <a:cubicBezTo>
                  <a:pt x="1900" y="3042"/>
                  <a:pt x="1493" y="1984"/>
                  <a:pt x="1086" y="1143"/>
                </a:cubicBezTo>
                <a:cubicBezTo>
                  <a:pt x="802" y="498"/>
                  <a:pt x="543" y="0"/>
                  <a:pt x="471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7891000" y="4898979"/>
            <a:ext cx="235923" cy="1302868"/>
          </a:xfrm>
          <a:custGeom>
            <a:avLst/>
            <a:gdLst/>
            <a:ahLst/>
            <a:cxnLst/>
            <a:rect l="l" t="t" r="r" b="b"/>
            <a:pathLst>
              <a:path w="3989" h="22029" extrusionOk="0">
                <a:moveTo>
                  <a:pt x="10" y="0"/>
                </a:moveTo>
                <a:cubicBezTo>
                  <a:pt x="7" y="0"/>
                  <a:pt x="4" y="1"/>
                  <a:pt x="1" y="4"/>
                </a:cubicBezTo>
                <a:cubicBezTo>
                  <a:pt x="1" y="4"/>
                  <a:pt x="1167" y="2988"/>
                  <a:pt x="1276" y="3828"/>
                </a:cubicBezTo>
                <a:cubicBezTo>
                  <a:pt x="1466" y="4669"/>
                  <a:pt x="3554" y="19181"/>
                  <a:pt x="3636" y="22029"/>
                </a:cubicBezTo>
                <a:cubicBezTo>
                  <a:pt x="3880" y="21812"/>
                  <a:pt x="3988" y="21567"/>
                  <a:pt x="3988" y="21242"/>
                </a:cubicBezTo>
                <a:cubicBezTo>
                  <a:pt x="3988" y="20971"/>
                  <a:pt x="1737" y="4588"/>
                  <a:pt x="1547" y="3313"/>
                </a:cubicBezTo>
                <a:cubicBezTo>
                  <a:pt x="1439" y="3042"/>
                  <a:pt x="1032" y="1984"/>
                  <a:pt x="625" y="1143"/>
                </a:cubicBezTo>
                <a:cubicBezTo>
                  <a:pt x="341" y="498"/>
                  <a:pt x="82" y="0"/>
                  <a:pt x="10" y="0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7862138" y="5094924"/>
            <a:ext cx="264785" cy="1120411"/>
          </a:xfrm>
          <a:custGeom>
            <a:avLst/>
            <a:gdLst/>
            <a:ahLst/>
            <a:cxnLst/>
            <a:rect l="l" t="t" r="r" b="b"/>
            <a:pathLst>
              <a:path w="4477" h="18944" extrusionOk="0">
                <a:moveTo>
                  <a:pt x="2035" y="0"/>
                </a:moveTo>
                <a:cubicBezTo>
                  <a:pt x="2035" y="0"/>
                  <a:pt x="2035" y="244"/>
                  <a:pt x="1791" y="271"/>
                </a:cubicBezTo>
                <a:lnTo>
                  <a:pt x="1710" y="271"/>
                </a:lnTo>
                <a:cubicBezTo>
                  <a:pt x="1574" y="271"/>
                  <a:pt x="1520" y="136"/>
                  <a:pt x="1520" y="136"/>
                </a:cubicBezTo>
                <a:cubicBezTo>
                  <a:pt x="1520" y="136"/>
                  <a:pt x="1411" y="298"/>
                  <a:pt x="1276" y="353"/>
                </a:cubicBezTo>
                <a:cubicBezTo>
                  <a:pt x="1167" y="353"/>
                  <a:pt x="1113" y="298"/>
                  <a:pt x="1004" y="217"/>
                </a:cubicBezTo>
                <a:cubicBezTo>
                  <a:pt x="950" y="353"/>
                  <a:pt x="814" y="407"/>
                  <a:pt x="679" y="407"/>
                </a:cubicBezTo>
                <a:cubicBezTo>
                  <a:pt x="570" y="407"/>
                  <a:pt x="435" y="271"/>
                  <a:pt x="435" y="271"/>
                </a:cubicBezTo>
                <a:cubicBezTo>
                  <a:pt x="435" y="271"/>
                  <a:pt x="353" y="434"/>
                  <a:pt x="218" y="434"/>
                </a:cubicBezTo>
                <a:cubicBezTo>
                  <a:pt x="136" y="434"/>
                  <a:pt x="1" y="217"/>
                  <a:pt x="1" y="217"/>
                </a:cubicBezTo>
                <a:lnTo>
                  <a:pt x="1" y="217"/>
                </a:lnTo>
                <a:cubicBezTo>
                  <a:pt x="1" y="218"/>
                  <a:pt x="1655" y="13426"/>
                  <a:pt x="2225" y="16898"/>
                </a:cubicBezTo>
                <a:cubicBezTo>
                  <a:pt x="2360" y="17658"/>
                  <a:pt x="2469" y="18200"/>
                  <a:pt x="2496" y="18336"/>
                </a:cubicBezTo>
                <a:cubicBezTo>
                  <a:pt x="2684" y="18782"/>
                  <a:pt x="3014" y="18944"/>
                  <a:pt x="3417" y="18944"/>
                </a:cubicBezTo>
                <a:cubicBezTo>
                  <a:pt x="3479" y="18944"/>
                  <a:pt x="3543" y="18940"/>
                  <a:pt x="3608" y="18933"/>
                </a:cubicBezTo>
                <a:cubicBezTo>
                  <a:pt x="3825" y="18878"/>
                  <a:pt x="3988" y="18824"/>
                  <a:pt x="4124" y="18716"/>
                </a:cubicBezTo>
                <a:cubicBezTo>
                  <a:pt x="4368" y="18499"/>
                  <a:pt x="4476" y="18254"/>
                  <a:pt x="4476" y="17929"/>
                </a:cubicBezTo>
                <a:cubicBezTo>
                  <a:pt x="4476" y="17658"/>
                  <a:pt x="2225" y="1275"/>
                  <a:pt x="2035" y="0"/>
                </a:cubicBezTo>
                <a:close/>
              </a:path>
            </a:pathLst>
          </a:custGeom>
          <a:solidFill>
            <a:srgbClr val="F0C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7963215" y="5094925"/>
            <a:ext cx="163709" cy="1106927"/>
          </a:xfrm>
          <a:custGeom>
            <a:avLst/>
            <a:gdLst/>
            <a:ahLst/>
            <a:cxnLst/>
            <a:rect l="l" t="t" r="r" b="b"/>
            <a:pathLst>
              <a:path w="2768" h="18716" extrusionOk="0">
                <a:moveTo>
                  <a:pt x="326" y="0"/>
                </a:moveTo>
                <a:cubicBezTo>
                  <a:pt x="326" y="0"/>
                  <a:pt x="326" y="244"/>
                  <a:pt x="82" y="271"/>
                </a:cubicBezTo>
                <a:lnTo>
                  <a:pt x="1" y="271"/>
                </a:lnTo>
                <a:cubicBezTo>
                  <a:pt x="55" y="353"/>
                  <a:pt x="55" y="407"/>
                  <a:pt x="55" y="488"/>
                </a:cubicBezTo>
                <a:cubicBezTo>
                  <a:pt x="245" y="1356"/>
                  <a:pt x="2333" y="15868"/>
                  <a:pt x="2415" y="18716"/>
                </a:cubicBezTo>
                <a:cubicBezTo>
                  <a:pt x="2659" y="18499"/>
                  <a:pt x="2767" y="18254"/>
                  <a:pt x="2767" y="17929"/>
                </a:cubicBezTo>
                <a:cubicBezTo>
                  <a:pt x="2767" y="17658"/>
                  <a:pt x="516" y="1275"/>
                  <a:pt x="326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7863735" y="5110953"/>
            <a:ext cx="158919" cy="983436"/>
          </a:xfrm>
          <a:custGeom>
            <a:avLst/>
            <a:gdLst/>
            <a:ahLst/>
            <a:cxnLst/>
            <a:rect l="l" t="t" r="r" b="b"/>
            <a:pathLst>
              <a:path w="2687" h="16628" extrusionOk="0">
                <a:moveTo>
                  <a:pt x="1" y="0"/>
                </a:moveTo>
                <a:cubicBezTo>
                  <a:pt x="1" y="1"/>
                  <a:pt x="1628" y="13156"/>
                  <a:pt x="2198" y="16627"/>
                </a:cubicBezTo>
                <a:lnTo>
                  <a:pt x="2686" y="16627"/>
                </a:lnTo>
                <a:lnTo>
                  <a:pt x="435" y="82"/>
                </a:lnTo>
                <a:cubicBezTo>
                  <a:pt x="435" y="82"/>
                  <a:pt x="381" y="244"/>
                  <a:pt x="245" y="244"/>
                </a:cubicBezTo>
                <a:cubicBezTo>
                  <a:pt x="136" y="244"/>
                  <a:pt x="1" y="0"/>
                  <a:pt x="1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7857347" y="5109355"/>
            <a:ext cx="141235" cy="1013895"/>
          </a:xfrm>
          <a:custGeom>
            <a:avLst/>
            <a:gdLst/>
            <a:ahLst/>
            <a:cxnLst/>
            <a:rect l="l" t="t" r="r" b="b"/>
            <a:pathLst>
              <a:path w="2388" h="17143" extrusionOk="0">
                <a:moveTo>
                  <a:pt x="109" y="0"/>
                </a:moveTo>
                <a:cubicBezTo>
                  <a:pt x="0" y="516"/>
                  <a:pt x="1085" y="8843"/>
                  <a:pt x="1411" y="10768"/>
                </a:cubicBezTo>
                <a:cubicBezTo>
                  <a:pt x="1682" y="12531"/>
                  <a:pt x="2387" y="17142"/>
                  <a:pt x="2387" y="17142"/>
                </a:cubicBezTo>
                <a:cubicBezTo>
                  <a:pt x="2387" y="17142"/>
                  <a:pt x="1682" y="11718"/>
                  <a:pt x="1302" y="9195"/>
                </a:cubicBezTo>
                <a:cubicBezTo>
                  <a:pt x="923" y="6619"/>
                  <a:pt x="109" y="1"/>
                  <a:pt x="109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7924712" y="5104506"/>
            <a:ext cx="163709" cy="1004313"/>
          </a:xfrm>
          <a:custGeom>
            <a:avLst/>
            <a:gdLst/>
            <a:ahLst/>
            <a:cxnLst/>
            <a:rect l="l" t="t" r="r" b="b"/>
            <a:pathLst>
              <a:path w="2768" h="16981" extrusionOk="0">
                <a:moveTo>
                  <a:pt x="462" y="1"/>
                </a:moveTo>
                <a:cubicBezTo>
                  <a:pt x="462" y="1"/>
                  <a:pt x="353" y="191"/>
                  <a:pt x="218" y="218"/>
                </a:cubicBezTo>
                <a:cubicBezTo>
                  <a:pt x="136" y="218"/>
                  <a:pt x="55" y="136"/>
                  <a:pt x="1" y="82"/>
                </a:cubicBezTo>
                <a:lnTo>
                  <a:pt x="1" y="82"/>
                </a:lnTo>
                <a:lnTo>
                  <a:pt x="2333" y="16980"/>
                </a:lnTo>
                <a:lnTo>
                  <a:pt x="2767" y="16926"/>
                </a:lnTo>
                <a:lnTo>
                  <a:pt x="462" y="1"/>
                </a:ln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7993674" y="6073468"/>
            <a:ext cx="134847" cy="141885"/>
          </a:xfrm>
          <a:custGeom>
            <a:avLst/>
            <a:gdLst/>
            <a:ahLst/>
            <a:cxnLst/>
            <a:rect l="l" t="t" r="r" b="b"/>
            <a:pathLst>
              <a:path w="2280" h="2399" extrusionOk="0">
                <a:moveTo>
                  <a:pt x="2089" y="1"/>
                </a:moveTo>
                <a:cubicBezTo>
                  <a:pt x="2008" y="55"/>
                  <a:pt x="1900" y="136"/>
                  <a:pt x="1764" y="163"/>
                </a:cubicBezTo>
                <a:cubicBezTo>
                  <a:pt x="1601" y="272"/>
                  <a:pt x="1411" y="326"/>
                  <a:pt x="1140" y="380"/>
                </a:cubicBezTo>
                <a:cubicBezTo>
                  <a:pt x="985" y="413"/>
                  <a:pt x="840" y="426"/>
                  <a:pt x="707" y="426"/>
                </a:cubicBezTo>
                <a:cubicBezTo>
                  <a:pt x="397" y="426"/>
                  <a:pt x="153" y="356"/>
                  <a:pt x="1" y="299"/>
                </a:cubicBezTo>
                <a:lnTo>
                  <a:pt x="1" y="299"/>
                </a:lnTo>
                <a:cubicBezTo>
                  <a:pt x="55" y="516"/>
                  <a:pt x="82" y="679"/>
                  <a:pt x="109" y="841"/>
                </a:cubicBezTo>
                <a:cubicBezTo>
                  <a:pt x="218" y="1357"/>
                  <a:pt x="272" y="1655"/>
                  <a:pt x="326" y="1791"/>
                </a:cubicBezTo>
                <a:cubicBezTo>
                  <a:pt x="491" y="2237"/>
                  <a:pt x="818" y="2399"/>
                  <a:pt x="1238" y="2399"/>
                </a:cubicBezTo>
                <a:cubicBezTo>
                  <a:pt x="1302" y="2399"/>
                  <a:pt x="1369" y="2395"/>
                  <a:pt x="1438" y="2388"/>
                </a:cubicBezTo>
                <a:cubicBezTo>
                  <a:pt x="1628" y="2333"/>
                  <a:pt x="1818" y="2279"/>
                  <a:pt x="1954" y="2171"/>
                </a:cubicBezTo>
                <a:cubicBezTo>
                  <a:pt x="2171" y="1954"/>
                  <a:pt x="2279" y="1709"/>
                  <a:pt x="2279" y="1384"/>
                </a:cubicBezTo>
                <a:cubicBezTo>
                  <a:pt x="2279" y="1357"/>
                  <a:pt x="2252" y="1058"/>
                  <a:pt x="2171" y="597"/>
                </a:cubicBezTo>
                <a:cubicBezTo>
                  <a:pt x="2144" y="435"/>
                  <a:pt x="2117" y="245"/>
                  <a:pt x="2089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8096349" y="6073468"/>
            <a:ext cx="30577" cy="128400"/>
          </a:xfrm>
          <a:custGeom>
            <a:avLst/>
            <a:gdLst/>
            <a:ahLst/>
            <a:cxnLst/>
            <a:rect l="l" t="t" r="r" b="b"/>
            <a:pathLst>
              <a:path w="517" h="2171" extrusionOk="0">
                <a:moveTo>
                  <a:pt x="299" y="1"/>
                </a:moveTo>
                <a:cubicBezTo>
                  <a:pt x="245" y="55"/>
                  <a:pt x="136" y="136"/>
                  <a:pt x="1" y="163"/>
                </a:cubicBezTo>
                <a:cubicBezTo>
                  <a:pt x="109" y="977"/>
                  <a:pt x="164" y="1709"/>
                  <a:pt x="164" y="2171"/>
                </a:cubicBezTo>
                <a:cubicBezTo>
                  <a:pt x="408" y="1954"/>
                  <a:pt x="516" y="1709"/>
                  <a:pt x="516" y="1384"/>
                </a:cubicBezTo>
                <a:cubicBezTo>
                  <a:pt x="516" y="1357"/>
                  <a:pt x="462" y="1058"/>
                  <a:pt x="408" y="597"/>
                </a:cubicBezTo>
                <a:cubicBezTo>
                  <a:pt x="381" y="435"/>
                  <a:pt x="326" y="245"/>
                  <a:pt x="29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7878166" y="4895904"/>
            <a:ext cx="49799" cy="83273"/>
          </a:xfrm>
          <a:custGeom>
            <a:avLst/>
            <a:gdLst/>
            <a:ahLst/>
            <a:cxnLst/>
            <a:rect l="l" t="t" r="r" b="b"/>
            <a:pathLst>
              <a:path w="842" h="1408" extrusionOk="0">
                <a:moveTo>
                  <a:pt x="248" y="1"/>
                </a:moveTo>
                <a:cubicBezTo>
                  <a:pt x="247" y="1"/>
                  <a:pt x="246" y="1"/>
                  <a:pt x="245" y="2"/>
                </a:cubicBezTo>
                <a:cubicBezTo>
                  <a:pt x="191" y="83"/>
                  <a:pt x="109" y="653"/>
                  <a:pt x="1" y="1331"/>
                </a:cubicBezTo>
                <a:cubicBezTo>
                  <a:pt x="80" y="1378"/>
                  <a:pt x="168" y="1407"/>
                  <a:pt x="260" y="1407"/>
                </a:cubicBezTo>
                <a:cubicBezTo>
                  <a:pt x="326" y="1407"/>
                  <a:pt x="394" y="1392"/>
                  <a:pt x="462" y="1358"/>
                </a:cubicBezTo>
                <a:cubicBezTo>
                  <a:pt x="571" y="1331"/>
                  <a:pt x="625" y="1304"/>
                  <a:pt x="706" y="1277"/>
                </a:cubicBezTo>
                <a:cubicBezTo>
                  <a:pt x="788" y="1222"/>
                  <a:pt x="815" y="1195"/>
                  <a:pt x="842" y="1168"/>
                </a:cubicBezTo>
                <a:cubicBezTo>
                  <a:pt x="551" y="507"/>
                  <a:pt x="286" y="1"/>
                  <a:pt x="24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7984092" y="6034966"/>
            <a:ext cx="137981" cy="99005"/>
          </a:xfrm>
          <a:custGeom>
            <a:avLst/>
            <a:gdLst/>
            <a:ahLst/>
            <a:cxnLst/>
            <a:rect l="l" t="t" r="r" b="b"/>
            <a:pathLst>
              <a:path w="2333" h="1674" extrusionOk="0">
                <a:moveTo>
                  <a:pt x="2170" y="1"/>
                </a:moveTo>
                <a:cubicBezTo>
                  <a:pt x="2116" y="82"/>
                  <a:pt x="2007" y="136"/>
                  <a:pt x="1872" y="191"/>
                </a:cubicBezTo>
                <a:cubicBezTo>
                  <a:pt x="1655" y="272"/>
                  <a:pt x="1465" y="353"/>
                  <a:pt x="1194" y="408"/>
                </a:cubicBezTo>
                <a:cubicBezTo>
                  <a:pt x="965" y="447"/>
                  <a:pt x="780" y="465"/>
                  <a:pt x="623" y="465"/>
                </a:cubicBezTo>
                <a:cubicBezTo>
                  <a:pt x="354" y="465"/>
                  <a:pt x="172" y="412"/>
                  <a:pt x="0" y="326"/>
                </a:cubicBezTo>
                <a:lnTo>
                  <a:pt x="0" y="326"/>
                </a:lnTo>
                <a:cubicBezTo>
                  <a:pt x="82" y="787"/>
                  <a:pt x="136" y="1194"/>
                  <a:pt x="217" y="1547"/>
                </a:cubicBezTo>
                <a:cubicBezTo>
                  <a:pt x="369" y="1604"/>
                  <a:pt x="613" y="1674"/>
                  <a:pt x="932" y="1674"/>
                </a:cubicBezTo>
                <a:cubicBezTo>
                  <a:pt x="1069" y="1674"/>
                  <a:pt x="1220" y="1661"/>
                  <a:pt x="1383" y="1628"/>
                </a:cubicBezTo>
                <a:cubicBezTo>
                  <a:pt x="1628" y="1601"/>
                  <a:pt x="1845" y="1547"/>
                  <a:pt x="2007" y="1438"/>
                </a:cubicBezTo>
                <a:cubicBezTo>
                  <a:pt x="2143" y="1357"/>
                  <a:pt x="2251" y="1330"/>
                  <a:pt x="2333" y="1275"/>
                </a:cubicBezTo>
                <a:cubicBezTo>
                  <a:pt x="2333" y="1167"/>
                  <a:pt x="2306" y="1058"/>
                  <a:pt x="2306" y="923"/>
                </a:cubicBezTo>
                <a:cubicBezTo>
                  <a:pt x="2306" y="814"/>
                  <a:pt x="2279" y="733"/>
                  <a:pt x="2279" y="625"/>
                </a:cubicBezTo>
                <a:lnTo>
                  <a:pt x="21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8094751" y="6034965"/>
            <a:ext cx="27324" cy="85107"/>
          </a:xfrm>
          <a:custGeom>
            <a:avLst/>
            <a:gdLst/>
            <a:ahLst/>
            <a:cxnLst/>
            <a:rect l="l" t="t" r="r" b="b"/>
            <a:pathLst>
              <a:path w="462" h="1439" extrusionOk="0">
                <a:moveTo>
                  <a:pt x="299" y="1"/>
                </a:moveTo>
                <a:cubicBezTo>
                  <a:pt x="245" y="82"/>
                  <a:pt x="136" y="136"/>
                  <a:pt x="1" y="191"/>
                </a:cubicBezTo>
                <a:cubicBezTo>
                  <a:pt x="55" y="625"/>
                  <a:pt x="109" y="1058"/>
                  <a:pt x="136" y="1438"/>
                </a:cubicBezTo>
                <a:cubicBezTo>
                  <a:pt x="272" y="1357"/>
                  <a:pt x="380" y="1330"/>
                  <a:pt x="462" y="1275"/>
                </a:cubicBezTo>
                <a:cubicBezTo>
                  <a:pt x="462" y="1167"/>
                  <a:pt x="435" y="1058"/>
                  <a:pt x="435" y="923"/>
                </a:cubicBezTo>
                <a:cubicBezTo>
                  <a:pt x="435" y="814"/>
                  <a:pt x="408" y="733"/>
                  <a:pt x="408" y="625"/>
                </a:cubicBezTo>
                <a:lnTo>
                  <a:pt x="29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8014552" y="6151894"/>
            <a:ext cx="54589" cy="47492"/>
          </a:xfrm>
          <a:custGeom>
            <a:avLst/>
            <a:gdLst/>
            <a:ahLst/>
            <a:cxnLst/>
            <a:rect l="l" t="t" r="r" b="b"/>
            <a:pathLst>
              <a:path w="923" h="803" extrusionOk="0">
                <a:moveTo>
                  <a:pt x="252" y="1"/>
                </a:moveTo>
                <a:cubicBezTo>
                  <a:pt x="249" y="1"/>
                  <a:pt x="247" y="2"/>
                  <a:pt x="245" y="4"/>
                </a:cubicBezTo>
                <a:cubicBezTo>
                  <a:pt x="0" y="58"/>
                  <a:pt x="136" y="519"/>
                  <a:pt x="272" y="573"/>
                </a:cubicBezTo>
                <a:cubicBezTo>
                  <a:pt x="340" y="688"/>
                  <a:pt x="526" y="803"/>
                  <a:pt x="778" y="803"/>
                </a:cubicBezTo>
                <a:cubicBezTo>
                  <a:pt x="824" y="803"/>
                  <a:pt x="872" y="799"/>
                  <a:pt x="923" y="790"/>
                </a:cubicBezTo>
                <a:cubicBezTo>
                  <a:pt x="740" y="634"/>
                  <a:pt x="332" y="1"/>
                  <a:pt x="252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7892657" y="4898979"/>
            <a:ext cx="35308" cy="74048"/>
          </a:xfrm>
          <a:custGeom>
            <a:avLst/>
            <a:gdLst/>
            <a:ahLst/>
            <a:cxnLst/>
            <a:rect l="l" t="t" r="r" b="b"/>
            <a:pathLst>
              <a:path w="597" h="1252" extrusionOk="0">
                <a:moveTo>
                  <a:pt x="9" y="0"/>
                </a:moveTo>
                <a:cubicBezTo>
                  <a:pt x="6" y="0"/>
                  <a:pt x="3" y="1"/>
                  <a:pt x="0" y="4"/>
                </a:cubicBezTo>
                <a:cubicBezTo>
                  <a:pt x="0" y="4"/>
                  <a:pt x="190" y="574"/>
                  <a:pt x="461" y="1252"/>
                </a:cubicBezTo>
                <a:cubicBezTo>
                  <a:pt x="543" y="1197"/>
                  <a:pt x="570" y="1170"/>
                  <a:pt x="597" y="1143"/>
                </a:cubicBezTo>
                <a:cubicBezTo>
                  <a:pt x="313" y="498"/>
                  <a:pt x="78" y="0"/>
                  <a:pt x="9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7961618" y="6208259"/>
            <a:ext cx="503783" cy="78660"/>
          </a:xfrm>
          <a:custGeom>
            <a:avLst/>
            <a:gdLst/>
            <a:ahLst/>
            <a:cxnLst/>
            <a:rect l="l" t="t" r="r" b="b"/>
            <a:pathLst>
              <a:path w="8518" h="1330" extrusionOk="0">
                <a:moveTo>
                  <a:pt x="0" y="0"/>
                </a:moveTo>
                <a:lnTo>
                  <a:pt x="0" y="1329"/>
                </a:lnTo>
                <a:lnTo>
                  <a:pt x="8517" y="1329"/>
                </a:lnTo>
                <a:lnTo>
                  <a:pt x="8517" y="27"/>
                </a:lnTo>
                <a:lnTo>
                  <a:pt x="0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7847707" y="5289037"/>
            <a:ext cx="731603" cy="928847"/>
          </a:xfrm>
          <a:custGeom>
            <a:avLst/>
            <a:gdLst/>
            <a:ahLst/>
            <a:cxnLst/>
            <a:rect l="l" t="t" r="r" b="b"/>
            <a:pathLst>
              <a:path w="12370" h="15705" extrusionOk="0">
                <a:moveTo>
                  <a:pt x="7622" y="2089"/>
                </a:moveTo>
                <a:lnTo>
                  <a:pt x="7622" y="2116"/>
                </a:lnTo>
                <a:lnTo>
                  <a:pt x="7731" y="2224"/>
                </a:lnTo>
                <a:lnTo>
                  <a:pt x="7053" y="2902"/>
                </a:lnTo>
                <a:lnTo>
                  <a:pt x="6375" y="2224"/>
                </a:lnTo>
                <a:lnTo>
                  <a:pt x="6510" y="2089"/>
                </a:lnTo>
                <a:close/>
                <a:moveTo>
                  <a:pt x="2008" y="2116"/>
                </a:moveTo>
                <a:lnTo>
                  <a:pt x="2143" y="2251"/>
                </a:lnTo>
                <a:lnTo>
                  <a:pt x="1465" y="2929"/>
                </a:lnTo>
                <a:lnTo>
                  <a:pt x="787" y="2251"/>
                </a:lnTo>
                <a:lnTo>
                  <a:pt x="923" y="2116"/>
                </a:lnTo>
                <a:close/>
                <a:moveTo>
                  <a:pt x="3879" y="2116"/>
                </a:moveTo>
                <a:lnTo>
                  <a:pt x="4015" y="2251"/>
                </a:lnTo>
                <a:lnTo>
                  <a:pt x="3337" y="2929"/>
                </a:lnTo>
                <a:lnTo>
                  <a:pt x="2659" y="2251"/>
                </a:lnTo>
                <a:lnTo>
                  <a:pt x="2794" y="2116"/>
                </a:lnTo>
                <a:close/>
                <a:moveTo>
                  <a:pt x="5778" y="2116"/>
                </a:moveTo>
                <a:lnTo>
                  <a:pt x="5886" y="2251"/>
                </a:lnTo>
                <a:lnTo>
                  <a:pt x="5208" y="2929"/>
                </a:lnTo>
                <a:lnTo>
                  <a:pt x="4530" y="2251"/>
                </a:lnTo>
                <a:lnTo>
                  <a:pt x="4666" y="2116"/>
                </a:lnTo>
                <a:close/>
                <a:moveTo>
                  <a:pt x="9494" y="2143"/>
                </a:moveTo>
                <a:lnTo>
                  <a:pt x="9602" y="2251"/>
                </a:lnTo>
                <a:lnTo>
                  <a:pt x="8924" y="2929"/>
                </a:lnTo>
                <a:lnTo>
                  <a:pt x="8273" y="2251"/>
                </a:lnTo>
                <a:lnTo>
                  <a:pt x="8382" y="2143"/>
                </a:lnTo>
                <a:close/>
                <a:moveTo>
                  <a:pt x="11366" y="2143"/>
                </a:moveTo>
                <a:lnTo>
                  <a:pt x="11447" y="2251"/>
                </a:lnTo>
                <a:lnTo>
                  <a:pt x="10769" y="2929"/>
                </a:lnTo>
                <a:lnTo>
                  <a:pt x="10145" y="2251"/>
                </a:lnTo>
                <a:lnTo>
                  <a:pt x="10226" y="2143"/>
                </a:lnTo>
                <a:close/>
                <a:moveTo>
                  <a:pt x="11610" y="2658"/>
                </a:moveTo>
                <a:lnTo>
                  <a:pt x="11528" y="3580"/>
                </a:lnTo>
                <a:lnTo>
                  <a:pt x="11094" y="3174"/>
                </a:lnTo>
                <a:lnTo>
                  <a:pt x="11610" y="2658"/>
                </a:lnTo>
                <a:close/>
                <a:moveTo>
                  <a:pt x="733" y="2767"/>
                </a:moveTo>
                <a:lnTo>
                  <a:pt x="1221" y="3201"/>
                </a:lnTo>
                <a:lnTo>
                  <a:pt x="814" y="3608"/>
                </a:lnTo>
                <a:lnTo>
                  <a:pt x="733" y="2767"/>
                </a:lnTo>
                <a:close/>
                <a:moveTo>
                  <a:pt x="9901" y="2495"/>
                </a:moveTo>
                <a:lnTo>
                  <a:pt x="10579" y="3174"/>
                </a:lnTo>
                <a:lnTo>
                  <a:pt x="9901" y="3852"/>
                </a:lnTo>
                <a:lnTo>
                  <a:pt x="9223" y="3174"/>
                </a:lnTo>
                <a:lnTo>
                  <a:pt x="9901" y="2495"/>
                </a:lnTo>
                <a:close/>
                <a:moveTo>
                  <a:pt x="2415" y="2523"/>
                </a:moveTo>
                <a:lnTo>
                  <a:pt x="3093" y="3201"/>
                </a:lnTo>
                <a:lnTo>
                  <a:pt x="2415" y="3879"/>
                </a:lnTo>
                <a:lnTo>
                  <a:pt x="1737" y="3201"/>
                </a:lnTo>
                <a:lnTo>
                  <a:pt x="2415" y="2523"/>
                </a:lnTo>
                <a:close/>
                <a:moveTo>
                  <a:pt x="4286" y="2523"/>
                </a:moveTo>
                <a:lnTo>
                  <a:pt x="4964" y="3201"/>
                </a:lnTo>
                <a:lnTo>
                  <a:pt x="4286" y="3879"/>
                </a:lnTo>
                <a:lnTo>
                  <a:pt x="3608" y="3201"/>
                </a:lnTo>
                <a:lnTo>
                  <a:pt x="4286" y="2523"/>
                </a:lnTo>
                <a:close/>
                <a:moveTo>
                  <a:pt x="6131" y="2523"/>
                </a:moveTo>
                <a:lnTo>
                  <a:pt x="6809" y="3201"/>
                </a:lnTo>
                <a:lnTo>
                  <a:pt x="6131" y="3879"/>
                </a:lnTo>
                <a:lnTo>
                  <a:pt x="5453" y="3201"/>
                </a:lnTo>
                <a:lnTo>
                  <a:pt x="6131" y="2523"/>
                </a:lnTo>
                <a:close/>
                <a:moveTo>
                  <a:pt x="8029" y="2523"/>
                </a:moveTo>
                <a:lnTo>
                  <a:pt x="8707" y="3201"/>
                </a:lnTo>
                <a:lnTo>
                  <a:pt x="8029" y="3879"/>
                </a:lnTo>
                <a:lnTo>
                  <a:pt x="7351" y="3201"/>
                </a:lnTo>
                <a:lnTo>
                  <a:pt x="8029" y="2523"/>
                </a:lnTo>
                <a:close/>
                <a:moveTo>
                  <a:pt x="5208" y="3445"/>
                </a:moveTo>
                <a:lnTo>
                  <a:pt x="5886" y="4123"/>
                </a:lnTo>
                <a:lnTo>
                  <a:pt x="5208" y="4801"/>
                </a:lnTo>
                <a:lnTo>
                  <a:pt x="4530" y="4123"/>
                </a:lnTo>
                <a:lnTo>
                  <a:pt x="5208" y="3445"/>
                </a:lnTo>
                <a:close/>
                <a:moveTo>
                  <a:pt x="7080" y="3445"/>
                </a:moveTo>
                <a:lnTo>
                  <a:pt x="7758" y="4123"/>
                </a:lnTo>
                <a:lnTo>
                  <a:pt x="7080" y="4801"/>
                </a:lnTo>
                <a:lnTo>
                  <a:pt x="6402" y="4123"/>
                </a:lnTo>
                <a:lnTo>
                  <a:pt x="7080" y="3445"/>
                </a:lnTo>
                <a:close/>
                <a:moveTo>
                  <a:pt x="8951" y="3445"/>
                </a:moveTo>
                <a:lnTo>
                  <a:pt x="9630" y="4123"/>
                </a:lnTo>
                <a:lnTo>
                  <a:pt x="8951" y="4801"/>
                </a:lnTo>
                <a:lnTo>
                  <a:pt x="8273" y="4123"/>
                </a:lnTo>
                <a:lnTo>
                  <a:pt x="8951" y="3445"/>
                </a:lnTo>
                <a:close/>
                <a:moveTo>
                  <a:pt x="1465" y="3472"/>
                </a:moveTo>
                <a:lnTo>
                  <a:pt x="2143" y="4150"/>
                </a:lnTo>
                <a:lnTo>
                  <a:pt x="1465" y="4828"/>
                </a:lnTo>
                <a:lnTo>
                  <a:pt x="841" y="4204"/>
                </a:lnTo>
                <a:lnTo>
                  <a:pt x="841" y="4069"/>
                </a:lnTo>
                <a:lnTo>
                  <a:pt x="1465" y="3472"/>
                </a:lnTo>
                <a:close/>
                <a:moveTo>
                  <a:pt x="3364" y="3472"/>
                </a:moveTo>
                <a:lnTo>
                  <a:pt x="4042" y="4150"/>
                </a:lnTo>
                <a:lnTo>
                  <a:pt x="3364" y="4828"/>
                </a:lnTo>
                <a:lnTo>
                  <a:pt x="2686" y="4150"/>
                </a:lnTo>
                <a:lnTo>
                  <a:pt x="3364" y="3472"/>
                </a:lnTo>
                <a:close/>
                <a:moveTo>
                  <a:pt x="10850" y="3445"/>
                </a:moveTo>
                <a:lnTo>
                  <a:pt x="11501" y="4069"/>
                </a:lnTo>
                <a:lnTo>
                  <a:pt x="11501" y="4177"/>
                </a:lnTo>
                <a:lnTo>
                  <a:pt x="10877" y="4828"/>
                </a:lnTo>
                <a:lnTo>
                  <a:pt x="10172" y="4123"/>
                </a:lnTo>
                <a:lnTo>
                  <a:pt x="10850" y="3445"/>
                </a:lnTo>
                <a:close/>
                <a:moveTo>
                  <a:pt x="950" y="4774"/>
                </a:moveTo>
                <a:lnTo>
                  <a:pt x="1221" y="5099"/>
                </a:lnTo>
                <a:lnTo>
                  <a:pt x="977" y="5343"/>
                </a:lnTo>
                <a:lnTo>
                  <a:pt x="950" y="4774"/>
                </a:lnTo>
                <a:close/>
                <a:moveTo>
                  <a:pt x="11393" y="4747"/>
                </a:moveTo>
                <a:lnTo>
                  <a:pt x="11366" y="5343"/>
                </a:lnTo>
                <a:lnTo>
                  <a:pt x="11094" y="5072"/>
                </a:lnTo>
                <a:lnTo>
                  <a:pt x="11393" y="4747"/>
                </a:lnTo>
                <a:close/>
                <a:moveTo>
                  <a:pt x="2415" y="4394"/>
                </a:moveTo>
                <a:lnTo>
                  <a:pt x="3093" y="5072"/>
                </a:lnTo>
                <a:lnTo>
                  <a:pt x="2415" y="5750"/>
                </a:lnTo>
                <a:lnTo>
                  <a:pt x="1737" y="5072"/>
                </a:lnTo>
                <a:lnTo>
                  <a:pt x="2415" y="4394"/>
                </a:lnTo>
                <a:close/>
                <a:moveTo>
                  <a:pt x="4286" y="4394"/>
                </a:moveTo>
                <a:lnTo>
                  <a:pt x="4964" y="5072"/>
                </a:lnTo>
                <a:lnTo>
                  <a:pt x="4286" y="5750"/>
                </a:lnTo>
                <a:lnTo>
                  <a:pt x="3608" y="5072"/>
                </a:lnTo>
                <a:lnTo>
                  <a:pt x="4286" y="4394"/>
                </a:lnTo>
                <a:close/>
                <a:moveTo>
                  <a:pt x="6131" y="4394"/>
                </a:moveTo>
                <a:lnTo>
                  <a:pt x="6809" y="5072"/>
                </a:lnTo>
                <a:lnTo>
                  <a:pt x="6131" y="5750"/>
                </a:lnTo>
                <a:lnTo>
                  <a:pt x="5453" y="5072"/>
                </a:lnTo>
                <a:lnTo>
                  <a:pt x="6131" y="4394"/>
                </a:lnTo>
                <a:close/>
                <a:moveTo>
                  <a:pt x="8029" y="4394"/>
                </a:moveTo>
                <a:lnTo>
                  <a:pt x="8707" y="5072"/>
                </a:lnTo>
                <a:lnTo>
                  <a:pt x="8029" y="5750"/>
                </a:lnTo>
                <a:lnTo>
                  <a:pt x="7351" y="5072"/>
                </a:lnTo>
                <a:lnTo>
                  <a:pt x="8029" y="4394"/>
                </a:lnTo>
                <a:close/>
                <a:moveTo>
                  <a:pt x="9901" y="4394"/>
                </a:moveTo>
                <a:lnTo>
                  <a:pt x="10579" y="5072"/>
                </a:lnTo>
                <a:lnTo>
                  <a:pt x="9901" y="5750"/>
                </a:lnTo>
                <a:lnTo>
                  <a:pt x="9223" y="5072"/>
                </a:lnTo>
                <a:lnTo>
                  <a:pt x="9901" y="4394"/>
                </a:lnTo>
                <a:close/>
                <a:moveTo>
                  <a:pt x="10850" y="5289"/>
                </a:moveTo>
                <a:lnTo>
                  <a:pt x="11338" y="5777"/>
                </a:lnTo>
                <a:lnTo>
                  <a:pt x="11284" y="6211"/>
                </a:lnTo>
                <a:lnTo>
                  <a:pt x="10850" y="6645"/>
                </a:lnTo>
                <a:lnTo>
                  <a:pt x="10172" y="5967"/>
                </a:lnTo>
                <a:lnTo>
                  <a:pt x="10850" y="5289"/>
                </a:lnTo>
                <a:close/>
                <a:moveTo>
                  <a:pt x="1492" y="5343"/>
                </a:moveTo>
                <a:lnTo>
                  <a:pt x="2171" y="6022"/>
                </a:lnTo>
                <a:lnTo>
                  <a:pt x="1492" y="6700"/>
                </a:lnTo>
                <a:lnTo>
                  <a:pt x="1058" y="6239"/>
                </a:lnTo>
                <a:lnTo>
                  <a:pt x="1031" y="5805"/>
                </a:lnTo>
                <a:lnTo>
                  <a:pt x="1492" y="5343"/>
                </a:lnTo>
                <a:close/>
                <a:moveTo>
                  <a:pt x="3364" y="5343"/>
                </a:moveTo>
                <a:lnTo>
                  <a:pt x="4042" y="6022"/>
                </a:lnTo>
                <a:lnTo>
                  <a:pt x="3364" y="6700"/>
                </a:lnTo>
                <a:lnTo>
                  <a:pt x="2686" y="6022"/>
                </a:lnTo>
                <a:lnTo>
                  <a:pt x="3364" y="5343"/>
                </a:lnTo>
                <a:close/>
                <a:moveTo>
                  <a:pt x="5208" y="5343"/>
                </a:moveTo>
                <a:lnTo>
                  <a:pt x="5886" y="6022"/>
                </a:lnTo>
                <a:lnTo>
                  <a:pt x="5208" y="6700"/>
                </a:lnTo>
                <a:lnTo>
                  <a:pt x="4530" y="6022"/>
                </a:lnTo>
                <a:lnTo>
                  <a:pt x="5208" y="5343"/>
                </a:lnTo>
                <a:close/>
                <a:moveTo>
                  <a:pt x="7080" y="5343"/>
                </a:moveTo>
                <a:lnTo>
                  <a:pt x="7758" y="6022"/>
                </a:lnTo>
                <a:lnTo>
                  <a:pt x="7080" y="6700"/>
                </a:lnTo>
                <a:lnTo>
                  <a:pt x="6402" y="6022"/>
                </a:lnTo>
                <a:lnTo>
                  <a:pt x="7080" y="5343"/>
                </a:lnTo>
                <a:close/>
                <a:moveTo>
                  <a:pt x="8951" y="5343"/>
                </a:moveTo>
                <a:lnTo>
                  <a:pt x="9630" y="6022"/>
                </a:lnTo>
                <a:lnTo>
                  <a:pt x="8951" y="6700"/>
                </a:lnTo>
                <a:lnTo>
                  <a:pt x="8273" y="6022"/>
                </a:lnTo>
                <a:lnTo>
                  <a:pt x="8951" y="5343"/>
                </a:lnTo>
                <a:close/>
                <a:moveTo>
                  <a:pt x="1086" y="6835"/>
                </a:moveTo>
                <a:lnTo>
                  <a:pt x="1221" y="6971"/>
                </a:lnTo>
                <a:lnTo>
                  <a:pt x="1113" y="7052"/>
                </a:lnTo>
                <a:lnTo>
                  <a:pt x="1086" y="6835"/>
                </a:lnTo>
                <a:close/>
                <a:moveTo>
                  <a:pt x="11257" y="6835"/>
                </a:moveTo>
                <a:lnTo>
                  <a:pt x="11230" y="7052"/>
                </a:lnTo>
                <a:lnTo>
                  <a:pt x="11121" y="6971"/>
                </a:lnTo>
                <a:lnTo>
                  <a:pt x="11257" y="6835"/>
                </a:lnTo>
                <a:close/>
                <a:moveTo>
                  <a:pt x="8029" y="6239"/>
                </a:moveTo>
                <a:lnTo>
                  <a:pt x="8707" y="6917"/>
                </a:lnTo>
                <a:lnTo>
                  <a:pt x="8029" y="7595"/>
                </a:lnTo>
                <a:lnTo>
                  <a:pt x="7351" y="6917"/>
                </a:lnTo>
                <a:lnTo>
                  <a:pt x="8029" y="6239"/>
                </a:lnTo>
                <a:close/>
                <a:moveTo>
                  <a:pt x="9901" y="6239"/>
                </a:moveTo>
                <a:lnTo>
                  <a:pt x="10579" y="6917"/>
                </a:lnTo>
                <a:lnTo>
                  <a:pt x="9901" y="7595"/>
                </a:lnTo>
                <a:lnTo>
                  <a:pt x="9223" y="6917"/>
                </a:lnTo>
                <a:lnTo>
                  <a:pt x="9901" y="6239"/>
                </a:lnTo>
                <a:close/>
                <a:moveTo>
                  <a:pt x="2415" y="6293"/>
                </a:moveTo>
                <a:lnTo>
                  <a:pt x="3093" y="6971"/>
                </a:lnTo>
                <a:lnTo>
                  <a:pt x="2415" y="7649"/>
                </a:lnTo>
                <a:lnTo>
                  <a:pt x="1737" y="6971"/>
                </a:lnTo>
                <a:lnTo>
                  <a:pt x="2415" y="6293"/>
                </a:lnTo>
                <a:close/>
                <a:moveTo>
                  <a:pt x="4286" y="6293"/>
                </a:moveTo>
                <a:lnTo>
                  <a:pt x="4964" y="6971"/>
                </a:lnTo>
                <a:lnTo>
                  <a:pt x="4286" y="7649"/>
                </a:lnTo>
                <a:lnTo>
                  <a:pt x="3608" y="6971"/>
                </a:lnTo>
                <a:lnTo>
                  <a:pt x="4286" y="6293"/>
                </a:lnTo>
                <a:close/>
                <a:moveTo>
                  <a:pt x="6185" y="6293"/>
                </a:moveTo>
                <a:lnTo>
                  <a:pt x="6863" y="6971"/>
                </a:lnTo>
                <a:lnTo>
                  <a:pt x="6185" y="7649"/>
                </a:lnTo>
                <a:lnTo>
                  <a:pt x="5507" y="6971"/>
                </a:lnTo>
                <a:lnTo>
                  <a:pt x="6185" y="6293"/>
                </a:lnTo>
                <a:close/>
                <a:moveTo>
                  <a:pt x="1465" y="7188"/>
                </a:moveTo>
                <a:lnTo>
                  <a:pt x="2143" y="7866"/>
                </a:lnTo>
                <a:lnTo>
                  <a:pt x="1465" y="8544"/>
                </a:lnTo>
                <a:lnTo>
                  <a:pt x="1194" y="8273"/>
                </a:lnTo>
                <a:lnTo>
                  <a:pt x="1140" y="7541"/>
                </a:lnTo>
                <a:lnTo>
                  <a:pt x="1465" y="7188"/>
                </a:lnTo>
                <a:close/>
                <a:moveTo>
                  <a:pt x="5208" y="7188"/>
                </a:moveTo>
                <a:lnTo>
                  <a:pt x="5886" y="7866"/>
                </a:lnTo>
                <a:lnTo>
                  <a:pt x="5208" y="8544"/>
                </a:lnTo>
                <a:lnTo>
                  <a:pt x="4530" y="7866"/>
                </a:lnTo>
                <a:lnTo>
                  <a:pt x="5208" y="7188"/>
                </a:lnTo>
                <a:close/>
                <a:moveTo>
                  <a:pt x="7080" y="7188"/>
                </a:moveTo>
                <a:lnTo>
                  <a:pt x="7758" y="7866"/>
                </a:lnTo>
                <a:lnTo>
                  <a:pt x="7080" y="8544"/>
                </a:lnTo>
                <a:lnTo>
                  <a:pt x="6402" y="7866"/>
                </a:lnTo>
                <a:lnTo>
                  <a:pt x="7080" y="7188"/>
                </a:lnTo>
                <a:close/>
                <a:moveTo>
                  <a:pt x="8951" y="7188"/>
                </a:moveTo>
                <a:lnTo>
                  <a:pt x="9630" y="7866"/>
                </a:lnTo>
                <a:lnTo>
                  <a:pt x="8951" y="8544"/>
                </a:lnTo>
                <a:lnTo>
                  <a:pt x="8273" y="7866"/>
                </a:lnTo>
                <a:lnTo>
                  <a:pt x="8951" y="7188"/>
                </a:lnTo>
                <a:close/>
                <a:moveTo>
                  <a:pt x="10850" y="7188"/>
                </a:moveTo>
                <a:lnTo>
                  <a:pt x="11203" y="7541"/>
                </a:lnTo>
                <a:lnTo>
                  <a:pt x="11121" y="8273"/>
                </a:lnTo>
                <a:lnTo>
                  <a:pt x="10850" y="8544"/>
                </a:lnTo>
                <a:lnTo>
                  <a:pt x="10172" y="7866"/>
                </a:lnTo>
                <a:lnTo>
                  <a:pt x="10850" y="7188"/>
                </a:lnTo>
                <a:close/>
                <a:moveTo>
                  <a:pt x="3364" y="7242"/>
                </a:moveTo>
                <a:lnTo>
                  <a:pt x="4042" y="7920"/>
                </a:lnTo>
                <a:lnTo>
                  <a:pt x="3364" y="8598"/>
                </a:lnTo>
                <a:lnTo>
                  <a:pt x="2686" y="7920"/>
                </a:lnTo>
                <a:lnTo>
                  <a:pt x="3364" y="7242"/>
                </a:lnTo>
                <a:close/>
                <a:moveTo>
                  <a:pt x="2415" y="8137"/>
                </a:moveTo>
                <a:lnTo>
                  <a:pt x="3093" y="8815"/>
                </a:lnTo>
                <a:lnTo>
                  <a:pt x="2415" y="9493"/>
                </a:lnTo>
                <a:lnTo>
                  <a:pt x="1737" y="8815"/>
                </a:lnTo>
                <a:lnTo>
                  <a:pt x="2415" y="8137"/>
                </a:lnTo>
                <a:close/>
                <a:moveTo>
                  <a:pt x="4286" y="8137"/>
                </a:moveTo>
                <a:lnTo>
                  <a:pt x="4964" y="8815"/>
                </a:lnTo>
                <a:lnTo>
                  <a:pt x="4286" y="9493"/>
                </a:lnTo>
                <a:lnTo>
                  <a:pt x="3608" y="8815"/>
                </a:lnTo>
                <a:lnTo>
                  <a:pt x="4286" y="8137"/>
                </a:lnTo>
                <a:close/>
                <a:moveTo>
                  <a:pt x="6185" y="8137"/>
                </a:moveTo>
                <a:lnTo>
                  <a:pt x="6863" y="8815"/>
                </a:lnTo>
                <a:lnTo>
                  <a:pt x="6185" y="9493"/>
                </a:lnTo>
                <a:lnTo>
                  <a:pt x="5507" y="8815"/>
                </a:lnTo>
                <a:lnTo>
                  <a:pt x="6185" y="8137"/>
                </a:lnTo>
                <a:close/>
                <a:moveTo>
                  <a:pt x="8029" y="8137"/>
                </a:moveTo>
                <a:lnTo>
                  <a:pt x="8707" y="8815"/>
                </a:lnTo>
                <a:lnTo>
                  <a:pt x="8029" y="9493"/>
                </a:lnTo>
                <a:lnTo>
                  <a:pt x="7351" y="8815"/>
                </a:lnTo>
                <a:lnTo>
                  <a:pt x="8029" y="8137"/>
                </a:lnTo>
                <a:close/>
                <a:moveTo>
                  <a:pt x="9901" y="8137"/>
                </a:moveTo>
                <a:lnTo>
                  <a:pt x="10579" y="8815"/>
                </a:lnTo>
                <a:lnTo>
                  <a:pt x="9901" y="9493"/>
                </a:lnTo>
                <a:lnTo>
                  <a:pt x="9223" y="8815"/>
                </a:lnTo>
                <a:lnTo>
                  <a:pt x="9901" y="8137"/>
                </a:lnTo>
                <a:close/>
                <a:moveTo>
                  <a:pt x="1492" y="9087"/>
                </a:moveTo>
                <a:lnTo>
                  <a:pt x="2171" y="9765"/>
                </a:lnTo>
                <a:lnTo>
                  <a:pt x="1492" y="10443"/>
                </a:lnTo>
                <a:lnTo>
                  <a:pt x="1411" y="10389"/>
                </a:lnTo>
                <a:lnTo>
                  <a:pt x="1330" y="9304"/>
                </a:lnTo>
                <a:lnTo>
                  <a:pt x="1492" y="9087"/>
                </a:lnTo>
                <a:close/>
                <a:moveTo>
                  <a:pt x="3364" y="9087"/>
                </a:moveTo>
                <a:lnTo>
                  <a:pt x="4042" y="9765"/>
                </a:lnTo>
                <a:lnTo>
                  <a:pt x="3364" y="10443"/>
                </a:lnTo>
                <a:lnTo>
                  <a:pt x="2686" y="9765"/>
                </a:lnTo>
                <a:lnTo>
                  <a:pt x="3364" y="9087"/>
                </a:lnTo>
                <a:close/>
                <a:moveTo>
                  <a:pt x="5208" y="9087"/>
                </a:moveTo>
                <a:lnTo>
                  <a:pt x="5886" y="9765"/>
                </a:lnTo>
                <a:lnTo>
                  <a:pt x="5208" y="10443"/>
                </a:lnTo>
                <a:lnTo>
                  <a:pt x="4530" y="9765"/>
                </a:lnTo>
                <a:lnTo>
                  <a:pt x="5208" y="9087"/>
                </a:lnTo>
                <a:close/>
                <a:moveTo>
                  <a:pt x="7080" y="9087"/>
                </a:moveTo>
                <a:lnTo>
                  <a:pt x="7758" y="9765"/>
                </a:lnTo>
                <a:lnTo>
                  <a:pt x="7080" y="10443"/>
                </a:lnTo>
                <a:lnTo>
                  <a:pt x="6402" y="9765"/>
                </a:lnTo>
                <a:lnTo>
                  <a:pt x="7080" y="9087"/>
                </a:lnTo>
                <a:close/>
                <a:moveTo>
                  <a:pt x="8979" y="9087"/>
                </a:moveTo>
                <a:lnTo>
                  <a:pt x="9657" y="9765"/>
                </a:lnTo>
                <a:lnTo>
                  <a:pt x="8979" y="10443"/>
                </a:lnTo>
                <a:lnTo>
                  <a:pt x="8301" y="9765"/>
                </a:lnTo>
                <a:lnTo>
                  <a:pt x="8979" y="9087"/>
                </a:lnTo>
                <a:close/>
                <a:moveTo>
                  <a:pt x="10823" y="9087"/>
                </a:moveTo>
                <a:lnTo>
                  <a:pt x="10986" y="9276"/>
                </a:lnTo>
                <a:lnTo>
                  <a:pt x="10932" y="10361"/>
                </a:lnTo>
                <a:lnTo>
                  <a:pt x="10823" y="10443"/>
                </a:lnTo>
                <a:lnTo>
                  <a:pt x="10145" y="9765"/>
                </a:lnTo>
                <a:lnTo>
                  <a:pt x="10823" y="9087"/>
                </a:lnTo>
                <a:close/>
                <a:moveTo>
                  <a:pt x="8029" y="10009"/>
                </a:moveTo>
                <a:lnTo>
                  <a:pt x="8707" y="10687"/>
                </a:lnTo>
                <a:lnTo>
                  <a:pt x="8029" y="11365"/>
                </a:lnTo>
                <a:lnTo>
                  <a:pt x="7351" y="10687"/>
                </a:lnTo>
                <a:lnTo>
                  <a:pt x="8029" y="10009"/>
                </a:lnTo>
                <a:close/>
                <a:moveTo>
                  <a:pt x="9901" y="10009"/>
                </a:moveTo>
                <a:lnTo>
                  <a:pt x="10579" y="10687"/>
                </a:lnTo>
                <a:lnTo>
                  <a:pt x="9901" y="11365"/>
                </a:lnTo>
                <a:lnTo>
                  <a:pt x="9223" y="10687"/>
                </a:lnTo>
                <a:lnTo>
                  <a:pt x="9901" y="10009"/>
                </a:lnTo>
                <a:close/>
                <a:moveTo>
                  <a:pt x="2415" y="10036"/>
                </a:moveTo>
                <a:lnTo>
                  <a:pt x="3093" y="10714"/>
                </a:lnTo>
                <a:lnTo>
                  <a:pt x="2415" y="11392"/>
                </a:lnTo>
                <a:lnTo>
                  <a:pt x="1737" y="10714"/>
                </a:lnTo>
                <a:lnTo>
                  <a:pt x="2415" y="10036"/>
                </a:lnTo>
                <a:close/>
                <a:moveTo>
                  <a:pt x="4286" y="10036"/>
                </a:moveTo>
                <a:lnTo>
                  <a:pt x="4964" y="10714"/>
                </a:lnTo>
                <a:lnTo>
                  <a:pt x="4286" y="11392"/>
                </a:lnTo>
                <a:lnTo>
                  <a:pt x="3608" y="10714"/>
                </a:lnTo>
                <a:lnTo>
                  <a:pt x="4286" y="10036"/>
                </a:lnTo>
                <a:close/>
                <a:moveTo>
                  <a:pt x="6185" y="10036"/>
                </a:moveTo>
                <a:lnTo>
                  <a:pt x="6863" y="10714"/>
                </a:lnTo>
                <a:lnTo>
                  <a:pt x="6185" y="11392"/>
                </a:lnTo>
                <a:lnTo>
                  <a:pt x="5507" y="10714"/>
                </a:lnTo>
                <a:lnTo>
                  <a:pt x="6185" y="10036"/>
                </a:lnTo>
                <a:close/>
                <a:moveTo>
                  <a:pt x="1492" y="10958"/>
                </a:moveTo>
                <a:lnTo>
                  <a:pt x="2171" y="11663"/>
                </a:lnTo>
                <a:lnTo>
                  <a:pt x="1574" y="12260"/>
                </a:lnTo>
                <a:lnTo>
                  <a:pt x="1465" y="10985"/>
                </a:lnTo>
                <a:lnTo>
                  <a:pt x="1492" y="10958"/>
                </a:lnTo>
                <a:close/>
                <a:moveTo>
                  <a:pt x="10850" y="10958"/>
                </a:moveTo>
                <a:lnTo>
                  <a:pt x="10769" y="12260"/>
                </a:lnTo>
                <a:lnTo>
                  <a:pt x="10172" y="11636"/>
                </a:lnTo>
                <a:lnTo>
                  <a:pt x="10850" y="10958"/>
                </a:lnTo>
                <a:close/>
                <a:moveTo>
                  <a:pt x="5208" y="10958"/>
                </a:moveTo>
                <a:lnTo>
                  <a:pt x="5886" y="11636"/>
                </a:lnTo>
                <a:lnTo>
                  <a:pt x="5208" y="12314"/>
                </a:lnTo>
                <a:lnTo>
                  <a:pt x="4530" y="11636"/>
                </a:lnTo>
                <a:lnTo>
                  <a:pt x="5208" y="10958"/>
                </a:lnTo>
                <a:close/>
                <a:moveTo>
                  <a:pt x="7134" y="10958"/>
                </a:moveTo>
                <a:lnTo>
                  <a:pt x="7812" y="11636"/>
                </a:lnTo>
                <a:lnTo>
                  <a:pt x="7134" y="12314"/>
                </a:lnTo>
                <a:lnTo>
                  <a:pt x="6456" y="11636"/>
                </a:lnTo>
                <a:lnTo>
                  <a:pt x="7134" y="10958"/>
                </a:lnTo>
                <a:close/>
                <a:moveTo>
                  <a:pt x="8979" y="10958"/>
                </a:moveTo>
                <a:lnTo>
                  <a:pt x="9657" y="11636"/>
                </a:lnTo>
                <a:lnTo>
                  <a:pt x="8979" y="12314"/>
                </a:lnTo>
                <a:lnTo>
                  <a:pt x="8301" y="11636"/>
                </a:lnTo>
                <a:lnTo>
                  <a:pt x="8979" y="10958"/>
                </a:lnTo>
                <a:close/>
                <a:moveTo>
                  <a:pt x="3364" y="10985"/>
                </a:moveTo>
                <a:lnTo>
                  <a:pt x="4042" y="11663"/>
                </a:lnTo>
                <a:lnTo>
                  <a:pt x="3364" y="12341"/>
                </a:lnTo>
                <a:lnTo>
                  <a:pt x="2686" y="11663"/>
                </a:lnTo>
                <a:lnTo>
                  <a:pt x="3364" y="10985"/>
                </a:lnTo>
                <a:close/>
                <a:moveTo>
                  <a:pt x="2442" y="11907"/>
                </a:moveTo>
                <a:lnTo>
                  <a:pt x="3120" y="12586"/>
                </a:lnTo>
                <a:lnTo>
                  <a:pt x="2442" y="13264"/>
                </a:lnTo>
                <a:lnTo>
                  <a:pt x="1764" y="12586"/>
                </a:lnTo>
                <a:lnTo>
                  <a:pt x="2442" y="11907"/>
                </a:lnTo>
                <a:close/>
                <a:moveTo>
                  <a:pt x="4313" y="11907"/>
                </a:moveTo>
                <a:lnTo>
                  <a:pt x="4991" y="12586"/>
                </a:lnTo>
                <a:lnTo>
                  <a:pt x="4313" y="13264"/>
                </a:lnTo>
                <a:lnTo>
                  <a:pt x="3635" y="12586"/>
                </a:lnTo>
                <a:lnTo>
                  <a:pt x="4313" y="11907"/>
                </a:lnTo>
                <a:close/>
                <a:moveTo>
                  <a:pt x="6185" y="11907"/>
                </a:moveTo>
                <a:lnTo>
                  <a:pt x="6863" y="12586"/>
                </a:lnTo>
                <a:lnTo>
                  <a:pt x="6185" y="13264"/>
                </a:lnTo>
                <a:lnTo>
                  <a:pt x="5507" y="12586"/>
                </a:lnTo>
                <a:lnTo>
                  <a:pt x="6185" y="11907"/>
                </a:lnTo>
                <a:close/>
                <a:moveTo>
                  <a:pt x="8029" y="11907"/>
                </a:moveTo>
                <a:lnTo>
                  <a:pt x="8707" y="12586"/>
                </a:lnTo>
                <a:lnTo>
                  <a:pt x="8029" y="13264"/>
                </a:lnTo>
                <a:lnTo>
                  <a:pt x="7351" y="12586"/>
                </a:lnTo>
                <a:lnTo>
                  <a:pt x="8029" y="11907"/>
                </a:lnTo>
                <a:close/>
                <a:moveTo>
                  <a:pt x="9901" y="11907"/>
                </a:moveTo>
                <a:lnTo>
                  <a:pt x="10579" y="12586"/>
                </a:lnTo>
                <a:lnTo>
                  <a:pt x="9901" y="13264"/>
                </a:lnTo>
                <a:lnTo>
                  <a:pt x="9223" y="12586"/>
                </a:lnTo>
                <a:lnTo>
                  <a:pt x="9901" y="11907"/>
                </a:lnTo>
                <a:close/>
                <a:moveTo>
                  <a:pt x="1628" y="12992"/>
                </a:moveTo>
                <a:lnTo>
                  <a:pt x="2171" y="13535"/>
                </a:lnTo>
                <a:lnTo>
                  <a:pt x="1737" y="13969"/>
                </a:lnTo>
                <a:lnTo>
                  <a:pt x="1628" y="12992"/>
                </a:lnTo>
                <a:close/>
                <a:moveTo>
                  <a:pt x="10715" y="12992"/>
                </a:moveTo>
                <a:lnTo>
                  <a:pt x="10633" y="13969"/>
                </a:lnTo>
                <a:lnTo>
                  <a:pt x="10172" y="13535"/>
                </a:lnTo>
                <a:lnTo>
                  <a:pt x="10715" y="12992"/>
                </a:lnTo>
                <a:close/>
                <a:moveTo>
                  <a:pt x="3364" y="12857"/>
                </a:moveTo>
                <a:lnTo>
                  <a:pt x="4042" y="13535"/>
                </a:lnTo>
                <a:lnTo>
                  <a:pt x="3364" y="14213"/>
                </a:lnTo>
                <a:lnTo>
                  <a:pt x="2686" y="13535"/>
                </a:lnTo>
                <a:lnTo>
                  <a:pt x="3364" y="12857"/>
                </a:lnTo>
                <a:close/>
                <a:moveTo>
                  <a:pt x="5208" y="12857"/>
                </a:moveTo>
                <a:lnTo>
                  <a:pt x="5886" y="13535"/>
                </a:lnTo>
                <a:lnTo>
                  <a:pt x="5208" y="14213"/>
                </a:lnTo>
                <a:lnTo>
                  <a:pt x="4530" y="13535"/>
                </a:lnTo>
                <a:lnTo>
                  <a:pt x="5208" y="12857"/>
                </a:lnTo>
                <a:close/>
                <a:moveTo>
                  <a:pt x="7134" y="12857"/>
                </a:moveTo>
                <a:lnTo>
                  <a:pt x="7812" y="13535"/>
                </a:lnTo>
                <a:lnTo>
                  <a:pt x="7134" y="14213"/>
                </a:lnTo>
                <a:lnTo>
                  <a:pt x="6456" y="13535"/>
                </a:lnTo>
                <a:lnTo>
                  <a:pt x="7134" y="12857"/>
                </a:lnTo>
                <a:close/>
                <a:moveTo>
                  <a:pt x="8979" y="12857"/>
                </a:moveTo>
                <a:lnTo>
                  <a:pt x="9657" y="13535"/>
                </a:lnTo>
                <a:lnTo>
                  <a:pt x="8979" y="14213"/>
                </a:lnTo>
                <a:lnTo>
                  <a:pt x="8301" y="13535"/>
                </a:lnTo>
                <a:lnTo>
                  <a:pt x="8979" y="12857"/>
                </a:lnTo>
                <a:close/>
                <a:moveTo>
                  <a:pt x="8029" y="13779"/>
                </a:moveTo>
                <a:lnTo>
                  <a:pt x="8707" y="14457"/>
                </a:lnTo>
                <a:lnTo>
                  <a:pt x="8029" y="15135"/>
                </a:lnTo>
                <a:lnTo>
                  <a:pt x="7351" y="14457"/>
                </a:lnTo>
                <a:lnTo>
                  <a:pt x="8029" y="13779"/>
                </a:lnTo>
                <a:close/>
                <a:moveTo>
                  <a:pt x="2442" y="13806"/>
                </a:moveTo>
                <a:lnTo>
                  <a:pt x="3120" y="14484"/>
                </a:lnTo>
                <a:lnTo>
                  <a:pt x="2442" y="15162"/>
                </a:lnTo>
                <a:lnTo>
                  <a:pt x="1764" y="14484"/>
                </a:lnTo>
                <a:lnTo>
                  <a:pt x="2442" y="13806"/>
                </a:lnTo>
                <a:close/>
                <a:moveTo>
                  <a:pt x="3364" y="14728"/>
                </a:moveTo>
                <a:lnTo>
                  <a:pt x="3798" y="15162"/>
                </a:lnTo>
                <a:lnTo>
                  <a:pt x="2930" y="15162"/>
                </a:lnTo>
                <a:lnTo>
                  <a:pt x="3364" y="14728"/>
                </a:lnTo>
                <a:close/>
                <a:moveTo>
                  <a:pt x="4313" y="13806"/>
                </a:moveTo>
                <a:lnTo>
                  <a:pt x="4991" y="14484"/>
                </a:lnTo>
                <a:lnTo>
                  <a:pt x="4313" y="15162"/>
                </a:lnTo>
                <a:lnTo>
                  <a:pt x="3635" y="14484"/>
                </a:lnTo>
                <a:lnTo>
                  <a:pt x="4313" y="13806"/>
                </a:lnTo>
                <a:close/>
                <a:moveTo>
                  <a:pt x="5208" y="14728"/>
                </a:moveTo>
                <a:lnTo>
                  <a:pt x="5669" y="15162"/>
                </a:lnTo>
                <a:lnTo>
                  <a:pt x="4747" y="15162"/>
                </a:lnTo>
                <a:lnTo>
                  <a:pt x="5208" y="14728"/>
                </a:lnTo>
                <a:close/>
                <a:moveTo>
                  <a:pt x="6185" y="13806"/>
                </a:moveTo>
                <a:lnTo>
                  <a:pt x="6863" y="14484"/>
                </a:lnTo>
                <a:lnTo>
                  <a:pt x="6185" y="15162"/>
                </a:lnTo>
                <a:lnTo>
                  <a:pt x="5507" y="14484"/>
                </a:lnTo>
                <a:lnTo>
                  <a:pt x="6185" y="13806"/>
                </a:lnTo>
                <a:close/>
                <a:moveTo>
                  <a:pt x="7134" y="14728"/>
                </a:moveTo>
                <a:lnTo>
                  <a:pt x="7568" y="15162"/>
                </a:lnTo>
                <a:lnTo>
                  <a:pt x="6646" y="15162"/>
                </a:lnTo>
                <a:lnTo>
                  <a:pt x="7134" y="14728"/>
                </a:lnTo>
                <a:close/>
                <a:moveTo>
                  <a:pt x="9928" y="13779"/>
                </a:moveTo>
                <a:lnTo>
                  <a:pt x="10606" y="14457"/>
                </a:lnTo>
                <a:lnTo>
                  <a:pt x="10606" y="14484"/>
                </a:lnTo>
                <a:lnTo>
                  <a:pt x="9982" y="15162"/>
                </a:lnTo>
                <a:lnTo>
                  <a:pt x="9250" y="14457"/>
                </a:lnTo>
                <a:lnTo>
                  <a:pt x="9928" y="13779"/>
                </a:lnTo>
                <a:close/>
                <a:moveTo>
                  <a:pt x="1791" y="15054"/>
                </a:moveTo>
                <a:lnTo>
                  <a:pt x="1926" y="15189"/>
                </a:lnTo>
                <a:lnTo>
                  <a:pt x="1845" y="15189"/>
                </a:lnTo>
                <a:lnTo>
                  <a:pt x="1791" y="15054"/>
                </a:lnTo>
                <a:close/>
                <a:moveTo>
                  <a:pt x="8979" y="14728"/>
                </a:moveTo>
                <a:lnTo>
                  <a:pt x="9467" y="15189"/>
                </a:lnTo>
                <a:lnTo>
                  <a:pt x="8545" y="15189"/>
                </a:lnTo>
                <a:lnTo>
                  <a:pt x="8979" y="14728"/>
                </a:lnTo>
                <a:close/>
                <a:moveTo>
                  <a:pt x="10552" y="15054"/>
                </a:moveTo>
                <a:lnTo>
                  <a:pt x="10552" y="15189"/>
                </a:lnTo>
                <a:lnTo>
                  <a:pt x="10416" y="15189"/>
                </a:lnTo>
                <a:lnTo>
                  <a:pt x="10552" y="15054"/>
                </a:lnTo>
                <a:close/>
                <a:moveTo>
                  <a:pt x="12071" y="0"/>
                </a:moveTo>
                <a:lnTo>
                  <a:pt x="272" y="54"/>
                </a:lnTo>
                <a:cubicBezTo>
                  <a:pt x="218" y="54"/>
                  <a:pt x="136" y="81"/>
                  <a:pt x="82" y="136"/>
                </a:cubicBezTo>
                <a:cubicBezTo>
                  <a:pt x="1" y="217"/>
                  <a:pt x="1" y="271"/>
                  <a:pt x="1" y="353"/>
                </a:cubicBezTo>
                <a:lnTo>
                  <a:pt x="1330" y="15461"/>
                </a:lnTo>
                <a:cubicBezTo>
                  <a:pt x="1330" y="15596"/>
                  <a:pt x="1465" y="15705"/>
                  <a:pt x="1601" y="15705"/>
                </a:cubicBezTo>
                <a:lnTo>
                  <a:pt x="10823" y="15705"/>
                </a:lnTo>
                <a:cubicBezTo>
                  <a:pt x="10959" y="15705"/>
                  <a:pt x="11094" y="15596"/>
                  <a:pt x="11094" y="15434"/>
                </a:cubicBezTo>
                <a:lnTo>
                  <a:pt x="12369" y="271"/>
                </a:lnTo>
                <a:cubicBezTo>
                  <a:pt x="12342" y="244"/>
                  <a:pt x="12315" y="190"/>
                  <a:pt x="12288" y="109"/>
                </a:cubicBezTo>
                <a:cubicBezTo>
                  <a:pt x="12206" y="54"/>
                  <a:pt x="12152" y="0"/>
                  <a:pt x="12071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2"/>
          <p:cNvGrpSpPr/>
          <p:nvPr/>
        </p:nvGrpSpPr>
        <p:grpSpPr>
          <a:xfrm>
            <a:off x="137882" y="5195588"/>
            <a:ext cx="2108005" cy="1094523"/>
            <a:chOff x="103411" y="3896691"/>
            <a:chExt cx="1581004" cy="820892"/>
          </a:xfrm>
        </p:grpSpPr>
        <p:sp>
          <p:nvSpPr>
            <p:cNvPr id="121" name="Google Shape;121;p2"/>
            <p:cNvSpPr/>
            <p:nvPr/>
          </p:nvSpPr>
          <p:spPr>
            <a:xfrm>
              <a:off x="103411" y="3898199"/>
              <a:ext cx="804956" cy="163635"/>
            </a:xfrm>
            <a:custGeom>
              <a:avLst/>
              <a:gdLst/>
              <a:ahLst/>
              <a:cxnLst/>
              <a:rect l="l" t="t" r="r" b="b"/>
              <a:pathLst>
                <a:path w="18147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18092" y="3689"/>
                  </a:lnTo>
                  <a:lnTo>
                    <a:pt x="18146" y="0"/>
                  </a:ln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19260" y="3896691"/>
              <a:ext cx="726753" cy="168780"/>
            </a:xfrm>
            <a:custGeom>
              <a:avLst/>
              <a:gdLst/>
              <a:ahLst/>
              <a:cxnLst/>
              <a:rect l="l" t="t" r="r" b="b"/>
              <a:pathLst>
                <a:path w="16384" h="3805" extrusionOk="0">
                  <a:moveTo>
                    <a:pt x="5276" y="1"/>
                  </a:moveTo>
                  <a:cubicBezTo>
                    <a:pt x="3018" y="1"/>
                    <a:pt x="1258" y="16"/>
                    <a:pt x="1059" y="61"/>
                  </a:cubicBezTo>
                  <a:cubicBezTo>
                    <a:pt x="543" y="170"/>
                    <a:pt x="1" y="821"/>
                    <a:pt x="1" y="1906"/>
                  </a:cubicBezTo>
                  <a:cubicBezTo>
                    <a:pt x="1" y="2991"/>
                    <a:pt x="706" y="3804"/>
                    <a:pt x="1493" y="3804"/>
                  </a:cubicBezTo>
                  <a:lnTo>
                    <a:pt x="16384" y="3804"/>
                  </a:lnTo>
                  <a:lnTo>
                    <a:pt x="16384" y="3316"/>
                  </a:lnTo>
                  <a:lnTo>
                    <a:pt x="1656" y="3316"/>
                  </a:lnTo>
                  <a:lnTo>
                    <a:pt x="1656" y="604"/>
                  </a:lnTo>
                  <a:lnTo>
                    <a:pt x="15896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3" y="1"/>
                    <a:pt x="527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43346" y="3907204"/>
              <a:ext cx="682218" cy="143807"/>
            </a:xfrm>
            <a:custGeom>
              <a:avLst/>
              <a:gdLst/>
              <a:ahLst/>
              <a:cxnLst/>
              <a:rect l="l" t="t" r="r" b="b"/>
              <a:pathLst>
                <a:path w="15380" h="3242" extrusionOk="0">
                  <a:moveTo>
                    <a:pt x="1326" y="0"/>
                  </a:moveTo>
                  <a:cubicBezTo>
                    <a:pt x="1248" y="0"/>
                    <a:pt x="1167" y="14"/>
                    <a:pt x="1085" y="41"/>
                  </a:cubicBezTo>
                  <a:cubicBezTo>
                    <a:pt x="977" y="68"/>
                    <a:pt x="841" y="95"/>
                    <a:pt x="733" y="177"/>
                  </a:cubicBezTo>
                  <a:cubicBezTo>
                    <a:pt x="299" y="394"/>
                    <a:pt x="0" y="990"/>
                    <a:pt x="28" y="1750"/>
                  </a:cubicBezTo>
                  <a:cubicBezTo>
                    <a:pt x="55" y="2482"/>
                    <a:pt x="380" y="2916"/>
                    <a:pt x="733" y="3106"/>
                  </a:cubicBezTo>
                  <a:cubicBezTo>
                    <a:pt x="868" y="3188"/>
                    <a:pt x="1004" y="3242"/>
                    <a:pt x="1140" y="3242"/>
                  </a:cubicBezTo>
                  <a:cubicBezTo>
                    <a:pt x="1302" y="3242"/>
                    <a:pt x="1492" y="3242"/>
                    <a:pt x="1628" y="3215"/>
                  </a:cubicBezTo>
                  <a:cubicBezTo>
                    <a:pt x="2333" y="3106"/>
                    <a:pt x="3038" y="2998"/>
                    <a:pt x="3771" y="2998"/>
                  </a:cubicBezTo>
                  <a:lnTo>
                    <a:pt x="15325" y="2998"/>
                  </a:lnTo>
                  <a:cubicBezTo>
                    <a:pt x="15325" y="2998"/>
                    <a:pt x="15190" y="2808"/>
                    <a:pt x="15081" y="2537"/>
                  </a:cubicBezTo>
                  <a:cubicBezTo>
                    <a:pt x="15054" y="2482"/>
                    <a:pt x="15027" y="2401"/>
                    <a:pt x="15054" y="2265"/>
                  </a:cubicBezTo>
                  <a:cubicBezTo>
                    <a:pt x="15000" y="2157"/>
                    <a:pt x="15000" y="2021"/>
                    <a:pt x="14973" y="1886"/>
                  </a:cubicBezTo>
                  <a:cubicBezTo>
                    <a:pt x="14946" y="1831"/>
                    <a:pt x="14946" y="1750"/>
                    <a:pt x="14946" y="1696"/>
                  </a:cubicBezTo>
                  <a:lnTo>
                    <a:pt x="14946" y="1533"/>
                  </a:lnTo>
                  <a:lnTo>
                    <a:pt x="14946" y="1343"/>
                  </a:lnTo>
                  <a:cubicBezTo>
                    <a:pt x="14946" y="1289"/>
                    <a:pt x="14973" y="1180"/>
                    <a:pt x="14973" y="1126"/>
                  </a:cubicBezTo>
                  <a:cubicBezTo>
                    <a:pt x="15027" y="990"/>
                    <a:pt x="15054" y="882"/>
                    <a:pt x="15081" y="773"/>
                  </a:cubicBezTo>
                  <a:cubicBezTo>
                    <a:pt x="15108" y="665"/>
                    <a:pt x="15163" y="584"/>
                    <a:pt x="15190" y="502"/>
                  </a:cubicBezTo>
                  <a:cubicBezTo>
                    <a:pt x="15298" y="312"/>
                    <a:pt x="15380" y="204"/>
                    <a:pt x="15380" y="204"/>
                  </a:cubicBezTo>
                  <a:lnTo>
                    <a:pt x="3771" y="204"/>
                  </a:lnTo>
                  <a:cubicBezTo>
                    <a:pt x="3011" y="204"/>
                    <a:pt x="2306" y="123"/>
                    <a:pt x="1547" y="41"/>
                  </a:cubicBezTo>
                  <a:cubicBezTo>
                    <a:pt x="1479" y="14"/>
                    <a:pt x="1404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62597" y="3940295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220" y="247"/>
                    <a:pt x="597" y="247"/>
                  </a:cubicBezTo>
                  <a:cubicBezTo>
                    <a:pt x="1351" y="247"/>
                    <a:pt x="2731" y="235"/>
                    <a:pt x="4232" y="163"/>
                  </a:cubicBezTo>
                  <a:cubicBezTo>
                    <a:pt x="3527" y="136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63795" y="3965535"/>
              <a:ext cx="150461" cy="12154"/>
            </a:xfrm>
            <a:custGeom>
              <a:avLst/>
              <a:gdLst/>
              <a:ahLst/>
              <a:cxnLst/>
              <a:rect l="l" t="t" r="r" b="b"/>
              <a:pathLst>
                <a:path w="3392" h="274" extrusionOk="0">
                  <a:moveTo>
                    <a:pt x="136" y="1"/>
                  </a:moveTo>
                  <a:lnTo>
                    <a:pt x="1" y="272"/>
                  </a:lnTo>
                  <a:cubicBezTo>
                    <a:pt x="1" y="272"/>
                    <a:pt x="99" y="274"/>
                    <a:pt x="275" y="274"/>
                  </a:cubicBezTo>
                  <a:cubicBezTo>
                    <a:pt x="802" y="274"/>
                    <a:pt x="2028" y="259"/>
                    <a:pt x="3391" y="137"/>
                  </a:cubicBezTo>
                  <a:cubicBezTo>
                    <a:pt x="2686" y="82"/>
                    <a:pt x="136" y="1"/>
                    <a:pt x="136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56565" y="400044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4" y="1"/>
                  </a:moveTo>
                  <a:lnTo>
                    <a:pt x="1" y="245"/>
                  </a:lnTo>
                  <a:cubicBezTo>
                    <a:pt x="1" y="245"/>
                    <a:pt x="119" y="250"/>
                    <a:pt x="330" y="250"/>
                  </a:cubicBezTo>
                  <a:cubicBezTo>
                    <a:pt x="805" y="250"/>
                    <a:pt x="1749" y="224"/>
                    <a:pt x="2876" y="55"/>
                  </a:cubicBezTo>
                  <a:cubicBezTo>
                    <a:pt x="2171" y="28"/>
                    <a:pt x="164" y="1"/>
                    <a:pt x="164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94661" y="3930669"/>
              <a:ext cx="321281" cy="12553"/>
            </a:xfrm>
            <a:custGeom>
              <a:avLst/>
              <a:gdLst/>
              <a:ahLst/>
              <a:cxnLst/>
              <a:rect l="l" t="t" r="r" b="b"/>
              <a:pathLst>
                <a:path w="7243" h="283" extrusionOk="0">
                  <a:moveTo>
                    <a:pt x="7243" y="0"/>
                  </a:moveTo>
                  <a:cubicBezTo>
                    <a:pt x="5507" y="0"/>
                    <a:pt x="1221" y="0"/>
                    <a:pt x="1" y="190"/>
                  </a:cubicBezTo>
                  <a:cubicBezTo>
                    <a:pt x="483" y="266"/>
                    <a:pt x="2037" y="282"/>
                    <a:pt x="3653" y="282"/>
                  </a:cubicBezTo>
                  <a:cubicBezTo>
                    <a:pt x="4946" y="282"/>
                    <a:pt x="6278" y="272"/>
                    <a:pt x="7134" y="272"/>
                  </a:cubicBezTo>
                  <a:cubicBezTo>
                    <a:pt x="7161" y="190"/>
                    <a:pt x="7188" y="82"/>
                    <a:pt x="724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337848" y="3957151"/>
              <a:ext cx="167272" cy="9670"/>
            </a:xfrm>
            <a:custGeom>
              <a:avLst/>
              <a:gdLst/>
              <a:ahLst/>
              <a:cxnLst/>
              <a:rect l="l" t="t" r="r" b="b"/>
              <a:pathLst>
                <a:path w="3771" h="218" extrusionOk="0">
                  <a:moveTo>
                    <a:pt x="3771" y="0"/>
                  </a:moveTo>
                  <a:lnTo>
                    <a:pt x="3771" y="0"/>
                  </a:lnTo>
                  <a:cubicBezTo>
                    <a:pt x="2252" y="27"/>
                    <a:pt x="678" y="54"/>
                    <a:pt x="0" y="136"/>
                  </a:cubicBezTo>
                  <a:cubicBezTo>
                    <a:pt x="489" y="190"/>
                    <a:pt x="2062" y="217"/>
                    <a:pt x="3743" y="217"/>
                  </a:cubicBezTo>
                  <a:cubicBezTo>
                    <a:pt x="3743" y="163"/>
                    <a:pt x="3771" y="54"/>
                    <a:pt x="377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07623" y="3982391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2198" y="1"/>
                  </a:moveTo>
                  <a:cubicBezTo>
                    <a:pt x="1248" y="28"/>
                    <a:pt x="435" y="55"/>
                    <a:pt x="1" y="136"/>
                  </a:cubicBezTo>
                  <a:cubicBezTo>
                    <a:pt x="299" y="191"/>
                    <a:pt x="1167" y="245"/>
                    <a:pt x="2198" y="245"/>
                  </a:cubicBezTo>
                  <a:cubicBezTo>
                    <a:pt x="2198" y="163"/>
                    <a:pt x="2170" y="109"/>
                    <a:pt x="2198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64436" y="4007675"/>
              <a:ext cx="247914" cy="12065"/>
            </a:xfrm>
            <a:custGeom>
              <a:avLst/>
              <a:gdLst/>
              <a:ahLst/>
              <a:cxnLst/>
              <a:rect l="l" t="t" r="r" b="b"/>
              <a:pathLst>
                <a:path w="5589" h="272" extrusionOk="0">
                  <a:moveTo>
                    <a:pt x="5480" y="0"/>
                  </a:moveTo>
                  <a:cubicBezTo>
                    <a:pt x="3527" y="0"/>
                    <a:pt x="923" y="27"/>
                    <a:pt x="1" y="163"/>
                  </a:cubicBezTo>
                  <a:cubicBezTo>
                    <a:pt x="679" y="272"/>
                    <a:pt x="3500" y="272"/>
                    <a:pt x="5588" y="272"/>
                  </a:cubicBezTo>
                  <a:cubicBezTo>
                    <a:pt x="5561" y="217"/>
                    <a:pt x="5534" y="136"/>
                    <a:pt x="548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39753" y="3916209"/>
              <a:ext cx="34909" cy="131209"/>
            </a:xfrm>
            <a:custGeom>
              <a:avLst/>
              <a:gdLst/>
              <a:ahLst/>
              <a:cxnLst/>
              <a:rect l="l" t="t" r="r" b="b"/>
              <a:pathLst>
                <a:path w="787" h="2958" extrusionOk="0">
                  <a:moveTo>
                    <a:pt x="787" y="1"/>
                  </a:moveTo>
                  <a:cubicBezTo>
                    <a:pt x="353" y="245"/>
                    <a:pt x="0" y="787"/>
                    <a:pt x="81" y="1601"/>
                  </a:cubicBezTo>
                  <a:cubicBezTo>
                    <a:pt x="109" y="2306"/>
                    <a:pt x="407" y="2740"/>
                    <a:pt x="787" y="2957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06598" y="3944775"/>
              <a:ext cx="347763" cy="72569"/>
            </a:xfrm>
            <a:custGeom>
              <a:avLst/>
              <a:gdLst/>
              <a:ahLst/>
              <a:cxnLst/>
              <a:rect l="l" t="t" r="r" b="b"/>
              <a:pathLst>
                <a:path w="7840" h="1636" extrusionOk="0">
                  <a:moveTo>
                    <a:pt x="379" y="1"/>
                  </a:moveTo>
                  <a:cubicBezTo>
                    <a:pt x="351" y="1"/>
                    <a:pt x="77" y="256"/>
                    <a:pt x="28" y="849"/>
                  </a:cubicBezTo>
                  <a:cubicBezTo>
                    <a:pt x="0" y="1310"/>
                    <a:pt x="434" y="1635"/>
                    <a:pt x="624" y="1635"/>
                  </a:cubicBezTo>
                  <a:lnTo>
                    <a:pt x="7839" y="1635"/>
                  </a:lnTo>
                  <a:cubicBezTo>
                    <a:pt x="7839" y="1635"/>
                    <a:pt x="7568" y="1147"/>
                    <a:pt x="7568" y="767"/>
                  </a:cubicBezTo>
                  <a:cubicBezTo>
                    <a:pt x="7568" y="360"/>
                    <a:pt x="7812" y="8"/>
                    <a:pt x="7812" y="8"/>
                  </a:cubicBezTo>
                  <a:lnTo>
                    <a:pt x="380" y="8"/>
                  </a:lnTo>
                  <a:cubicBezTo>
                    <a:pt x="383" y="3"/>
                    <a:pt x="382" y="1"/>
                    <a:pt x="379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3411" y="3899397"/>
              <a:ext cx="161240" cy="163635"/>
            </a:xfrm>
            <a:custGeom>
              <a:avLst/>
              <a:gdLst/>
              <a:ahLst/>
              <a:cxnLst/>
              <a:rect l="l" t="t" r="r" b="b"/>
              <a:pathLst>
                <a:path w="3635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3445" y="3689"/>
                  </a:lnTo>
                  <a:cubicBezTo>
                    <a:pt x="2631" y="1980"/>
                    <a:pt x="3147" y="705"/>
                    <a:pt x="3635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02063" y="4061792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1682" y="1"/>
                  </a:moveTo>
                  <a:cubicBezTo>
                    <a:pt x="489" y="1"/>
                    <a:pt x="0" y="3690"/>
                    <a:pt x="1736" y="3690"/>
                  </a:cubicBezTo>
                  <a:lnTo>
                    <a:pt x="18146" y="3690"/>
                  </a:lnTo>
                  <a:lnTo>
                    <a:pt x="18173" y="1"/>
                  </a:ln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20351" y="405913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5267" y="1"/>
                  </a:moveTo>
                  <a:cubicBezTo>
                    <a:pt x="3005" y="1"/>
                    <a:pt x="1239" y="16"/>
                    <a:pt x="1031" y="61"/>
                  </a:cubicBezTo>
                  <a:cubicBezTo>
                    <a:pt x="543" y="169"/>
                    <a:pt x="0" y="820"/>
                    <a:pt x="0" y="1905"/>
                  </a:cubicBezTo>
                  <a:cubicBezTo>
                    <a:pt x="0" y="2936"/>
                    <a:pt x="706" y="3804"/>
                    <a:pt x="1492" y="3804"/>
                  </a:cubicBezTo>
                  <a:lnTo>
                    <a:pt x="16356" y="3804"/>
                  </a:lnTo>
                  <a:lnTo>
                    <a:pt x="16356" y="3316"/>
                  </a:lnTo>
                  <a:lnTo>
                    <a:pt x="1655" y="3316"/>
                  </a:lnTo>
                  <a:lnTo>
                    <a:pt x="1655" y="603"/>
                  </a:lnTo>
                  <a:lnTo>
                    <a:pt x="15895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2" y="1"/>
                    <a:pt x="5267" y="1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44393" y="4072926"/>
              <a:ext cx="682263" cy="142920"/>
            </a:xfrm>
            <a:custGeom>
              <a:avLst/>
              <a:gdLst/>
              <a:ahLst/>
              <a:cxnLst/>
              <a:rect l="l" t="t" r="r" b="b"/>
              <a:pathLst>
                <a:path w="15381" h="3222" extrusionOk="0">
                  <a:moveTo>
                    <a:pt x="1327" y="1"/>
                  </a:moveTo>
                  <a:cubicBezTo>
                    <a:pt x="1249" y="1"/>
                    <a:pt x="1167" y="8"/>
                    <a:pt x="1086" y="21"/>
                  </a:cubicBezTo>
                  <a:cubicBezTo>
                    <a:pt x="977" y="21"/>
                    <a:pt x="842" y="48"/>
                    <a:pt x="733" y="130"/>
                  </a:cubicBezTo>
                  <a:cubicBezTo>
                    <a:pt x="299" y="374"/>
                    <a:pt x="1" y="943"/>
                    <a:pt x="28" y="1730"/>
                  </a:cubicBezTo>
                  <a:cubicBezTo>
                    <a:pt x="55" y="2435"/>
                    <a:pt x="353" y="2869"/>
                    <a:pt x="733" y="3086"/>
                  </a:cubicBezTo>
                  <a:cubicBezTo>
                    <a:pt x="869" y="3140"/>
                    <a:pt x="1004" y="3222"/>
                    <a:pt x="1140" y="3222"/>
                  </a:cubicBezTo>
                  <a:cubicBezTo>
                    <a:pt x="1303" y="3222"/>
                    <a:pt x="1493" y="3222"/>
                    <a:pt x="1628" y="3167"/>
                  </a:cubicBezTo>
                  <a:cubicBezTo>
                    <a:pt x="2334" y="3086"/>
                    <a:pt x="3039" y="2978"/>
                    <a:pt x="3744" y="2978"/>
                  </a:cubicBezTo>
                  <a:lnTo>
                    <a:pt x="15326" y="2978"/>
                  </a:lnTo>
                  <a:cubicBezTo>
                    <a:pt x="15326" y="2978"/>
                    <a:pt x="15190" y="2761"/>
                    <a:pt x="15082" y="2489"/>
                  </a:cubicBezTo>
                  <a:cubicBezTo>
                    <a:pt x="15055" y="2435"/>
                    <a:pt x="15000" y="2327"/>
                    <a:pt x="15000" y="2272"/>
                  </a:cubicBezTo>
                  <a:cubicBezTo>
                    <a:pt x="14973" y="2164"/>
                    <a:pt x="14973" y="2028"/>
                    <a:pt x="14946" y="1893"/>
                  </a:cubicBezTo>
                  <a:cubicBezTo>
                    <a:pt x="14919" y="1811"/>
                    <a:pt x="14919" y="1757"/>
                    <a:pt x="14919" y="1676"/>
                  </a:cubicBezTo>
                  <a:lnTo>
                    <a:pt x="14919" y="1513"/>
                  </a:lnTo>
                  <a:lnTo>
                    <a:pt x="14919" y="1350"/>
                  </a:lnTo>
                  <a:cubicBezTo>
                    <a:pt x="14919" y="1269"/>
                    <a:pt x="14946" y="1187"/>
                    <a:pt x="14946" y="1106"/>
                  </a:cubicBezTo>
                  <a:cubicBezTo>
                    <a:pt x="14973" y="970"/>
                    <a:pt x="15000" y="862"/>
                    <a:pt x="15055" y="781"/>
                  </a:cubicBezTo>
                  <a:cubicBezTo>
                    <a:pt x="15109" y="672"/>
                    <a:pt x="15136" y="564"/>
                    <a:pt x="15190" y="509"/>
                  </a:cubicBezTo>
                  <a:cubicBezTo>
                    <a:pt x="15272" y="292"/>
                    <a:pt x="15380" y="184"/>
                    <a:pt x="15380" y="184"/>
                  </a:cubicBezTo>
                  <a:lnTo>
                    <a:pt x="3744" y="184"/>
                  </a:lnTo>
                  <a:cubicBezTo>
                    <a:pt x="3012" y="184"/>
                    <a:pt x="2306" y="130"/>
                    <a:pt x="1547" y="21"/>
                  </a:cubicBezTo>
                  <a:cubicBezTo>
                    <a:pt x="1479" y="8"/>
                    <a:pt x="1405" y="1"/>
                    <a:pt x="1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645" y="4103933"/>
              <a:ext cx="187765" cy="11001"/>
            </a:xfrm>
            <a:custGeom>
              <a:avLst/>
              <a:gdLst/>
              <a:ahLst/>
              <a:cxnLst/>
              <a:rect l="l" t="t" r="r" b="b"/>
              <a:pathLst>
                <a:path w="4233" h="248" extrusionOk="0">
                  <a:moveTo>
                    <a:pt x="164" y="0"/>
                  </a:moveTo>
                  <a:lnTo>
                    <a:pt x="1" y="244"/>
                  </a:lnTo>
                  <a:cubicBezTo>
                    <a:pt x="1" y="244"/>
                    <a:pt x="218" y="247"/>
                    <a:pt x="592" y="247"/>
                  </a:cubicBezTo>
                  <a:cubicBezTo>
                    <a:pt x="1339" y="247"/>
                    <a:pt x="2713" y="235"/>
                    <a:pt x="4232" y="163"/>
                  </a:cubicBezTo>
                  <a:cubicBezTo>
                    <a:pt x="3527" y="136"/>
                    <a:pt x="164" y="0"/>
                    <a:pt x="164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64842" y="4129173"/>
              <a:ext cx="150461" cy="12420"/>
            </a:xfrm>
            <a:custGeom>
              <a:avLst/>
              <a:gdLst/>
              <a:ahLst/>
              <a:cxnLst/>
              <a:rect l="l" t="t" r="r" b="b"/>
              <a:pathLst>
                <a:path w="3392" h="280" extrusionOk="0">
                  <a:moveTo>
                    <a:pt x="137" y="1"/>
                  </a:moveTo>
                  <a:lnTo>
                    <a:pt x="1" y="272"/>
                  </a:lnTo>
                  <a:cubicBezTo>
                    <a:pt x="1" y="272"/>
                    <a:pt x="209" y="279"/>
                    <a:pt x="561" y="279"/>
                  </a:cubicBezTo>
                  <a:cubicBezTo>
                    <a:pt x="1177" y="279"/>
                    <a:pt x="2235" y="257"/>
                    <a:pt x="3391" y="136"/>
                  </a:cubicBezTo>
                  <a:cubicBezTo>
                    <a:pt x="2686" y="82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57656" y="416288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118" y="250"/>
                    <a:pt x="329" y="250"/>
                  </a:cubicBezTo>
                  <a:cubicBezTo>
                    <a:pt x="804" y="250"/>
                    <a:pt x="1749" y="224"/>
                    <a:pt x="2875" y="55"/>
                  </a:cubicBezTo>
                  <a:cubicBezTo>
                    <a:pt x="2170" y="27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294511" y="4094174"/>
              <a:ext cx="321281" cy="13485"/>
            </a:xfrm>
            <a:custGeom>
              <a:avLst/>
              <a:gdLst/>
              <a:ahLst/>
              <a:cxnLst/>
              <a:rect l="l" t="t" r="r" b="b"/>
              <a:pathLst>
                <a:path w="7243" h="304" extrusionOk="0">
                  <a:moveTo>
                    <a:pt x="4883" y="0"/>
                  </a:moveTo>
                  <a:cubicBezTo>
                    <a:pt x="3015" y="0"/>
                    <a:pt x="833" y="48"/>
                    <a:pt x="1" y="193"/>
                  </a:cubicBezTo>
                  <a:cubicBezTo>
                    <a:pt x="602" y="290"/>
                    <a:pt x="2987" y="304"/>
                    <a:pt x="5003" y="304"/>
                  </a:cubicBezTo>
                  <a:cubicBezTo>
                    <a:pt x="5810" y="304"/>
                    <a:pt x="6557" y="302"/>
                    <a:pt x="7107" y="302"/>
                  </a:cubicBezTo>
                  <a:cubicBezTo>
                    <a:pt x="7189" y="193"/>
                    <a:pt x="7216" y="85"/>
                    <a:pt x="7243" y="30"/>
                  </a:cubicBezTo>
                  <a:cubicBezTo>
                    <a:pt x="6673" y="12"/>
                    <a:pt x="5817" y="0"/>
                    <a:pt x="488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0093" y="4120745"/>
              <a:ext cx="167316" cy="10912"/>
            </a:xfrm>
            <a:custGeom>
              <a:avLst/>
              <a:gdLst/>
              <a:ahLst/>
              <a:cxnLst/>
              <a:rect l="l" t="t" r="r" b="b"/>
              <a:pathLst>
                <a:path w="3772" h="246" extrusionOk="0">
                  <a:moveTo>
                    <a:pt x="3771" y="1"/>
                  </a:moveTo>
                  <a:cubicBezTo>
                    <a:pt x="2198" y="28"/>
                    <a:pt x="652" y="55"/>
                    <a:pt x="1" y="137"/>
                  </a:cubicBezTo>
                  <a:cubicBezTo>
                    <a:pt x="489" y="191"/>
                    <a:pt x="2062" y="245"/>
                    <a:pt x="3744" y="245"/>
                  </a:cubicBezTo>
                  <a:cubicBezTo>
                    <a:pt x="3744" y="164"/>
                    <a:pt x="3771" y="55"/>
                    <a:pt x="377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07473" y="4144831"/>
              <a:ext cx="98695" cy="10868"/>
            </a:xfrm>
            <a:custGeom>
              <a:avLst/>
              <a:gdLst/>
              <a:ahLst/>
              <a:cxnLst/>
              <a:rect l="l" t="t" r="r" b="b"/>
              <a:pathLst>
                <a:path w="2225" h="245" extrusionOk="0">
                  <a:moveTo>
                    <a:pt x="2225" y="0"/>
                  </a:moveTo>
                  <a:lnTo>
                    <a:pt x="2225" y="0"/>
                  </a:lnTo>
                  <a:cubicBezTo>
                    <a:pt x="1276" y="28"/>
                    <a:pt x="462" y="55"/>
                    <a:pt x="1" y="136"/>
                  </a:cubicBezTo>
                  <a:cubicBezTo>
                    <a:pt x="326" y="190"/>
                    <a:pt x="1194" y="245"/>
                    <a:pt x="2225" y="245"/>
                  </a:cubicBezTo>
                  <a:cubicBezTo>
                    <a:pt x="2225" y="190"/>
                    <a:pt x="2171" y="109"/>
                    <a:pt x="2225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5528" y="4171313"/>
              <a:ext cx="247870" cy="12065"/>
            </a:xfrm>
            <a:custGeom>
              <a:avLst/>
              <a:gdLst/>
              <a:ahLst/>
              <a:cxnLst/>
              <a:rect l="l" t="t" r="r" b="b"/>
              <a:pathLst>
                <a:path w="5588" h="272" extrusionOk="0">
                  <a:moveTo>
                    <a:pt x="5479" y="0"/>
                  </a:moveTo>
                  <a:cubicBezTo>
                    <a:pt x="3526" y="0"/>
                    <a:pt x="895" y="54"/>
                    <a:pt x="0" y="190"/>
                  </a:cubicBezTo>
                  <a:cubicBezTo>
                    <a:pt x="678" y="271"/>
                    <a:pt x="3472" y="271"/>
                    <a:pt x="5588" y="271"/>
                  </a:cubicBezTo>
                  <a:cubicBezTo>
                    <a:pt x="5561" y="217"/>
                    <a:pt x="5506" y="109"/>
                    <a:pt x="5479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941998" y="4078649"/>
              <a:ext cx="33756" cy="131209"/>
            </a:xfrm>
            <a:custGeom>
              <a:avLst/>
              <a:gdLst/>
              <a:ahLst/>
              <a:cxnLst/>
              <a:rect l="l" t="t" r="r" b="b"/>
              <a:pathLst>
                <a:path w="761" h="2958" extrusionOk="0">
                  <a:moveTo>
                    <a:pt x="760" y="1"/>
                  </a:moveTo>
                  <a:cubicBezTo>
                    <a:pt x="326" y="272"/>
                    <a:pt x="1" y="814"/>
                    <a:pt x="55" y="1601"/>
                  </a:cubicBezTo>
                  <a:cubicBezTo>
                    <a:pt x="82" y="2306"/>
                    <a:pt x="380" y="2740"/>
                    <a:pt x="760" y="2957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7645" y="4107526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408" y="1"/>
                  </a:moveTo>
                  <a:cubicBezTo>
                    <a:pt x="408" y="1"/>
                    <a:pt x="82" y="190"/>
                    <a:pt x="28" y="841"/>
                  </a:cubicBezTo>
                  <a:cubicBezTo>
                    <a:pt x="1" y="1303"/>
                    <a:pt x="435" y="1628"/>
                    <a:pt x="625" y="1628"/>
                  </a:cubicBezTo>
                  <a:lnTo>
                    <a:pt x="7840" y="1628"/>
                  </a:lnTo>
                  <a:cubicBezTo>
                    <a:pt x="7840" y="1628"/>
                    <a:pt x="7568" y="1140"/>
                    <a:pt x="7568" y="760"/>
                  </a:cubicBezTo>
                  <a:cubicBezTo>
                    <a:pt x="7568" y="353"/>
                    <a:pt x="7813" y="1"/>
                    <a:pt x="7813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04458" y="4061792"/>
              <a:ext cx="160086" cy="163679"/>
            </a:xfrm>
            <a:custGeom>
              <a:avLst/>
              <a:gdLst/>
              <a:ahLst/>
              <a:cxnLst/>
              <a:rect l="l" t="t" r="r" b="b"/>
              <a:pathLst>
                <a:path w="3609" h="3690" extrusionOk="0">
                  <a:moveTo>
                    <a:pt x="1655" y="1"/>
                  </a:moveTo>
                  <a:cubicBezTo>
                    <a:pt x="462" y="1"/>
                    <a:pt x="1" y="3690"/>
                    <a:pt x="1709" y="3690"/>
                  </a:cubicBezTo>
                  <a:lnTo>
                    <a:pt x="3445" y="3690"/>
                  </a:lnTo>
                  <a:cubicBezTo>
                    <a:pt x="2632" y="2008"/>
                    <a:pt x="3147" y="706"/>
                    <a:pt x="360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72223" y="4224233"/>
              <a:ext cx="804956" cy="163679"/>
            </a:xfrm>
            <a:custGeom>
              <a:avLst/>
              <a:gdLst/>
              <a:ahLst/>
              <a:cxnLst/>
              <a:rect l="l" t="t" r="r" b="b"/>
              <a:pathLst>
                <a:path w="18147" h="3690" extrusionOk="0">
                  <a:moveTo>
                    <a:pt x="0" y="1"/>
                  </a:moveTo>
                  <a:lnTo>
                    <a:pt x="28" y="3689"/>
                  </a:lnTo>
                  <a:lnTo>
                    <a:pt x="16437" y="3689"/>
                  </a:lnTo>
                  <a:cubicBezTo>
                    <a:pt x="18146" y="3689"/>
                    <a:pt x="17685" y="1"/>
                    <a:pt x="16492" y="1"/>
                  </a:cubicBez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34533" y="422157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11089" y="0"/>
                  </a:moveTo>
                  <a:cubicBezTo>
                    <a:pt x="6565" y="0"/>
                    <a:pt x="55" y="61"/>
                    <a:pt x="55" y="61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804"/>
                  </a:lnTo>
                  <a:lnTo>
                    <a:pt x="14865" y="3804"/>
                  </a:lnTo>
                  <a:cubicBezTo>
                    <a:pt x="15651" y="3804"/>
                    <a:pt x="16356" y="2990"/>
                    <a:pt x="16356" y="1905"/>
                  </a:cubicBezTo>
                  <a:cubicBezTo>
                    <a:pt x="16356" y="820"/>
                    <a:pt x="15814" y="169"/>
                    <a:pt x="15326" y="61"/>
                  </a:cubicBezTo>
                  <a:cubicBezTo>
                    <a:pt x="15118" y="15"/>
                    <a:pt x="13352" y="0"/>
                    <a:pt x="11089" y="0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54982" y="4234169"/>
              <a:ext cx="683460" cy="144118"/>
            </a:xfrm>
            <a:custGeom>
              <a:avLst/>
              <a:gdLst/>
              <a:ahLst/>
              <a:cxnLst/>
              <a:rect l="l" t="t" r="r" b="b"/>
              <a:pathLst>
                <a:path w="15408" h="3249" extrusionOk="0">
                  <a:moveTo>
                    <a:pt x="14058" y="0"/>
                  </a:moveTo>
                  <a:cubicBezTo>
                    <a:pt x="13976" y="0"/>
                    <a:pt x="13902" y="7"/>
                    <a:pt x="13834" y="21"/>
                  </a:cubicBezTo>
                  <a:cubicBezTo>
                    <a:pt x="13102" y="129"/>
                    <a:pt x="12369" y="183"/>
                    <a:pt x="11637" y="183"/>
                  </a:cubicBezTo>
                  <a:lnTo>
                    <a:pt x="1" y="183"/>
                  </a:lnTo>
                  <a:cubicBezTo>
                    <a:pt x="1" y="183"/>
                    <a:pt x="109" y="292"/>
                    <a:pt x="218" y="482"/>
                  </a:cubicBezTo>
                  <a:cubicBezTo>
                    <a:pt x="245" y="563"/>
                    <a:pt x="272" y="672"/>
                    <a:pt x="299" y="753"/>
                  </a:cubicBezTo>
                  <a:cubicBezTo>
                    <a:pt x="353" y="862"/>
                    <a:pt x="381" y="970"/>
                    <a:pt x="408" y="1106"/>
                  </a:cubicBezTo>
                  <a:cubicBezTo>
                    <a:pt x="408" y="1160"/>
                    <a:pt x="435" y="1268"/>
                    <a:pt x="435" y="1350"/>
                  </a:cubicBezTo>
                  <a:lnTo>
                    <a:pt x="435" y="1513"/>
                  </a:lnTo>
                  <a:lnTo>
                    <a:pt x="435" y="1675"/>
                  </a:lnTo>
                  <a:cubicBezTo>
                    <a:pt x="435" y="1757"/>
                    <a:pt x="435" y="1811"/>
                    <a:pt x="408" y="1892"/>
                  </a:cubicBezTo>
                  <a:cubicBezTo>
                    <a:pt x="381" y="2028"/>
                    <a:pt x="381" y="2163"/>
                    <a:pt x="353" y="2245"/>
                  </a:cubicBezTo>
                  <a:cubicBezTo>
                    <a:pt x="353" y="2353"/>
                    <a:pt x="299" y="2462"/>
                    <a:pt x="299" y="2516"/>
                  </a:cubicBezTo>
                  <a:cubicBezTo>
                    <a:pt x="218" y="2787"/>
                    <a:pt x="82" y="3004"/>
                    <a:pt x="82" y="3004"/>
                  </a:cubicBezTo>
                  <a:lnTo>
                    <a:pt x="11637" y="3004"/>
                  </a:lnTo>
                  <a:cubicBezTo>
                    <a:pt x="12342" y="3004"/>
                    <a:pt x="13047" y="3113"/>
                    <a:pt x="13780" y="3194"/>
                  </a:cubicBezTo>
                  <a:cubicBezTo>
                    <a:pt x="13915" y="3248"/>
                    <a:pt x="14078" y="3248"/>
                    <a:pt x="14241" y="3248"/>
                  </a:cubicBezTo>
                  <a:cubicBezTo>
                    <a:pt x="14377" y="3248"/>
                    <a:pt x="14512" y="3167"/>
                    <a:pt x="14648" y="3113"/>
                  </a:cubicBezTo>
                  <a:cubicBezTo>
                    <a:pt x="15028" y="2896"/>
                    <a:pt x="15326" y="2462"/>
                    <a:pt x="15353" y="1757"/>
                  </a:cubicBezTo>
                  <a:cubicBezTo>
                    <a:pt x="15407" y="970"/>
                    <a:pt x="15082" y="400"/>
                    <a:pt x="14648" y="156"/>
                  </a:cubicBezTo>
                  <a:cubicBezTo>
                    <a:pt x="14539" y="75"/>
                    <a:pt x="14404" y="48"/>
                    <a:pt x="14322" y="21"/>
                  </a:cubicBezTo>
                  <a:cubicBezTo>
                    <a:pt x="14227" y="7"/>
                    <a:pt x="14139" y="0"/>
                    <a:pt x="14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29036" y="4266329"/>
              <a:ext cx="187765" cy="11045"/>
            </a:xfrm>
            <a:custGeom>
              <a:avLst/>
              <a:gdLst/>
              <a:ahLst/>
              <a:cxnLst/>
              <a:rect l="l" t="t" r="r" b="b"/>
              <a:pathLst>
                <a:path w="4233" h="249" extrusionOk="0">
                  <a:moveTo>
                    <a:pt x="4069" y="1"/>
                  </a:moveTo>
                  <a:cubicBezTo>
                    <a:pt x="4069" y="1"/>
                    <a:pt x="706" y="137"/>
                    <a:pt x="1" y="164"/>
                  </a:cubicBezTo>
                  <a:cubicBezTo>
                    <a:pt x="1520" y="236"/>
                    <a:pt x="2894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65143" y="4291613"/>
              <a:ext cx="150416" cy="12376"/>
            </a:xfrm>
            <a:custGeom>
              <a:avLst/>
              <a:gdLst/>
              <a:ahLst/>
              <a:cxnLst/>
              <a:rect l="l" t="t" r="r" b="b"/>
              <a:pathLst>
                <a:path w="3391" h="279" extrusionOk="0">
                  <a:moveTo>
                    <a:pt x="3255" y="1"/>
                  </a:moveTo>
                  <a:cubicBezTo>
                    <a:pt x="3255" y="1"/>
                    <a:pt x="706" y="82"/>
                    <a:pt x="0" y="136"/>
                  </a:cubicBezTo>
                  <a:cubicBezTo>
                    <a:pt x="1157" y="257"/>
                    <a:pt x="2214" y="279"/>
                    <a:pt x="2831" y="279"/>
                  </a:cubicBezTo>
                  <a:cubicBezTo>
                    <a:pt x="3183" y="279"/>
                    <a:pt x="3391" y="272"/>
                    <a:pt x="3391" y="272"/>
                  </a:cubicBezTo>
                  <a:lnTo>
                    <a:pt x="3255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96415" y="4325281"/>
              <a:ext cx="127572" cy="11134"/>
            </a:xfrm>
            <a:custGeom>
              <a:avLst/>
              <a:gdLst/>
              <a:ahLst/>
              <a:cxnLst/>
              <a:rect l="l" t="t" r="r" b="b"/>
              <a:pathLst>
                <a:path w="2876" h="251" extrusionOk="0">
                  <a:moveTo>
                    <a:pt x="2713" y="1"/>
                  </a:moveTo>
                  <a:cubicBezTo>
                    <a:pt x="2713" y="1"/>
                    <a:pt x="706" y="28"/>
                    <a:pt x="1" y="55"/>
                  </a:cubicBezTo>
                  <a:cubicBezTo>
                    <a:pt x="1127" y="224"/>
                    <a:pt x="2072" y="250"/>
                    <a:pt x="2547" y="250"/>
                  </a:cubicBezTo>
                  <a:cubicBezTo>
                    <a:pt x="2758" y="250"/>
                    <a:pt x="2876" y="245"/>
                    <a:pt x="2876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5806" y="4256570"/>
              <a:ext cx="320084" cy="13529"/>
            </a:xfrm>
            <a:custGeom>
              <a:avLst/>
              <a:gdLst/>
              <a:ahLst/>
              <a:cxnLst/>
              <a:rect l="l" t="t" r="r" b="b"/>
              <a:pathLst>
                <a:path w="7216" h="305" extrusionOk="0">
                  <a:moveTo>
                    <a:pt x="2372" y="1"/>
                  </a:moveTo>
                  <a:cubicBezTo>
                    <a:pt x="1439" y="1"/>
                    <a:pt x="580" y="13"/>
                    <a:pt x="1" y="31"/>
                  </a:cubicBezTo>
                  <a:cubicBezTo>
                    <a:pt x="28" y="85"/>
                    <a:pt x="55" y="194"/>
                    <a:pt x="109" y="302"/>
                  </a:cubicBezTo>
                  <a:cubicBezTo>
                    <a:pt x="660" y="302"/>
                    <a:pt x="1407" y="305"/>
                    <a:pt x="2213" y="305"/>
                  </a:cubicBezTo>
                  <a:cubicBezTo>
                    <a:pt x="4230" y="305"/>
                    <a:pt x="6615" y="291"/>
                    <a:pt x="7216" y="194"/>
                  </a:cubicBezTo>
                  <a:cubicBezTo>
                    <a:pt x="6402" y="49"/>
                    <a:pt x="4238" y="1"/>
                    <a:pt x="2372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74234" y="4283185"/>
              <a:ext cx="167316" cy="10868"/>
            </a:xfrm>
            <a:custGeom>
              <a:avLst/>
              <a:gdLst/>
              <a:ahLst/>
              <a:cxnLst/>
              <a:rect l="l" t="t" r="r" b="b"/>
              <a:pathLst>
                <a:path w="3772" h="245" extrusionOk="0">
                  <a:moveTo>
                    <a:pt x="1" y="1"/>
                  </a:moveTo>
                  <a:cubicBezTo>
                    <a:pt x="1" y="55"/>
                    <a:pt x="55" y="163"/>
                    <a:pt x="55" y="245"/>
                  </a:cubicBezTo>
                  <a:cubicBezTo>
                    <a:pt x="1710" y="245"/>
                    <a:pt x="3310" y="191"/>
                    <a:pt x="3771" y="136"/>
                  </a:cubicBezTo>
                  <a:cubicBezTo>
                    <a:pt x="3093" y="55"/>
                    <a:pt x="1574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74234" y="4307271"/>
              <a:ext cx="98740" cy="10868"/>
            </a:xfrm>
            <a:custGeom>
              <a:avLst/>
              <a:gdLst/>
              <a:ahLst/>
              <a:cxnLst/>
              <a:rect l="l" t="t" r="r" b="b"/>
              <a:pathLst>
                <a:path w="2226" h="245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09"/>
                    <a:pt x="55" y="163"/>
                    <a:pt x="1" y="244"/>
                  </a:cubicBezTo>
                  <a:cubicBezTo>
                    <a:pt x="1032" y="244"/>
                    <a:pt x="1900" y="190"/>
                    <a:pt x="2225" y="136"/>
                  </a:cubicBezTo>
                  <a:cubicBezTo>
                    <a:pt x="1764" y="54"/>
                    <a:pt x="950" y="27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68245" y="4333709"/>
              <a:ext cx="249067" cy="12110"/>
            </a:xfrm>
            <a:custGeom>
              <a:avLst/>
              <a:gdLst/>
              <a:ahLst/>
              <a:cxnLst/>
              <a:rect l="l" t="t" r="r" b="b"/>
              <a:pathLst>
                <a:path w="5615" h="273" extrusionOk="0">
                  <a:moveTo>
                    <a:pt x="109" y="1"/>
                  </a:moveTo>
                  <a:cubicBezTo>
                    <a:pt x="54" y="109"/>
                    <a:pt x="0" y="218"/>
                    <a:pt x="0" y="272"/>
                  </a:cubicBezTo>
                  <a:cubicBezTo>
                    <a:pt x="2116" y="272"/>
                    <a:pt x="4937" y="272"/>
                    <a:pt x="5615" y="191"/>
                  </a:cubicBezTo>
                  <a:cubicBezTo>
                    <a:pt x="4693" y="55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05891" y="4241089"/>
              <a:ext cx="33756" cy="131165"/>
            </a:xfrm>
            <a:custGeom>
              <a:avLst/>
              <a:gdLst/>
              <a:ahLst/>
              <a:cxnLst/>
              <a:rect l="l" t="t" r="r" b="b"/>
              <a:pathLst>
                <a:path w="761" h="2957" extrusionOk="0">
                  <a:moveTo>
                    <a:pt x="1" y="0"/>
                  </a:moveTo>
                  <a:lnTo>
                    <a:pt x="1" y="2957"/>
                  </a:lnTo>
                  <a:cubicBezTo>
                    <a:pt x="381" y="2740"/>
                    <a:pt x="679" y="2306"/>
                    <a:pt x="733" y="1601"/>
                  </a:cubicBezTo>
                  <a:cubicBezTo>
                    <a:pt x="760" y="814"/>
                    <a:pt x="462" y="244"/>
                    <a:pt x="1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25036" y="4269966"/>
              <a:ext cx="347718" cy="72214"/>
            </a:xfrm>
            <a:custGeom>
              <a:avLst/>
              <a:gdLst/>
              <a:ahLst/>
              <a:cxnLst/>
              <a:rect l="l" t="t" r="r" b="b"/>
              <a:pathLst>
                <a:path w="7839" h="1628" extrusionOk="0">
                  <a:moveTo>
                    <a:pt x="27" y="0"/>
                  </a:moveTo>
                  <a:cubicBezTo>
                    <a:pt x="27" y="0"/>
                    <a:pt x="271" y="407"/>
                    <a:pt x="271" y="760"/>
                  </a:cubicBezTo>
                  <a:cubicBezTo>
                    <a:pt x="271" y="1139"/>
                    <a:pt x="0" y="1628"/>
                    <a:pt x="0" y="1628"/>
                  </a:cubicBezTo>
                  <a:lnTo>
                    <a:pt x="7215" y="1628"/>
                  </a:lnTo>
                  <a:cubicBezTo>
                    <a:pt x="7405" y="1628"/>
                    <a:pt x="7839" y="1302"/>
                    <a:pt x="7812" y="841"/>
                  </a:cubicBezTo>
                  <a:cubicBezTo>
                    <a:pt x="7758" y="190"/>
                    <a:pt x="7432" y="0"/>
                    <a:pt x="7459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517099" y="4224233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1" y="1"/>
                  </a:moveTo>
                  <a:cubicBezTo>
                    <a:pt x="462" y="706"/>
                    <a:pt x="950" y="2008"/>
                    <a:pt x="164" y="3689"/>
                  </a:cubicBezTo>
                  <a:lnTo>
                    <a:pt x="1899" y="3689"/>
                  </a:lnTo>
                  <a:cubicBezTo>
                    <a:pt x="3635" y="3689"/>
                    <a:pt x="3147" y="1"/>
                    <a:pt x="1954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78256" y="4550310"/>
              <a:ext cx="806153" cy="164877"/>
            </a:xfrm>
            <a:custGeom>
              <a:avLst/>
              <a:gdLst/>
              <a:ahLst/>
              <a:cxnLst/>
              <a:rect l="l" t="t" r="r" b="b"/>
              <a:pathLst>
                <a:path w="18174" h="3717" extrusionOk="0">
                  <a:moveTo>
                    <a:pt x="0" y="0"/>
                  </a:moveTo>
                  <a:lnTo>
                    <a:pt x="27" y="3716"/>
                  </a:lnTo>
                  <a:lnTo>
                    <a:pt x="16437" y="3716"/>
                  </a:lnTo>
                  <a:cubicBezTo>
                    <a:pt x="18173" y="3716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41763" y="4550044"/>
              <a:ext cx="726753" cy="167538"/>
            </a:xfrm>
            <a:custGeom>
              <a:avLst/>
              <a:gdLst/>
              <a:ahLst/>
              <a:cxnLst/>
              <a:rect l="l" t="t" r="r" b="b"/>
              <a:pathLst>
                <a:path w="16384" h="3777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776"/>
                  </a:lnTo>
                  <a:lnTo>
                    <a:pt x="14892" y="3776"/>
                  </a:lnTo>
                  <a:cubicBezTo>
                    <a:pt x="15651" y="3776"/>
                    <a:pt x="16383" y="2936"/>
                    <a:pt x="16383" y="1878"/>
                  </a:cubicBezTo>
                  <a:cubicBezTo>
                    <a:pt x="16383" y="793"/>
                    <a:pt x="15841" y="142"/>
                    <a:pt x="15326" y="60"/>
                  </a:cubicBezTo>
                  <a:cubicBezTo>
                    <a:pt x="15118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61015" y="4561444"/>
              <a:ext cx="683416" cy="142876"/>
            </a:xfrm>
            <a:custGeom>
              <a:avLst/>
              <a:gdLst/>
              <a:ahLst/>
              <a:cxnLst/>
              <a:rect l="l" t="t" r="r" b="b"/>
              <a:pathLst>
                <a:path w="15407" h="3221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0"/>
                  </a:cubicBezTo>
                  <a:cubicBezTo>
                    <a:pt x="13101" y="129"/>
                    <a:pt x="12369" y="210"/>
                    <a:pt x="11637" y="210"/>
                  </a:cubicBezTo>
                  <a:lnTo>
                    <a:pt x="0" y="210"/>
                  </a:lnTo>
                  <a:cubicBezTo>
                    <a:pt x="0" y="210"/>
                    <a:pt x="109" y="292"/>
                    <a:pt x="217" y="509"/>
                  </a:cubicBezTo>
                  <a:cubicBezTo>
                    <a:pt x="245" y="563"/>
                    <a:pt x="272" y="671"/>
                    <a:pt x="299" y="780"/>
                  </a:cubicBezTo>
                  <a:cubicBezTo>
                    <a:pt x="353" y="888"/>
                    <a:pt x="380" y="970"/>
                    <a:pt x="407" y="1105"/>
                  </a:cubicBezTo>
                  <a:cubicBezTo>
                    <a:pt x="407" y="1187"/>
                    <a:pt x="434" y="1295"/>
                    <a:pt x="434" y="1349"/>
                  </a:cubicBezTo>
                  <a:lnTo>
                    <a:pt x="434" y="1512"/>
                  </a:lnTo>
                  <a:lnTo>
                    <a:pt x="434" y="1702"/>
                  </a:lnTo>
                  <a:cubicBezTo>
                    <a:pt x="434" y="1756"/>
                    <a:pt x="434" y="1838"/>
                    <a:pt x="407" y="1892"/>
                  </a:cubicBezTo>
                  <a:cubicBezTo>
                    <a:pt x="380" y="2028"/>
                    <a:pt x="380" y="2163"/>
                    <a:pt x="353" y="2272"/>
                  </a:cubicBezTo>
                  <a:cubicBezTo>
                    <a:pt x="380" y="2380"/>
                    <a:pt x="353" y="2434"/>
                    <a:pt x="299" y="2516"/>
                  </a:cubicBezTo>
                  <a:cubicBezTo>
                    <a:pt x="217" y="2787"/>
                    <a:pt x="82" y="2977"/>
                    <a:pt x="82" y="2977"/>
                  </a:cubicBezTo>
                  <a:lnTo>
                    <a:pt x="11637" y="2977"/>
                  </a:lnTo>
                  <a:cubicBezTo>
                    <a:pt x="12342" y="2977"/>
                    <a:pt x="13047" y="3085"/>
                    <a:pt x="13779" y="3194"/>
                  </a:cubicBezTo>
                  <a:cubicBezTo>
                    <a:pt x="13915" y="3221"/>
                    <a:pt x="14078" y="3221"/>
                    <a:pt x="14241" y="3221"/>
                  </a:cubicBezTo>
                  <a:cubicBezTo>
                    <a:pt x="14376" y="3221"/>
                    <a:pt x="14512" y="3140"/>
                    <a:pt x="14647" y="3085"/>
                  </a:cubicBezTo>
                  <a:cubicBezTo>
                    <a:pt x="15027" y="2868"/>
                    <a:pt x="15325" y="2434"/>
                    <a:pt x="15353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0"/>
                    <a:pt x="14322" y="20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36266" y="4592406"/>
              <a:ext cx="187721" cy="11045"/>
            </a:xfrm>
            <a:custGeom>
              <a:avLst/>
              <a:gdLst/>
              <a:ahLst/>
              <a:cxnLst/>
              <a:rect l="l" t="t" r="r" b="b"/>
              <a:pathLst>
                <a:path w="4232" h="249" extrusionOk="0">
                  <a:moveTo>
                    <a:pt x="4069" y="0"/>
                  </a:moveTo>
                  <a:cubicBezTo>
                    <a:pt x="4069" y="0"/>
                    <a:pt x="706" y="136"/>
                    <a:pt x="0" y="190"/>
                  </a:cubicBezTo>
                  <a:cubicBezTo>
                    <a:pt x="1367" y="239"/>
                    <a:pt x="2617" y="249"/>
                    <a:pt x="3399" y="249"/>
                  </a:cubicBezTo>
                  <a:cubicBezTo>
                    <a:pt x="3919" y="249"/>
                    <a:pt x="4232" y="245"/>
                    <a:pt x="4232" y="245"/>
                  </a:cubicBezTo>
                  <a:lnTo>
                    <a:pt x="4069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2373" y="4618888"/>
              <a:ext cx="150416" cy="11222"/>
            </a:xfrm>
            <a:custGeom>
              <a:avLst/>
              <a:gdLst/>
              <a:ahLst/>
              <a:cxnLst/>
              <a:rect l="l" t="t" r="r" b="b"/>
              <a:pathLst>
                <a:path w="3391" h="253" extrusionOk="0">
                  <a:moveTo>
                    <a:pt x="3255" y="0"/>
                  </a:moveTo>
                  <a:cubicBezTo>
                    <a:pt x="3255" y="0"/>
                    <a:pt x="705" y="54"/>
                    <a:pt x="0" y="136"/>
                  </a:cubicBezTo>
                  <a:cubicBezTo>
                    <a:pt x="1107" y="233"/>
                    <a:pt x="2106" y="253"/>
                    <a:pt x="2728" y="253"/>
                  </a:cubicBezTo>
                  <a:cubicBezTo>
                    <a:pt x="3143" y="253"/>
                    <a:pt x="3391" y="244"/>
                    <a:pt x="3391" y="244"/>
                  </a:cubicBezTo>
                  <a:lnTo>
                    <a:pt x="3255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02448" y="4652556"/>
              <a:ext cx="127572" cy="11444"/>
            </a:xfrm>
            <a:custGeom>
              <a:avLst/>
              <a:gdLst/>
              <a:ahLst/>
              <a:cxnLst/>
              <a:rect l="l" t="t" r="r" b="b"/>
              <a:pathLst>
                <a:path w="2876" h="258" extrusionOk="0">
                  <a:moveTo>
                    <a:pt x="2713" y="1"/>
                  </a:moveTo>
                  <a:cubicBezTo>
                    <a:pt x="2713" y="1"/>
                    <a:pt x="705" y="55"/>
                    <a:pt x="0" y="82"/>
                  </a:cubicBezTo>
                  <a:cubicBezTo>
                    <a:pt x="977" y="228"/>
                    <a:pt x="1816" y="258"/>
                    <a:pt x="2332" y="258"/>
                  </a:cubicBezTo>
                  <a:cubicBezTo>
                    <a:pt x="2676" y="258"/>
                    <a:pt x="2875" y="245"/>
                    <a:pt x="2875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71838" y="4583978"/>
              <a:ext cx="320084" cy="12198"/>
            </a:xfrm>
            <a:custGeom>
              <a:avLst/>
              <a:gdLst/>
              <a:ahLst/>
              <a:cxnLst/>
              <a:rect l="l" t="t" r="r" b="b"/>
              <a:pathLst>
                <a:path w="7216" h="275" extrusionOk="0">
                  <a:moveTo>
                    <a:pt x="1" y="1"/>
                  </a:moveTo>
                  <a:cubicBezTo>
                    <a:pt x="28" y="55"/>
                    <a:pt x="55" y="163"/>
                    <a:pt x="109" y="272"/>
                  </a:cubicBezTo>
                  <a:cubicBezTo>
                    <a:pt x="659" y="272"/>
                    <a:pt x="1407" y="274"/>
                    <a:pt x="2213" y="274"/>
                  </a:cubicBezTo>
                  <a:cubicBezTo>
                    <a:pt x="4229" y="274"/>
                    <a:pt x="6615" y="260"/>
                    <a:pt x="7216" y="163"/>
                  </a:cubicBezTo>
                  <a:cubicBezTo>
                    <a:pt x="5995" y="1"/>
                    <a:pt x="1709" y="1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0266" y="4609263"/>
              <a:ext cx="167272" cy="10868"/>
            </a:xfrm>
            <a:custGeom>
              <a:avLst/>
              <a:gdLst/>
              <a:ahLst/>
              <a:cxnLst/>
              <a:rect l="l" t="t" r="r" b="b"/>
              <a:pathLst>
                <a:path w="3771" h="245" extrusionOk="0">
                  <a:moveTo>
                    <a:pt x="0" y="0"/>
                  </a:moveTo>
                  <a:cubicBezTo>
                    <a:pt x="0" y="82"/>
                    <a:pt x="28" y="163"/>
                    <a:pt x="28" y="244"/>
                  </a:cubicBezTo>
                  <a:cubicBezTo>
                    <a:pt x="1709" y="244"/>
                    <a:pt x="3282" y="217"/>
                    <a:pt x="3771" y="136"/>
                  </a:cubicBezTo>
                  <a:cubicBezTo>
                    <a:pt x="3120" y="82"/>
                    <a:pt x="1574" y="27"/>
                    <a:pt x="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82662" y="4634502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1" y="1"/>
                  </a:moveTo>
                  <a:lnTo>
                    <a:pt x="1" y="245"/>
                  </a:lnTo>
                  <a:cubicBezTo>
                    <a:pt x="1004" y="245"/>
                    <a:pt x="1899" y="218"/>
                    <a:pt x="2198" y="136"/>
                  </a:cubicBezTo>
                  <a:cubicBezTo>
                    <a:pt x="1764" y="82"/>
                    <a:pt x="950" y="55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74234" y="4660984"/>
              <a:ext cx="249112" cy="12065"/>
            </a:xfrm>
            <a:custGeom>
              <a:avLst/>
              <a:gdLst/>
              <a:ahLst/>
              <a:cxnLst/>
              <a:rect l="l" t="t" r="r" b="b"/>
              <a:pathLst>
                <a:path w="5616" h="272" extrusionOk="0">
                  <a:moveTo>
                    <a:pt x="109" y="1"/>
                  </a:moveTo>
                  <a:cubicBezTo>
                    <a:pt x="82" y="136"/>
                    <a:pt x="55" y="190"/>
                    <a:pt x="1" y="272"/>
                  </a:cubicBezTo>
                  <a:cubicBezTo>
                    <a:pt x="2117" y="272"/>
                    <a:pt x="4937" y="272"/>
                    <a:pt x="5615" y="163"/>
                  </a:cubicBezTo>
                  <a:cubicBezTo>
                    <a:pt x="4693" y="28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911923" y="4568320"/>
              <a:ext cx="33712" cy="131209"/>
            </a:xfrm>
            <a:custGeom>
              <a:avLst/>
              <a:gdLst/>
              <a:ahLst/>
              <a:cxnLst/>
              <a:rect l="l" t="t" r="r" b="b"/>
              <a:pathLst>
                <a:path w="760" h="2958" extrusionOk="0">
                  <a:moveTo>
                    <a:pt x="1" y="1"/>
                  </a:moveTo>
                  <a:lnTo>
                    <a:pt x="1" y="2957"/>
                  </a:lnTo>
                  <a:cubicBezTo>
                    <a:pt x="380" y="2740"/>
                    <a:pt x="679" y="2307"/>
                    <a:pt x="733" y="1601"/>
                  </a:cubicBezTo>
                  <a:cubicBezTo>
                    <a:pt x="760" y="788"/>
                    <a:pt x="462" y="245"/>
                    <a:pt x="1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031024" y="4597108"/>
              <a:ext cx="347763" cy="72347"/>
            </a:xfrm>
            <a:custGeom>
              <a:avLst/>
              <a:gdLst/>
              <a:ahLst/>
              <a:cxnLst/>
              <a:rect l="l" t="t" r="r" b="b"/>
              <a:pathLst>
                <a:path w="7840" h="1631" extrusionOk="0">
                  <a:moveTo>
                    <a:pt x="7458" y="1"/>
                  </a:moveTo>
                  <a:cubicBezTo>
                    <a:pt x="7458" y="1"/>
                    <a:pt x="7458" y="2"/>
                    <a:pt x="7460" y="3"/>
                  </a:cubicBezTo>
                  <a:lnTo>
                    <a:pt x="28" y="3"/>
                  </a:lnTo>
                  <a:cubicBezTo>
                    <a:pt x="28" y="3"/>
                    <a:pt x="272" y="383"/>
                    <a:pt x="272" y="790"/>
                  </a:cubicBezTo>
                  <a:cubicBezTo>
                    <a:pt x="272" y="1169"/>
                    <a:pt x="1" y="1630"/>
                    <a:pt x="1" y="1630"/>
                  </a:cubicBezTo>
                  <a:lnTo>
                    <a:pt x="7216" y="1630"/>
                  </a:lnTo>
                  <a:cubicBezTo>
                    <a:pt x="7406" y="1630"/>
                    <a:pt x="7840" y="1332"/>
                    <a:pt x="7812" y="844"/>
                  </a:cubicBezTo>
                  <a:cubicBezTo>
                    <a:pt x="7761" y="251"/>
                    <a:pt x="7464" y="1"/>
                    <a:pt x="7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3131" y="4552706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0" y="0"/>
                  </a:moveTo>
                  <a:cubicBezTo>
                    <a:pt x="462" y="706"/>
                    <a:pt x="950" y="1953"/>
                    <a:pt x="163" y="3689"/>
                  </a:cubicBezTo>
                  <a:lnTo>
                    <a:pt x="1899" y="3689"/>
                  </a:lnTo>
                  <a:cubicBezTo>
                    <a:pt x="3635" y="3689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71176" y="4386673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0" y="0"/>
                  </a:moveTo>
                  <a:lnTo>
                    <a:pt x="27" y="3689"/>
                  </a:lnTo>
                  <a:lnTo>
                    <a:pt x="16437" y="3689"/>
                  </a:lnTo>
                  <a:cubicBezTo>
                    <a:pt x="18173" y="3689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3486" y="4385209"/>
              <a:ext cx="726753" cy="168736"/>
            </a:xfrm>
            <a:custGeom>
              <a:avLst/>
              <a:gdLst/>
              <a:ahLst/>
              <a:cxnLst/>
              <a:rect l="l" t="t" r="r" b="b"/>
              <a:pathLst>
                <a:path w="16384" h="3804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1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0" y="3315"/>
                  </a:lnTo>
                  <a:lnTo>
                    <a:pt x="0" y="3804"/>
                  </a:lnTo>
                  <a:lnTo>
                    <a:pt x="14891" y="3804"/>
                  </a:lnTo>
                  <a:cubicBezTo>
                    <a:pt x="15651" y="3804"/>
                    <a:pt x="16383" y="2963"/>
                    <a:pt x="16383" y="1905"/>
                  </a:cubicBezTo>
                  <a:cubicBezTo>
                    <a:pt x="16383" y="820"/>
                    <a:pt x="15841" y="169"/>
                    <a:pt x="15325" y="60"/>
                  </a:cubicBezTo>
                  <a:cubicBezTo>
                    <a:pt x="15117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2737" y="4399004"/>
              <a:ext cx="683416" cy="142920"/>
            </a:xfrm>
            <a:custGeom>
              <a:avLst/>
              <a:gdLst/>
              <a:ahLst/>
              <a:cxnLst/>
              <a:rect l="l" t="t" r="r" b="b"/>
              <a:pathLst>
                <a:path w="15407" h="3222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1"/>
                  </a:cubicBezTo>
                  <a:cubicBezTo>
                    <a:pt x="13101" y="129"/>
                    <a:pt x="12369" y="211"/>
                    <a:pt x="11636" y="211"/>
                  </a:cubicBezTo>
                  <a:lnTo>
                    <a:pt x="0" y="211"/>
                  </a:lnTo>
                  <a:cubicBezTo>
                    <a:pt x="0" y="211"/>
                    <a:pt x="109" y="292"/>
                    <a:pt x="190" y="509"/>
                  </a:cubicBezTo>
                  <a:cubicBezTo>
                    <a:pt x="244" y="563"/>
                    <a:pt x="272" y="672"/>
                    <a:pt x="326" y="780"/>
                  </a:cubicBezTo>
                  <a:cubicBezTo>
                    <a:pt x="380" y="889"/>
                    <a:pt x="407" y="970"/>
                    <a:pt x="434" y="1106"/>
                  </a:cubicBezTo>
                  <a:cubicBezTo>
                    <a:pt x="434" y="1187"/>
                    <a:pt x="489" y="1295"/>
                    <a:pt x="489" y="1350"/>
                  </a:cubicBezTo>
                  <a:lnTo>
                    <a:pt x="489" y="1512"/>
                  </a:lnTo>
                  <a:lnTo>
                    <a:pt x="489" y="1702"/>
                  </a:lnTo>
                  <a:cubicBezTo>
                    <a:pt x="489" y="1757"/>
                    <a:pt x="489" y="1838"/>
                    <a:pt x="434" y="1892"/>
                  </a:cubicBezTo>
                  <a:cubicBezTo>
                    <a:pt x="407" y="2028"/>
                    <a:pt x="407" y="2163"/>
                    <a:pt x="380" y="2272"/>
                  </a:cubicBezTo>
                  <a:cubicBezTo>
                    <a:pt x="380" y="2326"/>
                    <a:pt x="326" y="2408"/>
                    <a:pt x="299" y="2516"/>
                  </a:cubicBezTo>
                  <a:cubicBezTo>
                    <a:pt x="190" y="2787"/>
                    <a:pt x="82" y="2977"/>
                    <a:pt x="82" y="2977"/>
                  </a:cubicBezTo>
                  <a:lnTo>
                    <a:pt x="11636" y="2977"/>
                  </a:lnTo>
                  <a:cubicBezTo>
                    <a:pt x="12342" y="2977"/>
                    <a:pt x="13047" y="3086"/>
                    <a:pt x="13779" y="3194"/>
                  </a:cubicBezTo>
                  <a:cubicBezTo>
                    <a:pt x="13915" y="3221"/>
                    <a:pt x="14078" y="3221"/>
                    <a:pt x="14240" y="3221"/>
                  </a:cubicBezTo>
                  <a:cubicBezTo>
                    <a:pt x="14376" y="3221"/>
                    <a:pt x="14512" y="3140"/>
                    <a:pt x="14647" y="3086"/>
                  </a:cubicBezTo>
                  <a:cubicBezTo>
                    <a:pt x="15027" y="2869"/>
                    <a:pt x="15325" y="2435"/>
                    <a:pt x="15352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1"/>
                    <a:pt x="14322" y="21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27988" y="4428769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4069" y="1"/>
                  </a:moveTo>
                  <a:cubicBezTo>
                    <a:pt x="4069" y="1"/>
                    <a:pt x="705" y="136"/>
                    <a:pt x="0" y="163"/>
                  </a:cubicBezTo>
                  <a:cubicBezTo>
                    <a:pt x="1519" y="236"/>
                    <a:pt x="2893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64051" y="4454053"/>
              <a:ext cx="150461" cy="12376"/>
            </a:xfrm>
            <a:custGeom>
              <a:avLst/>
              <a:gdLst/>
              <a:ahLst/>
              <a:cxnLst/>
              <a:rect l="l" t="t" r="r" b="b"/>
              <a:pathLst>
                <a:path w="3392" h="279" extrusionOk="0">
                  <a:moveTo>
                    <a:pt x="3256" y="0"/>
                  </a:moveTo>
                  <a:cubicBezTo>
                    <a:pt x="3256" y="0"/>
                    <a:pt x="706" y="82"/>
                    <a:pt x="1" y="136"/>
                  </a:cubicBezTo>
                  <a:cubicBezTo>
                    <a:pt x="1175" y="257"/>
                    <a:pt x="2228" y="279"/>
                    <a:pt x="2838" y="279"/>
                  </a:cubicBezTo>
                  <a:cubicBezTo>
                    <a:pt x="3187" y="279"/>
                    <a:pt x="3391" y="271"/>
                    <a:pt x="3391" y="271"/>
                  </a:cubicBezTo>
                  <a:lnTo>
                    <a:pt x="3256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95368" y="4488918"/>
              <a:ext cx="128770" cy="11134"/>
            </a:xfrm>
            <a:custGeom>
              <a:avLst/>
              <a:gdLst/>
              <a:ahLst/>
              <a:cxnLst/>
              <a:rect l="l" t="t" r="r" b="b"/>
              <a:pathLst>
                <a:path w="2903" h="251" extrusionOk="0">
                  <a:moveTo>
                    <a:pt x="2713" y="1"/>
                  </a:moveTo>
                  <a:cubicBezTo>
                    <a:pt x="2713" y="1"/>
                    <a:pt x="733" y="28"/>
                    <a:pt x="0" y="82"/>
                  </a:cubicBezTo>
                  <a:cubicBezTo>
                    <a:pt x="1085" y="227"/>
                    <a:pt x="2013" y="251"/>
                    <a:pt x="2512" y="251"/>
                  </a:cubicBezTo>
                  <a:cubicBezTo>
                    <a:pt x="2761" y="251"/>
                    <a:pt x="2902" y="245"/>
                    <a:pt x="2902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63560" y="4420341"/>
              <a:ext cx="321281" cy="12198"/>
            </a:xfrm>
            <a:custGeom>
              <a:avLst/>
              <a:gdLst/>
              <a:ahLst/>
              <a:cxnLst/>
              <a:rect l="l" t="t" r="r" b="b"/>
              <a:pathLst>
                <a:path w="7243" h="275" extrusionOk="0">
                  <a:moveTo>
                    <a:pt x="0" y="1"/>
                  </a:moveTo>
                  <a:cubicBezTo>
                    <a:pt x="28" y="55"/>
                    <a:pt x="55" y="164"/>
                    <a:pt x="136" y="272"/>
                  </a:cubicBezTo>
                  <a:cubicBezTo>
                    <a:pt x="686" y="272"/>
                    <a:pt x="1434" y="274"/>
                    <a:pt x="2240" y="274"/>
                  </a:cubicBezTo>
                  <a:cubicBezTo>
                    <a:pt x="4256" y="274"/>
                    <a:pt x="6642" y="260"/>
                    <a:pt x="7243" y="164"/>
                  </a:cubicBezTo>
                  <a:cubicBezTo>
                    <a:pt x="6022" y="1"/>
                    <a:pt x="1764" y="1"/>
                    <a:pt x="0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74384" y="4446822"/>
              <a:ext cx="166074" cy="10868"/>
            </a:xfrm>
            <a:custGeom>
              <a:avLst/>
              <a:gdLst/>
              <a:ahLst/>
              <a:cxnLst/>
              <a:rect l="l" t="t" r="r" b="b"/>
              <a:pathLst>
                <a:path w="3744" h="245" extrusionOk="0">
                  <a:moveTo>
                    <a:pt x="1" y="0"/>
                  </a:moveTo>
                  <a:cubicBezTo>
                    <a:pt x="1" y="82"/>
                    <a:pt x="28" y="163"/>
                    <a:pt x="28" y="245"/>
                  </a:cubicBezTo>
                  <a:cubicBezTo>
                    <a:pt x="1682" y="245"/>
                    <a:pt x="3283" y="217"/>
                    <a:pt x="3744" y="136"/>
                  </a:cubicBezTo>
                  <a:cubicBezTo>
                    <a:pt x="3066" y="28"/>
                    <a:pt x="1547" y="0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74384" y="4470865"/>
              <a:ext cx="97498" cy="10912"/>
            </a:xfrm>
            <a:custGeom>
              <a:avLst/>
              <a:gdLst/>
              <a:ahLst/>
              <a:cxnLst/>
              <a:rect l="l" t="t" r="r" b="b"/>
              <a:pathLst>
                <a:path w="2198" h="246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109"/>
                    <a:pt x="28" y="164"/>
                    <a:pt x="1" y="245"/>
                  </a:cubicBezTo>
                  <a:cubicBezTo>
                    <a:pt x="1004" y="245"/>
                    <a:pt x="1872" y="218"/>
                    <a:pt x="2198" y="137"/>
                  </a:cubicBezTo>
                  <a:cubicBezTo>
                    <a:pt x="1737" y="82"/>
                    <a:pt x="950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65956" y="4498544"/>
              <a:ext cx="249112" cy="12110"/>
            </a:xfrm>
            <a:custGeom>
              <a:avLst/>
              <a:gdLst/>
              <a:ahLst/>
              <a:cxnLst/>
              <a:rect l="l" t="t" r="r" b="b"/>
              <a:pathLst>
                <a:path w="5616" h="273" extrusionOk="0">
                  <a:moveTo>
                    <a:pt x="109" y="1"/>
                  </a:moveTo>
                  <a:cubicBezTo>
                    <a:pt x="82" y="82"/>
                    <a:pt x="28" y="164"/>
                    <a:pt x="1" y="272"/>
                  </a:cubicBezTo>
                  <a:cubicBezTo>
                    <a:pt x="2116" y="272"/>
                    <a:pt x="4937" y="272"/>
                    <a:pt x="5615" y="164"/>
                  </a:cubicBezTo>
                  <a:cubicBezTo>
                    <a:pt x="4693" y="28"/>
                    <a:pt x="2062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803646" y="4404726"/>
              <a:ext cx="34909" cy="131165"/>
            </a:xfrm>
            <a:custGeom>
              <a:avLst/>
              <a:gdLst/>
              <a:ahLst/>
              <a:cxnLst/>
              <a:rect l="l" t="t" r="r" b="b"/>
              <a:pathLst>
                <a:path w="787" h="2957" extrusionOk="0">
                  <a:moveTo>
                    <a:pt x="0" y="0"/>
                  </a:moveTo>
                  <a:lnTo>
                    <a:pt x="0" y="2957"/>
                  </a:lnTo>
                  <a:cubicBezTo>
                    <a:pt x="380" y="2740"/>
                    <a:pt x="678" y="2306"/>
                    <a:pt x="733" y="1600"/>
                  </a:cubicBezTo>
                  <a:cubicBezTo>
                    <a:pt x="787" y="814"/>
                    <a:pt x="489" y="244"/>
                    <a:pt x="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3944" y="4433604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55" y="0"/>
                  </a:moveTo>
                  <a:cubicBezTo>
                    <a:pt x="55" y="0"/>
                    <a:pt x="272" y="407"/>
                    <a:pt x="272" y="787"/>
                  </a:cubicBezTo>
                  <a:cubicBezTo>
                    <a:pt x="272" y="1139"/>
                    <a:pt x="1" y="1628"/>
                    <a:pt x="1" y="1628"/>
                  </a:cubicBezTo>
                  <a:lnTo>
                    <a:pt x="7243" y="1628"/>
                  </a:lnTo>
                  <a:cubicBezTo>
                    <a:pt x="7406" y="1628"/>
                    <a:pt x="7840" y="1302"/>
                    <a:pt x="7812" y="841"/>
                  </a:cubicBezTo>
                  <a:cubicBezTo>
                    <a:pt x="7785" y="190"/>
                    <a:pt x="7433" y="0"/>
                    <a:pt x="7460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416051" y="4387870"/>
              <a:ext cx="161284" cy="164877"/>
            </a:xfrm>
            <a:custGeom>
              <a:avLst/>
              <a:gdLst/>
              <a:ahLst/>
              <a:cxnLst/>
              <a:rect l="l" t="t" r="r" b="b"/>
              <a:pathLst>
                <a:path w="3636" h="3717" extrusionOk="0">
                  <a:moveTo>
                    <a:pt x="0" y="0"/>
                  </a:moveTo>
                  <a:cubicBezTo>
                    <a:pt x="489" y="733"/>
                    <a:pt x="950" y="1980"/>
                    <a:pt x="163" y="3716"/>
                  </a:cubicBezTo>
                  <a:lnTo>
                    <a:pt x="1899" y="3716"/>
                  </a:lnTo>
                  <a:cubicBezTo>
                    <a:pt x="3635" y="3716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2"/>
          <p:cNvSpPr/>
          <p:nvPr/>
        </p:nvSpPr>
        <p:spPr>
          <a:xfrm>
            <a:off x="2311599" y="5653130"/>
            <a:ext cx="259935" cy="192629"/>
          </a:xfrm>
          <a:custGeom>
            <a:avLst/>
            <a:gdLst/>
            <a:ahLst/>
            <a:cxnLst/>
            <a:rect l="l" t="t" r="r" b="b"/>
            <a:pathLst>
              <a:path w="4395" h="3257" extrusionOk="0">
                <a:moveTo>
                  <a:pt x="2063" y="0"/>
                </a:moveTo>
                <a:cubicBezTo>
                  <a:pt x="681" y="0"/>
                  <a:pt x="0" y="1385"/>
                  <a:pt x="0" y="1385"/>
                </a:cubicBezTo>
                <a:lnTo>
                  <a:pt x="2170" y="3256"/>
                </a:lnTo>
                <a:lnTo>
                  <a:pt x="4394" y="1574"/>
                </a:lnTo>
                <a:cubicBezTo>
                  <a:pt x="4394" y="1574"/>
                  <a:pt x="4231" y="408"/>
                  <a:pt x="2550" y="55"/>
                </a:cubicBezTo>
                <a:cubicBezTo>
                  <a:pt x="2379" y="17"/>
                  <a:pt x="2217" y="0"/>
                  <a:pt x="2063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2345251" y="5419805"/>
            <a:ext cx="118760" cy="340903"/>
          </a:xfrm>
          <a:custGeom>
            <a:avLst/>
            <a:gdLst/>
            <a:ahLst/>
            <a:cxnLst/>
            <a:rect l="l" t="t" r="r" b="b"/>
            <a:pathLst>
              <a:path w="2008" h="5764" extrusionOk="0">
                <a:moveTo>
                  <a:pt x="366" y="0"/>
                </a:moveTo>
                <a:cubicBezTo>
                  <a:pt x="316" y="0"/>
                  <a:pt x="265" y="12"/>
                  <a:pt x="218" y="40"/>
                </a:cubicBezTo>
                <a:cubicBezTo>
                  <a:pt x="28" y="149"/>
                  <a:pt x="1" y="339"/>
                  <a:pt x="109" y="501"/>
                </a:cubicBezTo>
                <a:cubicBezTo>
                  <a:pt x="408" y="908"/>
                  <a:pt x="950" y="1722"/>
                  <a:pt x="1086" y="2346"/>
                </a:cubicBezTo>
                <a:cubicBezTo>
                  <a:pt x="1303" y="3187"/>
                  <a:pt x="1303" y="5763"/>
                  <a:pt x="1303" y="5763"/>
                </a:cubicBezTo>
                <a:lnTo>
                  <a:pt x="1601" y="5655"/>
                </a:lnTo>
                <a:cubicBezTo>
                  <a:pt x="1601" y="5655"/>
                  <a:pt x="2008" y="2997"/>
                  <a:pt x="1520" y="1695"/>
                </a:cubicBezTo>
                <a:cubicBezTo>
                  <a:pt x="1221" y="854"/>
                  <a:pt x="842" y="339"/>
                  <a:pt x="625" y="95"/>
                </a:cubicBezTo>
                <a:cubicBezTo>
                  <a:pt x="554" y="42"/>
                  <a:pt x="460" y="0"/>
                  <a:pt x="366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/>
          <p:nvPr/>
        </p:nvSpPr>
        <p:spPr>
          <a:xfrm>
            <a:off x="2066151" y="5673416"/>
            <a:ext cx="745975" cy="615387"/>
          </a:xfrm>
          <a:custGeom>
            <a:avLst/>
            <a:gdLst/>
            <a:ahLst/>
            <a:cxnLst/>
            <a:rect l="l" t="t" r="r" b="b"/>
            <a:pathLst>
              <a:path w="12613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1880" y="7850"/>
                  <a:pt x="12613" y="5164"/>
                  <a:pt x="12206" y="3266"/>
                </a:cubicBezTo>
                <a:cubicBezTo>
                  <a:pt x="11698" y="1063"/>
                  <a:pt x="10325" y="48"/>
                  <a:pt x="9014" y="48"/>
                </a:cubicBezTo>
                <a:cubicBezTo>
                  <a:pt x="8856" y="48"/>
                  <a:pt x="8699" y="63"/>
                  <a:pt x="8544" y="92"/>
                </a:cubicBezTo>
                <a:cubicBezTo>
                  <a:pt x="7134" y="363"/>
                  <a:pt x="6347" y="1421"/>
                  <a:pt x="6347" y="1421"/>
                </a:cubicBezTo>
                <a:cubicBezTo>
                  <a:pt x="6347" y="1421"/>
                  <a:pt x="5262" y="119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2066151" y="5673416"/>
            <a:ext cx="622484" cy="615387"/>
          </a:xfrm>
          <a:custGeom>
            <a:avLst/>
            <a:gdLst/>
            <a:ahLst/>
            <a:cxnLst/>
            <a:rect l="l" t="t" r="r" b="b"/>
            <a:pathLst>
              <a:path w="10525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0497" y="8826"/>
                  <a:pt x="10307" y="8392"/>
                  <a:pt x="10036" y="7985"/>
                </a:cubicBezTo>
                <a:cubicBezTo>
                  <a:pt x="9982" y="7877"/>
                  <a:pt x="9900" y="7795"/>
                  <a:pt x="9846" y="7714"/>
                </a:cubicBezTo>
                <a:cubicBezTo>
                  <a:pt x="9575" y="7416"/>
                  <a:pt x="9222" y="7171"/>
                  <a:pt x="8870" y="6982"/>
                </a:cubicBezTo>
                <a:cubicBezTo>
                  <a:pt x="8110" y="6602"/>
                  <a:pt x="7296" y="6358"/>
                  <a:pt x="6510" y="6114"/>
                </a:cubicBezTo>
                <a:cubicBezTo>
                  <a:pt x="5750" y="5924"/>
                  <a:pt x="4937" y="5653"/>
                  <a:pt x="4204" y="5246"/>
                </a:cubicBezTo>
                <a:cubicBezTo>
                  <a:pt x="3499" y="4839"/>
                  <a:pt x="2848" y="4215"/>
                  <a:pt x="2577" y="3456"/>
                </a:cubicBezTo>
                <a:cubicBezTo>
                  <a:pt x="2279" y="2560"/>
                  <a:pt x="2550" y="1828"/>
                  <a:pt x="2902" y="1042"/>
                </a:cubicBezTo>
                <a:cubicBezTo>
                  <a:pt x="3038" y="689"/>
                  <a:pt x="3309" y="418"/>
                  <a:pt x="3608" y="201"/>
                </a:cubicBezTo>
                <a:cubicBezTo>
                  <a:pt x="3635" y="146"/>
                  <a:pt x="3743" y="92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2462357" y="6182590"/>
            <a:ext cx="27324" cy="34303"/>
          </a:xfrm>
          <a:custGeom>
            <a:avLst/>
            <a:gdLst/>
            <a:ahLst/>
            <a:cxnLst/>
            <a:rect l="l" t="t" r="r" b="b"/>
            <a:pathLst>
              <a:path w="462" h="580" extrusionOk="0">
                <a:moveTo>
                  <a:pt x="408" y="0"/>
                </a:moveTo>
                <a:cubicBezTo>
                  <a:pt x="299" y="27"/>
                  <a:pt x="218" y="109"/>
                  <a:pt x="164" y="190"/>
                </a:cubicBezTo>
                <a:cubicBezTo>
                  <a:pt x="82" y="271"/>
                  <a:pt x="1" y="407"/>
                  <a:pt x="1" y="488"/>
                </a:cubicBezTo>
                <a:cubicBezTo>
                  <a:pt x="1" y="549"/>
                  <a:pt x="31" y="580"/>
                  <a:pt x="58" y="580"/>
                </a:cubicBezTo>
                <a:cubicBezTo>
                  <a:pt x="67" y="580"/>
                  <a:pt x="75" y="576"/>
                  <a:pt x="82" y="570"/>
                </a:cubicBezTo>
                <a:cubicBezTo>
                  <a:pt x="191" y="515"/>
                  <a:pt x="272" y="407"/>
                  <a:pt x="299" y="326"/>
                </a:cubicBezTo>
                <a:cubicBezTo>
                  <a:pt x="353" y="217"/>
                  <a:pt x="435" y="163"/>
                  <a:pt x="435" y="27"/>
                </a:cubicBezTo>
                <a:cubicBezTo>
                  <a:pt x="462" y="0"/>
                  <a:pt x="435" y="0"/>
                  <a:pt x="40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2326030" y="5733743"/>
            <a:ext cx="96285" cy="31760"/>
          </a:xfrm>
          <a:custGeom>
            <a:avLst/>
            <a:gdLst/>
            <a:ahLst/>
            <a:cxnLst/>
            <a:rect l="l" t="t" r="r" b="b"/>
            <a:pathLst>
              <a:path w="1628" h="537" extrusionOk="0">
                <a:moveTo>
                  <a:pt x="498" y="0"/>
                </a:moveTo>
                <a:cubicBezTo>
                  <a:pt x="346" y="0"/>
                  <a:pt x="202" y="37"/>
                  <a:pt x="82" y="157"/>
                </a:cubicBezTo>
                <a:cubicBezTo>
                  <a:pt x="0" y="266"/>
                  <a:pt x="54" y="401"/>
                  <a:pt x="163" y="428"/>
                </a:cubicBezTo>
                <a:cubicBezTo>
                  <a:pt x="239" y="472"/>
                  <a:pt x="324" y="485"/>
                  <a:pt x="413" y="485"/>
                </a:cubicBezTo>
                <a:cubicBezTo>
                  <a:pt x="548" y="485"/>
                  <a:pt x="695" y="455"/>
                  <a:pt x="841" y="455"/>
                </a:cubicBezTo>
                <a:cubicBezTo>
                  <a:pt x="1112" y="455"/>
                  <a:pt x="1356" y="455"/>
                  <a:pt x="1628" y="537"/>
                </a:cubicBezTo>
                <a:lnTo>
                  <a:pt x="1628" y="455"/>
                </a:lnTo>
                <a:cubicBezTo>
                  <a:pt x="1384" y="293"/>
                  <a:pt x="1167" y="130"/>
                  <a:pt x="868" y="49"/>
                </a:cubicBezTo>
                <a:cubicBezTo>
                  <a:pt x="747" y="24"/>
                  <a:pt x="620" y="0"/>
                  <a:pt x="49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2372989" y="5773902"/>
            <a:ext cx="50923" cy="31287"/>
          </a:xfrm>
          <a:custGeom>
            <a:avLst/>
            <a:gdLst/>
            <a:ahLst/>
            <a:cxnLst/>
            <a:rect l="l" t="t" r="r" b="b"/>
            <a:pathLst>
              <a:path w="861" h="529" extrusionOk="0">
                <a:moveTo>
                  <a:pt x="552" y="0"/>
                </a:moveTo>
                <a:cubicBezTo>
                  <a:pt x="488" y="0"/>
                  <a:pt x="427" y="7"/>
                  <a:pt x="373" y="21"/>
                </a:cubicBezTo>
                <a:cubicBezTo>
                  <a:pt x="237" y="75"/>
                  <a:pt x="156" y="183"/>
                  <a:pt x="74" y="319"/>
                </a:cubicBezTo>
                <a:cubicBezTo>
                  <a:pt x="0" y="430"/>
                  <a:pt x="128" y="528"/>
                  <a:pt x="234" y="528"/>
                </a:cubicBezTo>
                <a:cubicBezTo>
                  <a:pt x="283" y="528"/>
                  <a:pt x="328" y="506"/>
                  <a:pt x="345" y="455"/>
                </a:cubicBezTo>
                <a:cubicBezTo>
                  <a:pt x="373" y="400"/>
                  <a:pt x="454" y="319"/>
                  <a:pt x="508" y="292"/>
                </a:cubicBezTo>
                <a:cubicBezTo>
                  <a:pt x="590" y="210"/>
                  <a:pt x="644" y="183"/>
                  <a:pt x="752" y="156"/>
                </a:cubicBezTo>
                <a:cubicBezTo>
                  <a:pt x="834" y="156"/>
                  <a:pt x="861" y="48"/>
                  <a:pt x="752" y="21"/>
                </a:cubicBezTo>
                <a:cubicBezTo>
                  <a:pt x="684" y="7"/>
                  <a:pt x="617" y="0"/>
                  <a:pt x="552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>
            <a:off x="2449521" y="5754207"/>
            <a:ext cx="77064" cy="35368"/>
          </a:xfrm>
          <a:custGeom>
            <a:avLst/>
            <a:gdLst/>
            <a:ahLst/>
            <a:cxnLst/>
            <a:rect l="l" t="t" r="r" b="b"/>
            <a:pathLst>
              <a:path w="1303" h="598" extrusionOk="0">
                <a:moveTo>
                  <a:pt x="625" y="1"/>
                </a:moveTo>
                <a:cubicBezTo>
                  <a:pt x="381" y="1"/>
                  <a:pt x="218" y="82"/>
                  <a:pt x="28" y="218"/>
                </a:cubicBezTo>
                <a:cubicBezTo>
                  <a:pt x="1" y="245"/>
                  <a:pt x="28" y="326"/>
                  <a:pt x="82" y="326"/>
                </a:cubicBezTo>
                <a:cubicBezTo>
                  <a:pt x="130" y="311"/>
                  <a:pt x="180" y="304"/>
                  <a:pt x="231" y="304"/>
                </a:cubicBezTo>
                <a:cubicBezTo>
                  <a:pt x="356" y="304"/>
                  <a:pt x="490" y="342"/>
                  <a:pt x="625" y="381"/>
                </a:cubicBezTo>
                <a:cubicBezTo>
                  <a:pt x="787" y="408"/>
                  <a:pt x="896" y="543"/>
                  <a:pt x="1059" y="598"/>
                </a:cubicBezTo>
                <a:cubicBezTo>
                  <a:pt x="1194" y="598"/>
                  <a:pt x="1303" y="381"/>
                  <a:pt x="1221" y="245"/>
                </a:cubicBezTo>
                <a:cubicBezTo>
                  <a:pt x="1113" y="82"/>
                  <a:pt x="814" y="1"/>
                  <a:pt x="625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"/>
          <p:cNvSpPr/>
          <p:nvPr/>
        </p:nvSpPr>
        <p:spPr>
          <a:xfrm>
            <a:off x="2496068" y="5719548"/>
            <a:ext cx="35368" cy="14904"/>
          </a:xfrm>
          <a:custGeom>
            <a:avLst/>
            <a:gdLst/>
            <a:ahLst/>
            <a:cxnLst/>
            <a:rect l="l" t="t" r="r" b="b"/>
            <a:pathLst>
              <a:path w="598" h="252" extrusionOk="0">
                <a:moveTo>
                  <a:pt x="446" y="1"/>
                </a:moveTo>
                <a:cubicBezTo>
                  <a:pt x="300" y="1"/>
                  <a:pt x="132" y="138"/>
                  <a:pt x="27" y="180"/>
                </a:cubicBezTo>
                <a:cubicBezTo>
                  <a:pt x="0" y="180"/>
                  <a:pt x="27" y="234"/>
                  <a:pt x="27" y="234"/>
                </a:cubicBezTo>
                <a:cubicBezTo>
                  <a:pt x="103" y="234"/>
                  <a:pt x="201" y="252"/>
                  <a:pt x="295" y="252"/>
                </a:cubicBezTo>
                <a:cubicBezTo>
                  <a:pt x="406" y="252"/>
                  <a:pt x="512" y="228"/>
                  <a:pt x="570" y="126"/>
                </a:cubicBezTo>
                <a:cubicBezTo>
                  <a:pt x="597" y="99"/>
                  <a:pt x="597" y="45"/>
                  <a:pt x="570" y="45"/>
                </a:cubicBezTo>
                <a:cubicBezTo>
                  <a:pt x="532" y="13"/>
                  <a:pt x="490" y="1"/>
                  <a:pt x="446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"/>
          <p:cNvSpPr/>
          <p:nvPr/>
        </p:nvSpPr>
        <p:spPr>
          <a:xfrm>
            <a:off x="2613174" y="5758821"/>
            <a:ext cx="104565" cy="89247"/>
          </a:xfrm>
          <a:custGeom>
            <a:avLst/>
            <a:gdLst/>
            <a:ahLst/>
            <a:cxnLst/>
            <a:rect l="l" t="t" r="r" b="b"/>
            <a:pathLst>
              <a:path w="1768" h="1509" extrusionOk="0">
                <a:moveTo>
                  <a:pt x="885" y="1"/>
                </a:moveTo>
                <a:cubicBezTo>
                  <a:pt x="816" y="1"/>
                  <a:pt x="747" y="10"/>
                  <a:pt x="679" y="31"/>
                </a:cubicBezTo>
                <a:cubicBezTo>
                  <a:pt x="651" y="31"/>
                  <a:pt x="624" y="59"/>
                  <a:pt x="597" y="113"/>
                </a:cubicBezTo>
                <a:cubicBezTo>
                  <a:pt x="326" y="167"/>
                  <a:pt x="109" y="411"/>
                  <a:pt x="82" y="655"/>
                </a:cubicBezTo>
                <a:cubicBezTo>
                  <a:pt x="0" y="954"/>
                  <a:pt x="217" y="1279"/>
                  <a:pt x="489" y="1415"/>
                </a:cubicBezTo>
                <a:cubicBezTo>
                  <a:pt x="604" y="1480"/>
                  <a:pt x="722" y="1509"/>
                  <a:pt x="836" y="1509"/>
                </a:cubicBezTo>
                <a:cubicBezTo>
                  <a:pt x="1340" y="1509"/>
                  <a:pt x="1768" y="942"/>
                  <a:pt x="1546" y="411"/>
                </a:cubicBezTo>
                <a:cubicBezTo>
                  <a:pt x="1437" y="171"/>
                  <a:pt x="1169" y="1"/>
                  <a:pt x="885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"/>
          <p:cNvSpPr/>
          <p:nvPr/>
        </p:nvSpPr>
        <p:spPr>
          <a:xfrm>
            <a:off x="2651676" y="5895858"/>
            <a:ext cx="96285" cy="190973"/>
          </a:xfrm>
          <a:custGeom>
            <a:avLst/>
            <a:gdLst/>
            <a:ahLst/>
            <a:cxnLst/>
            <a:rect l="l" t="t" r="r" b="b"/>
            <a:pathLst>
              <a:path w="1628" h="3229" extrusionOk="0">
                <a:moveTo>
                  <a:pt x="1051" y="1"/>
                </a:moveTo>
                <a:cubicBezTo>
                  <a:pt x="971" y="1"/>
                  <a:pt x="883" y="31"/>
                  <a:pt x="787" y="101"/>
                </a:cubicBezTo>
                <a:cubicBezTo>
                  <a:pt x="651" y="183"/>
                  <a:pt x="597" y="373"/>
                  <a:pt x="543" y="535"/>
                </a:cubicBezTo>
                <a:cubicBezTo>
                  <a:pt x="407" y="1078"/>
                  <a:pt x="244" y="1593"/>
                  <a:pt x="109" y="2136"/>
                </a:cubicBezTo>
                <a:cubicBezTo>
                  <a:pt x="55" y="2298"/>
                  <a:pt x="0" y="2488"/>
                  <a:pt x="55" y="2678"/>
                </a:cubicBezTo>
                <a:cubicBezTo>
                  <a:pt x="104" y="2998"/>
                  <a:pt x="509" y="3228"/>
                  <a:pt x="827" y="3228"/>
                </a:cubicBezTo>
                <a:cubicBezTo>
                  <a:pt x="860" y="3228"/>
                  <a:pt x="892" y="3226"/>
                  <a:pt x="923" y="3221"/>
                </a:cubicBezTo>
                <a:cubicBezTo>
                  <a:pt x="1329" y="3139"/>
                  <a:pt x="1465" y="2624"/>
                  <a:pt x="1546" y="2271"/>
                </a:cubicBezTo>
                <a:cubicBezTo>
                  <a:pt x="1628" y="1783"/>
                  <a:pt x="1628" y="1268"/>
                  <a:pt x="1601" y="807"/>
                </a:cubicBezTo>
                <a:cubicBezTo>
                  <a:pt x="1574" y="698"/>
                  <a:pt x="1546" y="508"/>
                  <a:pt x="1438" y="318"/>
                </a:cubicBezTo>
                <a:cubicBezTo>
                  <a:pt x="1346" y="135"/>
                  <a:pt x="1217" y="1"/>
                  <a:pt x="1051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3060715" y="5216820"/>
            <a:ext cx="916071" cy="1070435"/>
          </a:xfrm>
          <a:custGeom>
            <a:avLst/>
            <a:gdLst/>
            <a:ahLst/>
            <a:cxnLst/>
            <a:rect l="l" t="t" r="r" b="b"/>
            <a:pathLst>
              <a:path w="15489" h="18099" extrusionOk="0">
                <a:moveTo>
                  <a:pt x="5480" y="1"/>
                </a:moveTo>
                <a:lnTo>
                  <a:pt x="5480" y="5100"/>
                </a:lnTo>
                <a:cubicBezTo>
                  <a:pt x="5480" y="6619"/>
                  <a:pt x="4992" y="8111"/>
                  <a:pt x="4070" y="9331"/>
                </a:cubicBezTo>
                <a:cubicBezTo>
                  <a:pt x="2442" y="11501"/>
                  <a:pt x="1" y="15027"/>
                  <a:pt x="82" y="16085"/>
                </a:cubicBezTo>
                <a:cubicBezTo>
                  <a:pt x="218" y="17685"/>
                  <a:pt x="1439" y="17902"/>
                  <a:pt x="2117" y="18038"/>
                </a:cubicBezTo>
                <a:cubicBezTo>
                  <a:pt x="2343" y="18083"/>
                  <a:pt x="3657" y="18098"/>
                  <a:pt x="5328" y="18098"/>
                </a:cubicBezTo>
                <a:cubicBezTo>
                  <a:pt x="8672" y="18098"/>
                  <a:pt x="13445" y="18038"/>
                  <a:pt x="13807" y="18038"/>
                </a:cubicBezTo>
                <a:cubicBezTo>
                  <a:pt x="14349" y="18038"/>
                  <a:pt x="15489" y="16736"/>
                  <a:pt x="14702" y="15271"/>
                </a:cubicBezTo>
                <a:cubicBezTo>
                  <a:pt x="14160" y="14295"/>
                  <a:pt x="12017" y="11447"/>
                  <a:pt x="10552" y="9494"/>
                </a:cubicBezTo>
                <a:cubicBezTo>
                  <a:pt x="9603" y="8246"/>
                  <a:pt x="9087" y="6754"/>
                  <a:pt x="9087" y="5208"/>
                </a:cubicBezTo>
                <a:lnTo>
                  <a:pt x="9087" y="190"/>
                </a:lnTo>
                <a:lnTo>
                  <a:pt x="54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3384765" y="5216820"/>
            <a:ext cx="213448" cy="109120"/>
          </a:xfrm>
          <a:custGeom>
            <a:avLst/>
            <a:gdLst/>
            <a:ahLst/>
            <a:cxnLst/>
            <a:rect l="l" t="t" r="r" b="b"/>
            <a:pathLst>
              <a:path w="3609" h="1845" extrusionOk="0">
                <a:moveTo>
                  <a:pt x="1" y="1"/>
                </a:moveTo>
                <a:lnTo>
                  <a:pt x="1" y="1845"/>
                </a:lnTo>
                <a:lnTo>
                  <a:pt x="3608" y="1845"/>
                </a:lnTo>
                <a:lnTo>
                  <a:pt x="3608" y="136"/>
                </a:lnTo>
                <a:lnTo>
                  <a:pt x="1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3317400" y="5152650"/>
            <a:ext cx="353027" cy="88301"/>
          </a:xfrm>
          <a:custGeom>
            <a:avLst/>
            <a:gdLst/>
            <a:ahLst/>
            <a:cxnLst/>
            <a:rect l="l" t="t" r="r" b="b"/>
            <a:pathLst>
              <a:path w="5969" h="1493" extrusionOk="0">
                <a:moveTo>
                  <a:pt x="760" y="1"/>
                </a:moveTo>
                <a:cubicBezTo>
                  <a:pt x="353" y="1"/>
                  <a:pt x="1" y="353"/>
                  <a:pt x="1" y="760"/>
                </a:cubicBezTo>
                <a:cubicBezTo>
                  <a:pt x="1" y="1167"/>
                  <a:pt x="353" y="1492"/>
                  <a:pt x="760" y="1492"/>
                </a:cubicBezTo>
                <a:lnTo>
                  <a:pt x="5236" y="1492"/>
                </a:lnTo>
                <a:cubicBezTo>
                  <a:pt x="5643" y="1492"/>
                  <a:pt x="5968" y="1194"/>
                  <a:pt x="5968" y="760"/>
                </a:cubicBezTo>
                <a:cubicBezTo>
                  <a:pt x="5968" y="353"/>
                  <a:pt x="5643" y="1"/>
                  <a:pt x="52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3140974" y="5933887"/>
            <a:ext cx="713919" cy="280812"/>
          </a:xfrm>
          <a:custGeom>
            <a:avLst/>
            <a:gdLst/>
            <a:ahLst/>
            <a:cxnLst/>
            <a:rect l="l" t="t" r="r" b="b"/>
            <a:pathLst>
              <a:path w="12071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11094" y="4748"/>
                </a:lnTo>
                <a:cubicBezTo>
                  <a:pt x="11772" y="4748"/>
                  <a:pt x="12070" y="4286"/>
                  <a:pt x="12043" y="3581"/>
                </a:cubicBezTo>
                <a:cubicBezTo>
                  <a:pt x="11989" y="2903"/>
                  <a:pt x="9575" y="28"/>
                  <a:pt x="9575" y="28"/>
                </a:cubicBezTo>
                <a:lnTo>
                  <a:pt x="4286" y="1"/>
                </a:lnTo>
                <a:close/>
              </a:path>
            </a:pathLst>
          </a:custGeom>
          <a:solidFill>
            <a:srgbClr val="62A5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3140974" y="5933887"/>
            <a:ext cx="304825" cy="280812"/>
          </a:xfrm>
          <a:custGeom>
            <a:avLst/>
            <a:gdLst/>
            <a:ahLst/>
            <a:cxnLst/>
            <a:rect l="l" t="t" r="r" b="b"/>
            <a:pathLst>
              <a:path w="5154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5154" y="4748"/>
                </a:lnTo>
                <a:cubicBezTo>
                  <a:pt x="3472" y="4205"/>
                  <a:pt x="3228" y="3418"/>
                  <a:pt x="3147" y="3147"/>
                </a:cubicBezTo>
                <a:cubicBezTo>
                  <a:pt x="3092" y="2930"/>
                  <a:pt x="3770" y="1249"/>
                  <a:pt x="428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/>
          <p:nvPr/>
        </p:nvSpPr>
        <p:spPr>
          <a:xfrm>
            <a:off x="3627019" y="5993150"/>
            <a:ext cx="73871" cy="69375"/>
          </a:xfrm>
          <a:custGeom>
            <a:avLst/>
            <a:gdLst/>
            <a:ahLst/>
            <a:cxnLst/>
            <a:rect l="l" t="t" r="r" b="b"/>
            <a:pathLst>
              <a:path w="1249" h="1173" extrusionOk="0">
                <a:moveTo>
                  <a:pt x="588" y="1"/>
                </a:moveTo>
                <a:cubicBezTo>
                  <a:pt x="573" y="1"/>
                  <a:pt x="558" y="1"/>
                  <a:pt x="543" y="2"/>
                </a:cubicBezTo>
                <a:cubicBezTo>
                  <a:pt x="489" y="2"/>
                  <a:pt x="435" y="30"/>
                  <a:pt x="408" y="30"/>
                </a:cubicBezTo>
                <a:cubicBezTo>
                  <a:pt x="326" y="84"/>
                  <a:pt x="272" y="111"/>
                  <a:pt x="191" y="165"/>
                </a:cubicBezTo>
                <a:cubicBezTo>
                  <a:pt x="28" y="355"/>
                  <a:pt x="1" y="626"/>
                  <a:pt x="55" y="816"/>
                </a:cubicBezTo>
                <a:cubicBezTo>
                  <a:pt x="154" y="1040"/>
                  <a:pt x="367" y="1172"/>
                  <a:pt x="611" y="1172"/>
                </a:cubicBezTo>
                <a:cubicBezTo>
                  <a:pt x="633" y="1172"/>
                  <a:pt x="656" y="1171"/>
                  <a:pt x="679" y="1169"/>
                </a:cubicBezTo>
                <a:cubicBezTo>
                  <a:pt x="1004" y="1115"/>
                  <a:pt x="1248" y="843"/>
                  <a:pt x="1221" y="545"/>
                </a:cubicBezTo>
                <a:cubicBezTo>
                  <a:pt x="1170" y="260"/>
                  <a:pt x="896" y="1"/>
                  <a:pt x="588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3716858" y="6102627"/>
            <a:ext cx="49799" cy="41755"/>
          </a:xfrm>
          <a:custGeom>
            <a:avLst/>
            <a:gdLst/>
            <a:ahLst/>
            <a:cxnLst/>
            <a:rect l="l" t="t" r="r" b="b"/>
            <a:pathLst>
              <a:path w="842" h="706" extrusionOk="0">
                <a:moveTo>
                  <a:pt x="475" y="1"/>
                </a:moveTo>
                <a:cubicBezTo>
                  <a:pt x="335" y="1"/>
                  <a:pt x="184" y="74"/>
                  <a:pt x="109" y="186"/>
                </a:cubicBezTo>
                <a:cubicBezTo>
                  <a:pt x="1" y="348"/>
                  <a:pt x="109" y="593"/>
                  <a:pt x="272" y="674"/>
                </a:cubicBezTo>
                <a:cubicBezTo>
                  <a:pt x="314" y="695"/>
                  <a:pt x="363" y="705"/>
                  <a:pt x="411" y="705"/>
                </a:cubicBezTo>
                <a:cubicBezTo>
                  <a:pt x="549" y="705"/>
                  <a:pt x="693" y="624"/>
                  <a:pt x="733" y="484"/>
                </a:cubicBezTo>
                <a:cubicBezTo>
                  <a:pt x="841" y="348"/>
                  <a:pt x="814" y="159"/>
                  <a:pt x="652" y="50"/>
                </a:cubicBezTo>
                <a:cubicBezTo>
                  <a:pt x="601" y="16"/>
                  <a:pt x="539" y="1"/>
                  <a:pt x="475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3291732" y="5990075"/>
            <a:ext cx="109179" cy="75408"/>
          </a:xfrm>
          <a:custGeom>
            <a:avLst/>
            <a:gdLst/>
            <a:ahLst/>
            <a:cxnLst/>
            <a:rect l="l" t="t" r="r" b="b"/>
            <a:pathLst>
              <a:path w="1846" h="1275" extrusionOk="0">
                <a:moveTo>
                  <a:pt x="842" y="0"/>
                </a:moveTo>
                <a:cubicBezTo>
                  <a:pt x="1" y="0"/>
                  <a:pt x="136" y="1275"/>
                  <a:pt x="977" y="1275"/>
                </a:cubicBezTo>
                <a:cubicBezTo>
                  <a:pt x="1845" y="1275"/>
                  <a:pt x="1710" y="0"/>
                  <a:pt x="842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3432909" y="6111971"/>
            <a:ext cx="40159" cy="35368"/>
          </a:xfrm>
          <a:custGeom>
            <a:avLst/>
            <a:gdLst/>
            <a:ahLst/>
            <a:cxnLst/>
            <a:rect l="l" t="t" r="r" b="b"/>
            <a:pathLst>
              <a:path w="679" h="598" extrusionOk="0">
                <a:moveTo>
                  <a:pt x="299" y="1"/>
                </a:moveTo>
                <a:cubicBezTo>
                  <a:pt x="136" y="1"/>
                  <a:pt x="1" y="163"/>
                  <a:pt x="28" y="326"/>
                </a:cubicBezTo>
                <a:cubicBezTo>
                  <a:pt x="55" y="516"/>
                  <a:pt x="191" y="597"/>
                  <a:pt x="353" y="597"/>
                </a:cubicBezTo>
                <a:cubicBezTo>
                  <a:pt x="543" y="570"/>
                  <a:pt x="679" y="407"/>
                  <a:pt x="625" y="272"/>
                </a:cubicBezTo>
                <a:cubicBezTo>
                  <a:pt x="597" y="109"/>
                  <a:pt x="462" y="1"/>
                  <a:pt x="299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"/>
          <p:cNvSpPr txBox="1">
            <a:spLocks noGrp="1"/>
          </p:cNvSpPr>
          <p:nvPr>
            <p:ph type="subTitle" idx="1"/>
          </p:nvPr>
        </p:nvSpPr>
        <p:spPr>
          <a:xfrm>
            <a:off x="2675767" y="3982033"/>
            <a:ext cx="684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7" name="Google Shape;207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08" name="Google Shape;208;p2"/>
          <p:cNvSpPr/>
          <p:nvPr/>
        </p:nvSpPr>
        <p:spPr>
          <a:xfrm>
            <a:off x="10789300" y="-508067"/>
            <a:ext cx="2012000" cy="20120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2"/>
          <p:cNvSpPr txBox="1">
            <a:spLocks noGrp="1"/>
          </p:cNvSpPr>
          <p:nvPr>
            <p:ph type="ctrTitle"/>
          </p:nvPr>
        </p:nvSpPr>
        <p:spPr>
          <a:xfrm>
            <a:off x="2675904" y="1249047"/>
            <a:ext cx="6840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877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-352633" y="3945834"/>
            <a:ext cx="12696751" cy="3112172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-352633" y="4998133"/>
            <a:ext cx="12881348" cy="2124144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 txBox="1">
            <a:spLocks noGrp="1"/>
          </p:cNvSpPr>
          <p:nvPr>
            <p:ph type="title"/>
          </p:nvPr>
        </p:nvSpPr>
        <p:spPr>
          <a:xfrm>
            <a:off x="415600" y="2418400"/>
            <a:ext cx="11360800" cy="20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6231685" y="610522"/>
            <a:ext cx="1233671" cy="41832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10247590" y="2420471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620732" y="19811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032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/>
          <p:nvPr/>
        </p:nvSpPr>
        <p:spPr>
          <a:xfrm>
            <a:off x="6604000" y="0"/>
            <a:ext cx="4728800" cy="6858000"/>
          </a:xfrm>
          <a:prstGeom prst="flowChartProcess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4"/>
          <p:cNvSpPr txBox="1">
            <a:spLocks noGrp="1"/>
          </p:cNvSpPr>
          <p:nvPr>
            <p:ph type="title"/>
          </p:nvPr>
        </p:nvSpPr>
        <p:spPr>
          <a:xfrm>
            <a:off x="6825800" y="1553900"/>
            <a:ext cx="428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24" name="Google Shape;224;p4"/>
          <p:cNvSpPr txBox="1">
            <a:spLocks noGrp="1"/>
          </p:cNvSpPr>
          <p:nvPr>
            <p:ph type="subTitle" idx="1"/>
          </p:nvPr>
        </p:nvSpPr>
        <p:spPr>
          <a:xfrm>
            <a:off x="6825800" y="2418500"/>
            <a:ext cx="4285200" cy="2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79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/>
          <p:nvPr/>
        </p:nvSpPr>
        <p:spPr>
          <a:xfrm>
            <a:off x="10231516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122549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1265586" y="4686234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5"/>
          <p:cNvSpPr/>
          <p:nvPr/>
        </p:nvSpPr>
        <p:spPr>
          <a:xfrm>
            <a:off x="9961132" y="5968967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5"/>
          <p:cNvSpPr/>
          <p:nvPr/>
        </p:nvSpPr>
        <p:spPr>
          <a:xfrm>
            <a:off x="-685800" y="4844567"/>
            <a:ext cx="12877917" cy="3271108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-135067" y="5423068"/>
            <a:ext cx="12326869" cy="1699241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5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5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37" name="Google Shape;237;p5"/>
          <p:cNvSpPr txBox="1">
            <a:spLocks noGrp="1"/>
          </p:cNvSpPr>
          <p:nvPr>
            <p:ph type="subTitle" idx="1"/>
          </p:nvPr>
        </p:nvSpPr>
        <p:spPr>
          <a:xfrm>
            <a:off x="1674151" y="3588533"/>
            <a:ext cx="4058800" cy="1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2"/>
          </p:nvPr>
        </p:nvSpPr>
        <p:spPr>
          <a:xfrm>
            <a:off x="6704417" y="3588500"/>
            <a:ext cx="4058800" cy="1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3"/>
          </p:nvPr>
        </p:nvSpPr>
        <p:spPr>
          <a:xfrm>
            <a:off x="1674151" y="2641433"/>
            <a:ext cx="4058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4"/>
          </p:nvPr>
        </p:nvSpPr>
        <p:spPr>
          <a:xfrm>
            <a:off x="6704417" y="2641433"/>
            <a:ext cx="4058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999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1274367" y="1740367"/>
            <a:ext cx="5990400" cy="25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8000"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44" name="Google Shape;244;p6"/>
          <p:cNvSpPr txBox="1">
            <a:spLocks noGrp="1"/>
          </p:cNvSpPr>
          <p:nvPr>
            <p:ph type="subTitle" idx="1"/>
          </p:nvPr>
        </p:nvSpPr>
        <p:spPr>
          <a:xfrm>
            <a:off x="1274367" y="4364767"/>
            <a:ext cx="5812000" cy="11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420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"/>
          <p:cNvSpPr/>
          <p:nvPr/>
        </p:nvSpPr>
        <p:spPr>
          <a:xfrm>
            <a:off x="6723451" y="471422"/>
            <a:ext cx="1233671" cy="41832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7"/>
          <p:cNvSpPr txBox="1">
            <a:spLocks noGrp="1"/>
          </p:cNvSpPr>
          <p:nvPr>
            <p:ph type="title"/>
          </p:nvPr>
        </p:nvSpPr>
        <p:spPr>
          <a:xfrm>
            <a:off x="6096000" y="471433"/>
            <a:ext cx="5145200" cy="1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8" name="Google Shape;24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49" name="Google Shape;249;p7"/>
          <p:cNvSpPr txBox="1">
            <a:spLocks noGrp="1"/>
          </p:cNvSpPr>
          <p:nvPr>
            <p:ph type="subTitle" idx="1"/>
          </p:nvPr>
        </p:nvSpPr>
        <p:spPr>
          <a:xfrm>
            <a:off x="6096000" y="2206984"/>
            <a:ext cx="5145200" cy="37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50" name="Google Shape;250;p7"/>
          <p:cNvGrpSpPr/>
          <p:nvPr/>
        </p:nvGrpSpPr>
        <p:grpSpPr>
          <a:xfrm>
            <a:off x="4883397" y="6388467"/>
            <a:ext cx="7309115" cy="667363"/>
            <a:chOff x="3662548" y="4715150"/>
            <a:chExt cx="5481836" cy="500522"/>
          </a:xfrm>
        </p:grpSpPr>
        <p:sp>
          <p:nvSpPr>
            <p:cNvPr id="251" name="Google Shape;251;p7"/>
            <p:cNvSpPr/>
            <p:nvPr/>
          </p:nvSpPr>
          <p:spPr>
            <a:xfrm>
              <a:off x="3662548" y="4715150"/>
              <a:ext cx="5481836" cy="500522"/>
            </a:xfrm>
            <a:custGeom>
              <a:avLst/>
              <a:gdLst/>
              <a:ahLst/>
              <a:cxnLst/>
              <a:rect l="l" t="t" r="r" b="b"/>
              <a:pathLst>
                <a:path w="198276" h="9657" extrusionOk="0">
                  <a:moveTo>
                    <a:pt x="0" y="0"/>
                  </a:moveTo>
                  <a:lnTo>
                    <a:pt x="0" y="9656"/>
                  </a:lnTo>
                  <a:lnTo>
                    <a:pt x="198276" y="9656"/>
                  </a:lnTo>
                  <a:lnTo>
                    <a:pt x="198276" y="0"/>
                  </a:lnTo>
                  <a:close/>
                </a:path>
              </a:pathLst>
            </a:custGeom>
            <a:solidFill>
              <a:srgbClr val="97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3662548" y="4963990"/>
              <a:ext cx="5481836" cy="248836"/>
            </a:xfrm>
            <a:custGeom>
              <a:avLst/>
              <a:gdLst/>
              <a:ahLst/>
              <a:cxnLst/>
              <a:rect l="l" t="t" r="r" b="b"/>
              <a:pathLst>
                <a:path w="198276" h="4801" extrusionOk="0">
                  <a:moveTo>
                    <a:pt x="0" y="0"/>
                  </a:moveTo>
                  <a:lnTo>
                    <a:pt x="0" y="4801"/>
                  </a:lnTo>
                  <a:lnTo>
                    <a:pt x="198276" y="4801"/>
                  </a:lnTo>
                  <a:lnTo>
                    <a:pt x="198276" y="0"/>
                  </a:lnTo>
                  <a:close/>
                </a:path>
              </a:pathLst>
            </a:custGeom>
            <a:solidFill>
              <a:srgbClr val="834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7"/>
          <p:cNvSpPr/>
          <p:nvPr/>
        </p:nvSpPr>
        <p:spPr>
          <a:xfrm>
            <a:off x="5323565" y="5470347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254;p7"/>
          <p:cNvSpPr/>
          <p:nvPr/>
        </p:nvSpPr>
        <p:spPr>
          <a:xfrm>
            <a:off x="11517924" y="2268071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694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"/>
          <p:cNvSpPr/>
          <p:nvPr/>
        </p:nvSpPr>
        <p:spPr>
          <a:xfrm flipH="1">
            <a:off x="7829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8"/>
          <p:cNvSpPr/>
          <p:nvPr/>
        </p:nvSpPr>
        <p:spPr>
          <a:xfrm flipH="1">
            <a:off x="105707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8"/>
          <p:cNvSpPr/>
          <p:nvPr/>
        </p:nvSpPr>
        <p:spPr>
          <a:xfrm flipH="1">
            <a:off x="10009259" y="5640567"/>
            <a:ext cx="1062253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2286387" y="6106383"/>
            <a:ext cx="482661" cy="163675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8"/>
          <p:cNvSpPr txBox="1">
            <a:spLocks noGrp="1"/>
          </p:cNvSpPr>
          <p:nvPr>
            <p:ph type="title"/>
          </p:nvPr>
        </p:nvSpPr>
        <p:spPr>
          <a:xfrm>
            <a:off x="653667" y="2748200"/>
            <a:ext cx="84904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16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431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"/>
          <p:cNvSpPr/>
          <p:nvPr/>
        </p:nvSpPr>
        <p:spPr>
          <a:xfrm>
            <a:off x="105707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9"/>
          <p:cNvSpPr/>
          <p:nvPr/>
        </p:nvSpPr>
        <p:spPr>
          <a:xfrm>
            <a:off x="5747608" y="1907371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7829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2764219" y="5634567"/>
            <a:ext cx="1062253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11143565" y="5913000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 rot="-3412155">
            <a:off x="-328045" y="6420893"/>
            <a:ext cx="2152057" cy="381833"/>
          </a:xfrm>
          <a:custGeom>
            <a:avLst/>
            <a:gdLst/>
            <a:ahLst/>
            <a:cxnLst/>
            <a:rect l="l" t="t" r="r" b="b"/>
            <a:pathLst>
              <a:path w="64556" h="11454" extrusionOk="0">
                <a:moveTo>
                  <a:pt x="207" y="0"/>
                </a:moveTo>
                <a:cubicBezTo>
                  <a:pt x="156" y="0"/>
                  <a:pt x="109" y="21"/>
                  <a:pt x="82" y="61"/>
                </a:cubicBezTo>
                <a:cubicBezTo>
                  <a:pt x="0" y="116"/>
                  <a:pt x="0" y="251"/>
                  <a:pt x="82" y="333"/>
                </a:cubicBezTo>
                <a:cubicBezTo>
                  <a:pt x="353" y="604"/>
                  <a:pt x="597" y="875"/>
                  <a:pt x="868" y="1146"/>
                </a:cubicBezTo>
                <a:cubicBezTo>
                  <a:pt x="896" y="1173"/>
                  <a:pt x="950" y="1201"/>
                  <a:pt x="1004" y="1201"/>
                </a:cubicBezTo>
                <a:cubicBezTo>
                  <a:pt x="1058" y="1201"/>
                  <a:pt x="1085" y="1201"/>
                  <a:pt x="1140" y="1146"/>
                </a:cubicBezTo>
                <a:cubicBezTo>
                  <a:pt x="1194" y="1065"/>
                  <a:pt x="1194" y="929"/>
                  <a:pt x="1140" y="875"/>
                </a:cubicBezTo>
                <a:cubicBezTo>
                  <a:pt x="868" y="604"/>
                  <a:pt x="597" y="333"/>
                  <a:pt x="353" y="61"/>
                </a:cubicBezTo>
                <a:cubicBezTo>
                  <a:pt x="312" y="21"/>
                  <a:pt x="258" y="0"/>
                  <a:pt x="207" y="0"/>
                </a:cubicBezTo>
                <a:close/>
                <a:moveTo>
                  <a:pt x="1774" y="1628"/>
                </a:moveTo>
                <a:cubicBezTo>
                  <a:pt x="1723" y="1628"/>
                  <a:pt x="1669" y="1648"/>
                  <a:pt x="1628" y="1689"/>
                </a:cubicBezTo>
                <a:cubicBezTo>
                  <a:pt x="1574" y="1743"/>
                  <a:pt x="1574" y="1879"/>
                  <a:pt x="1628" y="1960"/>
                </a:cubicBezTo>
                <a:cubicBezTo>
                  <a:pt x="1899" y="2231"/>
                  <a:pt x="2225" y="2475"/>
                  <a:pt x="2496" y="2692"/>
                </a:cubicBezTo>
                <a:cubicBezTo>
                  <a:pt x="2523" y="2747"/>
                  <a:pt x="2577" y="2747"/>
                  <a:pt x="2631" y="2747"/>
                </a:cubicBezTo>
                <a:cubicBezTo>
                  <a:pt x="2686" y="2747"/>
                  <a:pt x="2740" y="2692"/>
                  <a:pt x="2740" y="2692"/>
                </a:cubicBezTo>
                <a:cubicBezTo>
                  <a:pt x="2821" y="2611"/>
                  <a:pt x="2794" y="2503"/>
                  <a:pt x="2713" y="2421"/>
                </a:cubicBezTo>
                <a:cubicBezTo>
                  <a:pt x="2442" y="2204"/>
                  <a:pt x="2170" y="1933"/>
                  <a:pt x="1899" y="1689"/>
                </a:cubicBezTo>
                <a:cubicBezTo>
                  <a:pt x="1872" y="1648"/>
                  <a:pt x="1825" y="1628"/>
                  <a:pt x="1774" y="1628"/>
                </a:cubicBezTo>
                <a:close/>
                <a:moveTo>
                  <a:pt x="48118" y="2557"/>
                </a:moveTo>
                <a:cubicBezTo>
                  <a:pt x="48010" y="2611"/>
                  <a:pt x="47955" y="2665"/>
                  <a:pt x="47955" y="2774"/>
                </a:cubicBezTo>
                <a:cubicBezTo>
                  <a:pt x="47955" y="2882"/>
                  <a:pt x="48010" y="2937"/>
                  <a:pt x="48118" y="2937"/>
                </a:cubicBezTo>
                <a:lnTo>
                  <a:pt x="48254" y="2937"/>
                </a:lnTo>
                <a:cubicBezTo>
                  <a:pt x="48606" y="2937"/>
                  <a:pt x="48905" y="2964"/>
                  <a:pt x="49230" y="2964"/>
                </a:cubicBezTo>
                <a:cubicBezTo>
                  <a:pt x="49339" y="2964"/>
                  <a:pt x="49420" y="2909"/>
                  <a:pt x="49420" y="2801"/>
                </a:cubicBezTo>
                <a:cubicBezTo>
                  <a:pt x="49420" y="2692"/>
                  <a:pt x="49339" y="2611"/>
                  <a:pt x="49230" y="2611"/>
                </a:cubicBezTo>
                <a:cubicBezTo>
                  <a:pt x="48905" y="2557"/>
                  <a:pt x="48606" y="2557"/>
                  <a:pt x="48254" y="2557"/>
                </a:cubicBezTo>
                <a:close/>
                <a:moveTo>
                  <a:pt x="47006" y="2611"/>
                </a:moveTo>
                <a:lnTo>
                  <a:pt x="45894" y="2692"/>
                </a:lnTo>
                <a:cubicBezTo>
                  <a:pt x="45786" y="2692"/>
                  <a:pt x="45704" y="2801"/>
                  <a:pt x="45704" y="2909"/>
                </a:cubicBezTo>
                <a:cubicBezTo>
                  <a:pt x="45704" y="3018"/>
                  <a:pt x="45786" y="3072"/>
                  <a:pt x="45894" y="3072"/>
                </a:cubicBezTo>
                <a:cubicBezTo>
                  <a:pt x="46301" y="3045"/>
                  <a:pt x="46654" y="3018"/>
                  <a:pt x="47033" y="2964"/>
                </a:cubicBezTo>
                <a:cubicBezTo>
                  <a:pt x="47142" y="2964"/>
                  <a:pt x="47196" y="2882"/>
                  <a:pt x="47196" y="2774"/>
                </a:cubicBezTo>
                <a:cubicBezTo>
                  <a:pt x="47196" y="2665"/>
                  <a:pt x="47088" y="2611"/>
                  <a:pt x="47006" y="2611"/>
                </a:cubicBezTo>
                <a:close/>
                <a:moveTo>
                  <a:pt x="50369" y="2692"/>
                </a:moveTo>
                <a:cubicBezTo>
                  <a:pt x="50261" y="2692"/>
                  <a:pt x="50153" y="2774"/>
                  <a:pt x="50153" y="2882"/>
                </a:cubicBezTo>
                <a:cubicBezTo>
                  <a:pt x="50153" y="2964"/>
                  <a:pt x="50234" y="3072"/>
                  <a:pt x="50315" y="3072"/>
                </a:cubicBezTo>
                <a:lnTo>
                  <a:pt x="50397" y="3072"/>
                </a:lnTo>
                <a:cubicBezTo>
                  <a:pt x="50722" y="3099"/>
                  <a:pt x="51075" y="3181"/>
                  <a:pt x="51400" y="3235"/>
                </a:cubicBezTo>
                <a:lnTo>
                  <a:pt x="51454" y="3235"/>
                </a:lnTo>
                <a:cubicBezTo>
                  <a:pt x="51536" y="3235"/>
                  <a:pt x="51617" y="3181"/>
                  <a:pt x="51617" y="3072"/>
                </a:cubicBezTo>
                <a:cubicBezTo>
                  <a:pt x="51644" y="2964"/>
                  <a:pt x="51590" y="2909"/>
                  <a:pt x="51482" y="2882"/>
                </a:cubicBezTo>
                <a:cubicBezTo>
                  <a:pt x="51129" y="2801"/>
                  <a:pt x="50776" y="2747"/>
                  <a:pt x="50424" y="2692"/>
                </a:cubicBezTo>
                <a:close/>
                <a:moveTo>
                  <a:pt x="44755" y="2882"/>
                </a:moveTo>
                <a:lnTo>
                  <a:pt x="43643" y="3072"/>
                </a:lnTo>
                <a:cubicBezTo>
                  <a:pt x="43534" y="3072"/>
                  <a:pt x="43480" y="3181"/>
                  <a:pt x="43507" y="3289"/>
                </a:cubicBezTo>
                <a:cubicBezTo>
                  <a:pt x="43507" y="3343"/>
                  <a:pt x="43589" y="3425"/>
                  <a:pt x="43670" y="3425"/>
                </a:cubicBezTo>
                <a:cubicBezTo>
                  <a:pt x="43724" y="3425"/>
                  <a:pt x="43724" y="3425"/>
                  <a:pt x="43697" y="3452"/>
                </a:cubicBezTo>
                <a:cubicBezTo>
                  <a:pt x="44077" y="3343"/>
                  <a:pt x="44429" y="3316"/>
                  <a:pt x="44809" y="3235"/>
                </a:cubicBezTo>
                <a:cubicBezTo>
                  <a:pt x="44890" y="3235"/>
                  <a:pt x="44972" y="3154"/>
                  <a:pt x="44972" y="3045"/>
                </a:cubicBezTo>
                <a:cubicBezTo>
                  <a:pt x="44972" y="2937"/>
                  <a:pt x="44863" y="2882"/>
                  <a:pt x="44755" y="2882"/>
                </a:cubicBezTo>
                <a:close/>
                <a:moveTo>
                  <a:pt x="52526" y="3136"/>
                </a:moveTo>
                <a:cubicBezTo>
                  <a:pt x="52451" y="3136"/>
                  <a:pt x="52392" y="3204"/>
                  <a:pt x="52350" y="3289"/>
                </a:cubicBezTo>
                <a:cubicBezTo>
                  <a:pt x="52322" y="3371"/>
                  <a:pt x="52404" y="3479"/>
                  <a:pt x="52485" y="3506"/>
                </a:cubicBezTo>
                <a:cubicBezTo>
                  <a:pt x="52838" y="3588"/>
                  <a:pt x="53163" y="3696"/>
                  <a:pt x="53543" y="3832"/>
                </a:cubicBezTo>
                <a:lnTo>
                  <a:pt x="53624" y="3832"/>
                </a:lnTo>
                <a:cubicBezTo>
                  <a:pt x="53679" y="3832"/>
                  <a:pt x="53760" y="3777"/>
                  <a:pt x="53787" y="3723"/>
                </a:cubicBezTo>
                <a:cubicBezTo>
                  <a:pt x="53814" y="3615"/>
                  <a:pt x="53787" y="3506"/>
                  <a:pt x="53679" y="3479"/>
                </a:cubicBezTo>
                <a:cubicBezTo>
                  <a:pt x="53299" y="3343"/>
                  <a:pt x="52946" y="3235"/>
                  <a:pt x="52594" y="3154"/>
                </a:cubicBezTo>
                <a:cubicBezTo>
                  <a:pt x="52570" y="3142"/>
                  <a:pt x="52547" y="3136"/>
                  <a:pt x="52526" y="3136"/>
                </a:cubicBezTo>
                <a:close/>
                <a:moveTo>
                  <a:pt x="42628" y="3272"/>
                </a:moveTo>
                <a:cubicBezTo>
                  <a:pt x="42605" y="3272"/>
                  <a:pt x="42582" y="3277"/>
                  <a:pt x="42558" y="3289"/>
                </a:cubicBezTo>
                <a:cubicBezTo>
                  <a:pt x="42178" y="3371"/>
                  <a:pt x="41853" y="3452"/>
                  <a:pt x="41473" y="3560"/>
                </a:cubicBezTo>
                <a:cubicBezTo>
                  <a:pt x="41364" y="3588"/>
                  <a:pt x="41310" y="3696"/>
                  <a:pt x="41337" y="3777"/>
                </a:cubicBezTo>
                <a:cubicBezTo>
                  <a:pt x="41337" y="3859"/>
                  <a:pt x="41446" y="3913"/>
                  <a:pt x="41500" y="3913"/>
                </a:cubicBezTo>
                <a:lnTo>
                  <a:pt x="41581" y="3913"/>
                </a:lnTo>
                <a:cubicBezTo>
                  <a:pt x="41961" y="3832"/>
                  <a:pt x="42287" y="3723"/>
                  <a:pt x="42666" y="3642"/>
                </a:cubicBezTo>
                <a:cubicBezTo>
                  <a:pt x="42775" y="3615"/>
                  <a:pt x="42829" y="3506"/>
                  <a:pt x="42802" y="3425"/>
                </a:cubicBezTo>
                <a:cubicBezTo>
                  <a:pt x="42781" y="3340"/>
                  <a:pt x="42710" y="3272"/>
                  <a:pt x="42628" y="3272"/>
                </a:cubicBezTo>
                <a:close/>
                <a:moveTo>
                  <a:pt x="3487" y="3043"/>
                </a:moveTo>
                <a:cubicBezTo>
                  <a:pt x="3424" y="3043"/>
                  <a:pt x="3370" y="3066"/>
                  <a:pt x="3337" y="3099"/>
                </a:cubicBezTo>
                <a:cubicBezTo>
                  <a:pt x="3255" y="3208"/>
                  <a:pt x="3310" y="3316"/>
                  <a:pt x="3364" y="3371"/>
                </a:cubicBezTo>
                <a:cubicBezTo>
                  <a:pt x="3662" y="3615"/>
                  <a:pt x="3988" y="3859"/>
                  <a:pt x="4286" y="4049"/>
                </a:cubicBezTo>
                <a:cubicBezTo>
                  <a:pt x="4313" y="4103"/>
                  <a:pt x="4340" y="4103"/>
                  <a:pt x="4395" y="4103"/>
                </a:cubicBezTo>
                <a:cubicBezTo>
                  <a:pt x="4449" y="4103"/>
                  <a:pt x="4530" y="4103"/>
                  <a:pt x="4530" y="4021"/>
                </a:cubicBezTo>
                <a:cubicBezTo>
                  <a:pt x="4584" y="3913"/>
                  <a:pt x="4557" y="3832"/>
                  <a:pt x="4476" y="3750"/>
                </a:cubicBezTo>
                <a:cubicBezTo>
                  <a:pt x="4178" y="3506"/>
                  <a:pt x="3906" y="3316"/>
                  <a:pt x="3608" y="3072"/>
                </a:cubicBezTo>
                <a:cubicBezTo>
                  <a:pt x="3566" y="3051"/>
                  <a:pt x="3525" y="3043"/>
                  <a:pt x="3487" y="3043"/>
                </a:cubicBezTo>
                <a:close/>
                <a:moveTo>
                  <a:pt x="40470" y="3852"/>
                </a:moveTo>
                <a:cubicBezTo>
                  <a:pt x="40452" y="3852"/>
                  <a:pt x="40434" y="3854"/>
                  <a:pt x="40415" y="3859"/>
                </a:cubicBezTo>
                <a:cubicBezTo>
                  <a:pt x="40035" y="3967"/>
                  <a:pt x="39683" y="4049"/>
                  <a:pt x="39330" y="4157"/>
                </a:cubicBezTo>
                <a:cubicBezTo>
                  <a:pt x="39249" y="4184"/>
                  <a:pt x="39167" y="4293"/>
                  <a:pt x="39194" y="4401"/>
                </a:cubicBezTo>
                <a:cubicBezTo>
                  <a:pt x="39194" y="4455"/>
                  <a:pt x="39303" y="4537"/>
                  <a:pt x="39357" y="4537"/>
                </a:cubicBezTo>
                <a:lnTo>
                  <a:pt x="39466" y="4537"/>
                </a:lnTo>
                <a:cubicBezTo>
                  <a:pt x="39818" y="4428"/>
                  <a:pt x="40198" y="4320"/>
                  <a:pt x="40524" y="4238"/>
                </a:cubicBezTo>
                <a:cubicBezTo>
                  <a:pt x="40632" y="4184"/>
                  <a:pt x="40686" y="4103"/>
                  <a:pt x="40659" y="3994"/>
                </a:cubicBezTo>
                <a:cubicBezTo>
                  <a:pt x="40637" y="3904"/>
                  <a:pt x="40558" y="3852"/>
                  <a:pt x="40470" y="3852"/>
                </a:cubicBezTo>
                <a:close/>
                <a:moveTo>
                  <a:pt x="54661" y="3849"/>
                </a:moveTo>
                <a:cubicBezTo>
                  <a:pt x="54581" y="3849"/>
                  <a:pt x="54513" y="3884"/>
                  <a:pt x="54492" y="3967"/>
                </a:cubicBezTo>
                <a:cubicBezTo>
                  <a:pt x="54465" y="4049"/>
                  <a:pt x="54492" y="4157"/>
                  <a:pt x="54601" y="4184"/>
                </a:cubicBezTo>
                <a:cubicBezTo>
                  <a:pt x="54926" y="4320"/>
                  <a:pt x="55279" y="4510"/>
                  <a:pt x="55604" y="4645"/>
                </a:cubicBezTo>
                <a:lnTo>
                  <a:pt x="55686" y="4645"/>
                </a:lnTo>
                <a:cubicBezTo>
                  <a:pt x="55740" y="4645"/>
                  <a:pt x="55821" y="4591"/>
                  <a:pt x="55876" y="4537"/>
                </a:cubicBezTo>
                <a:cubicBezTo>
                  <a:pt x="55930" y="4428"/>
                  <a:pt x="55876" y="4320"/>
                  <a:pt x="55794" y="4293"/>
                </a:cubicBezTo>
                <a:cubicBezTo>
                  <a:pt x="55415" y="4130"/>
                  <a:pt x="55062" y="3994"/>
                  <a:pt x="54736" y="3859"/>
                </a:cubicBezTo>
                <a:cubicBezTo>
                  <a:pt x="54711" y="3852"/>
                  <a:pt x="54685" y="3849"/>
                  <a:pt x="54661" y="3849"/>
                </a:cubicBezTo>
                <a:close/>
                <a:moveTo>
                  <a:pt x="38320" y="4492"/>
                </a:moveTo>
                <a:cubicBezTo>
                  <a:pt x="38296" y="4492"/>
                  <a:pt x="38270" y="4497"/>
                  <a:pt x="38245" y="4510"/>
                </a:cubicBezTo>
                <a:lnTo>
                  <a:pt x="37323" y="4808"/>
                </a:lnTo>
                <a:lnTo>
                  <a:pt x="37214" y="4835"/>
                </a:lnTo>
                <a:cubicBezTo>
                  <a:pt x="37133" y="4862"/>
                  <a:pt x="37079" y="4971"/>
                  <a:pt x="37106" y="5079"/>
                </a:cubicBezTo>
                <a:cubicBezTo>
                  <a:pt x="37133" y="5188"/>
                  <a:pt x="37214" y="5215"/>
                  <a:pt x="37269" y="5215"/>
                </a:cubicBezTo>
                <a:cubicBezTo>
                  <a:pt x="37269" y="5215"/>
                  <a:pt x="37296" y="5215"/>
                  <a:pt x="37350" y="5188"/>
                </a:cubicBezTo>
                <a:lnTo>
                  <a:pt x="37486" y="5134"/>
                </a:lnTo>
                <a:lnTo>
                  <a:pt x="38381" y="4835"/>
                </a:lnTo>
                <a:cubicBezTo>
                  <a:pt x="38462" y="4808"/>
                  <a:pt x="38516" y="4700"/>
                  <a:pt x="38489" y="4591"/>
                </a:cubicBezTo>
                <a:cubicBezTo>
                  <a:pt x="38468" y="4549"/>
                  <a:pt x="38400" y="4492"/>
                  <a:pt x="38320" y="4492"/>
                </a:cubicBezTo>
                <a:close/>
                <a:moveTo>
                  <a:pt x="5298" y="4305"/>
                </a:moveTo>
                <a:cubicBezTo>
                  <a:pt x="5235" y="4305"/>
                  <a:pt x="5181" y="4329"/>
                  <a:pt x="5127" y="4401"/>
                </a:cubicBezTo>
                <a:cubicBezTo>
                  <a:pt x="5100" y="4510"/>
                  <a:pt x="5100" y="4591"/>
                  <a:pt x="5208" y="4672"/>
                </a:cubicBezTo>
                <a:cubicBezTo>
                  <a:pt x="5507" y="4862"/>
                  <a:pt x="5832" y="5079"/>
                  <a:pt x="6158" y="5269"/>
                </a:cubicBezTo>
                <a:cubicBezTo>
                  <a:pt x="6185" y="5323"/>
                  <a:pt x="6212" y="5323"/>
                  <a:pt x="6239" y="5323"/>
                </a:cubicBezTo>
                <a:cubicBezTo>
                  <a:pt x="6320" y="5323"/>
                  <a:pt x="6375" y="5269"/>
                  <a:pt x="6429" y="5188"/>
                </a:cubicBezTo>
                <a:cubicBezTo>
                  <a:pt x="6456" y="5079"/>
                  <a:pt x="6456" y="4971"/>
                  <a:pt x="6347" y="4917"/>
                </a:cubicBezTo>
                <a:cubicBezTo>
                  <a:pt x="6022" y="4727"/>
                  <a:pt x="5696" y="4537"/>
                  <a:pt x="5398" y="4320"/>
                </a:cubicBezTo>
                <a:cubicBezTo>
                  <a:pt x="5362" y="4311"/>
                  <a:pt x="5329" y="4305"/>
                  <a:pt x="5298" y="4305"/>
                </a:cubicBezTo>
                <a:close/>
                <a:moveTo>
                  <a:pt x="56659" y="4734"/>
                </a:moveTo>
                <a:cubicBezTo>
                  <a:pt x="56599" y="4734"/>
                  <a:pt x="56543" y="4770"/>
                  <a:pt x="56527" y="4835"/>
                </a:cubicBezTo>
                <a:cubicBezTo>
                  <a:pt x="56472" y="4917"/>
                  <a:pt x="56499" y="5052"/>
                  <a:pt x="56608" y="5079"/>
                </a:cubicBezTo>
                <a:cubicBezTo>
                  <a:pt x="56933" y="5242"/>
                  <a:pt x="57232" y="5405"/>
                  <a:pt x="57584" y="5595"/>
                </a:cubicBezTo>
                <a:cubicBezTo>
                  <a:pt x="57612" y="5622"/>
                  <a:pt x="57639" y="5622"/>
                  <a:pt x="57693" y="5622"/>
                </a:cubicBezTo>
                <a:cubicBezTo>
                  <a:pt x="57747" y="5622"/>
                  <a:pt x="57829" y="5595"/>
                  <a:pt x="57829" y="5513"/>
                </a:cubicBezTo>
                <a:cubicBezTo>
                  <a:pt x="57883" y="5459"/>
                  <a:pt x="57856" y="5323"/>
                  <a:pt x="57747" y="5269"/>
                </a:cubicBezTo>
                <a:cubicBezTo>
                  <a:pt x="57449" y="5106"/>
                  <a:pt x="57096" y="4944"/>
                  <a:pt x="56771" y="4781"/>
                </a:cubicBezTo>
                <a:cubicBezTo>
                  <a:pt x="56739" y="4749"/>
                  <a:pt x="56698" y="4734"/>
                  <a:pt x="56659" y="4734"/>
                </a:cubicBezTo>
                <a:close/>
                <a:moveTo>
                  <a:pt x="36218" y="5205"/>
                </a:moveTo>
                <a:cubicBezTo>
                  <a:pt x="36197" y="5205"/>
                  <a:pt x="36176" y="5209"/>
                  <a:pt x="36157" y="5215"/>
                </a:cubicBezTo>
                <a:lnTo>
                  <a:pt x="35099" y="5595"/>
                </a:lnTo>
                <a:cubicBezTo>
                  <a:pt x="34990" y="5622"/>
                  <a:pt x="34963" y="5730"/>
                  <a:pt x="34990" y="5812"/>
                </a:cubicBezTo>
                <a:cubicBezTo>
                  <a:pt x="35045" y="5920"/>
                  <a:pt x="35099" y="5947"/>
                  <a:pt x="35180" y="5947"/>
                </a:cubicBezTo>
                <a:cubicBezTo>
                  <a:pt x="35180" y="5947"/>
                  <a:pt x="35207" y="5947"/>
                  <a:pt x="35234" y="5920"/>
                </a:cubicBezTo>
                <a:lnTo>
                  <a:pt x="36292" y="5540"/>
                </a:lnTo>
                <a:cubicBezTo>
                  <a:pt x="36401" y="5513"/>
                  <a:pt x="36428" y="5405"/>
                  <a:pt x="36401" y="5323"/>
                </a:cubicBezTo>
                <a:cubicBezTo>
                  <a:pt x="36359" y="5241"/>
                  <a:pt x="36286" y="5205"/>
                  <a:pt x="36218" y="5205"/>
                </a:cubicBezTo>
                <a:close/>
                <a:moveTo>
                  <a:pt x="7249" y="5513"/>
                </a:moveTo>
                <a:cubicBezTo>
                  <a:pt x="7188" y="5513"/>
                  <a:pt x="7116" y="5549"/>
                  <a:pt x="7080" y="5622"/>
                </a:cubicBezTo>
                <a:cubicBezTo>
                  <a:pt x="7026" y="5676"/>
                  <a:pt x="7053" y="5812"/>
                  <a:pt x="7161" y="5866"/>
                </a:cubicBezTo>
                <a:cubicBezTo>
                  <a:pt x="7460" y="6029"/>
                  <a:pt x="7812" y="6191"/>
                  <a:pt x="8138" y="6354"/>
                </a:cubicBezTo>
                <a:cubicBezTo>
                  <a:pt x="8138" y="6408"/>
                  <a:pt x="8165" y="6408"/>
                  <a:pt x="8219" y="6408"/>
                </a:cubicBezTo>
                <a:cubicBezTo>
                  <a:pt x="8273" y="6408"/>
                  <a:pt x="8355" y="6354"/>
                  <a:pt x="8382" y="6300"/>
                </a:cubicBezTo>
                <a:cubicBezTo>
                  <a:pt x="8436" y="6219"/>
                  <a:pt x="8409" y="6083"/>
                  <a:pt x="8300" y="6056"/>
                </a:cubicBezTo>
                <a:cubicBezTo>
                  <a:pt x="7975" y="5893"/>
                  <a:pt x="7677" y="5730"/>
                  <a:pt x="7324" y="5540"/>
                </a:cubicBezTo>
                <a:cubicBezTo>
                  <a:pt x="7306" y="5522"/>
                  <a:pt x="7279" y="5513"/>
                  <a:pt x="7249" y="5513"/>
                </a:cubicBezTo>
                <a:close/>
                <a:moveTo>
                  <a:pt x="34117" y="5937"/>
                </a:moveTo>
                <a:cubicBezTo>
                  <a:pt x="34092" y="5937"/>
                  <a:pt x="34067" y="5941"/>
                  <a:pt x="34041" y="5947"/>
                </a:cubicBezTo>
                <a:cubicBezTo>
                  <a:pt x="33715" y="6083"/>
                  <a:pt x="33336" y="6191"/>
                  <a:pt x="33010" y="6327"/>
                </a:cubicBezTo>
                <a:cubicBezTo>
                  <a:pt x="32902" y="6354"/>
                  <a:pt x="32875" y="6463"/>
                  <a:pt x="32902" y="6571"/>
                </a:cubicBezTo>
                <a:cubicBezTo>
                  <a:pt x="32929" y="6680"/>
                  <a:pt x="33010" y="6707"/>
                  <a:pt x="33064" y="6707"/>
                </a:cubicBezTo>
                <a:cubicBezTo>
                  <a:pt x="33064" y="6707"/>
                  <a:pt x="33092" y="6707"/>
                  <a:pt x="33146" y="6680"/>
                </a:cubicBezTo>
                <a:cubicBezTo>
                  <a:pt x="33471" y="6544"/>
                  <a:pt x="33851" y="6436"/>
                  <a:pt x="34177" y="6300"/>
                </a:cubicBezTo>
                <a:cubicBezTo>
                  <a:pt x="34285" y="6273"/>
                  <a:pt x="34312" y="6164"/>
                  <a:pt x="34285" y="6056"/>
                </a:cubicBezTo>
                <a:cubicBezTo>
                  <a:pt x="34264" y="5973"/>
                  <a:pt x="34196" y="5937"/>
                  <a:pt x="34117" y="5937"/>
                </a:cubicBezTo>
                <a:close/>
                <a:moveTo>
                  <a:pt x="58663" y="5797"/>
                </a:moveTo>
                <a:cubicBezTo>
                  <a:pt x="58603" y="5797"/>
                  <a:pt x="58543" y="5821"/>
                  <a:pt x="58507" y="5893"/>
                </a:cubicBezTo>
                <a:cubicBezTo>
                  <a:pt x="58452" y="6002"/>
                  <a:pt x="58452" y="6083"/>
                  <a:pt x="58561" y="6164"/>
                </a:cubicBezTo>
                <a:lnTo>
                  <a:pt x="59483" y="6761"/>
                </a:lnTo>
                <a:cubicBezTo>
                  <a:pt x="59510" y="6815"/>
                  <a:pt x="59537" y="6815"/>
                  <a:pt x="59592" y="6815"/>
                </a:cubicBezTo>
                <a:cubicBezTo>
                  <a:pt x="59646" y="6815"/>
                  <a:pt x="59673" y="6761"/>
                  <a:pt x="59754" y="6707"/>
                </a:cubicBezTo>
                <a:cubicBezTo>
                  <a:pt x="59809" y="6598"/>
                  <a:pt x="59781" y="6490"/>
                  <a:pt x="59700" y="6436"/>
                </a:cubicBezTo>
                <a:cubicBezTo>
                  <a:pt x="59402" y="6219"/>
                  <a:pt x="59076" y="6029"/>
                  <a:pt x="58751" y="5812"/>
                </a:cubicBezTo>
                <a:cubicBezTo>
                  <a:pt x="58724" y="5803"/>
                  <a:pt x="58694" y="5797"/>
                  <a:pt x="58663" y="5797"/>
                </a:cubicBezTo>
                <a:close/>
                <a:moveTo>
                  <a:pt x="9215" y="6522"/>
                </a:moveTo>
                <a:cubicBezTo>
                  <a:pt x="9141" y="6522"/>
                  <a:pt x="9079" y="6567"/>
                  <a:pt x="9060" y="6625"/>
                </a:cubicBezTo>
                <a:cubicBezTo>
                  <a:pt x="9033" y="6734"/>
                  <a:pt x="9060" y="6842"/>
                  <a:pt x="9168" y="6869"/>
                </a:cubicBezTo>
                <a:cubicBezTo>
                  <a:pt x="9494" y="7032"/>
                  <a:pt x="9846" y="7168"/>
                  <a:pt x="10172" y="7303"/>
                </a:cubicBezTo>
                <a:lnTo>
                  <a:pt x="10253" y="7303"/>
                </a:lnTo>
                <a:cubicBezTo>
                  <a:pt x="10308" y="7303"/>
                  <a:pt x="10389" y="7249"/>
                  <a:pt x="10416" y="7222"/>
                </a:cubicBezTo>
                <a:cubicBezTo>
                  <a:pt x="10443" y="7114"/>
                  <a:pt x="10416" y="7005"/>
                  <a:pt x="10308" y="6978"/>
                </a:cubicBezTo>
                <a:cubicBezTo>
                  <a:pt x="9982" y="6842"/>
                  <a:pt x="9629" y="6680"/>
                  <a:pt x="9304" y="6544"/>
                </a:cubicBezTo>
                <a:cubicBezTo>
                  <a:pt x="9274" y="6529"/>
                  <a:pt x="9243" y="6522"/>
                  <a:pt x="9215" y="6522"/>
                </a:cubicBezTo>
                <a:close/>
                <a:moveTo>
                  <a:pt x="31955" y="6700"/>
                </a:moveTo>
                <a:cubicBezTo>
                  <a:pt x="31937" y="6700"/>
                  <a:pt x="31917" y="6702"/>
                  <a:pt x="31898" y="6707"/>
                </a:cubicBezTo>
                <a:cubicBezTo>
                  <a:pt x="31573" y="6815"/>
                  <a:pt x="31193" y="6951"/>
                  <a:pt x="30867" y="7032"/>
                </a:cubicBezTo>
                <a:cubicBezTo>
                  <a:pt x="30786" y="7086"/>
                  <a:pt x="30732" y="7168"/>
                  <a:pt x="30759" y="7276"/>
                </a:cubicBezTo>
                <a:cubicBezTo>
                  <a:pt x="30786" y="7385"/>
                  <a:pt x="30867" y="7412"/>
                  <a:pt x="30922" y="7412"/>
                </a:cubicBezTo>
                <a:cubicBezTo>
                  <a:pt x="30976" y="7412"/>
                  <a:pt x="31003" y="7412"/>
                  <a:pt x="31003" y="7385"/>
                </a:cubicBezTo>
                <a:cubicBezTo>
                  <a:pt x="31329" y="7276"/>
                  <a:pt x="31708" y="7168"/>
                  <a:pt x="32061" y="7032"/>
                </a:cubicBezTo>
                <a:cubicBezTo>
                  <a:pt x="32115" y="7005"/>
                  <a:pt x="32196" y="6897"/>
                  <a:pt x="32142" y="6815"/>
                </a:cubicBezTo>
                <a:cubicBezTo>
                  <a:pt x="32120" y="6748"/>
                  <a:pt x="32043" y="6700"/>
                  <a:pt x="31955" y="6700"/>
                </a:cubicBezTo>
                <a:close/>
                <a:moveTo>
                  <a:pt x="11293" y="7375"/>
                </a:moveTo>
                <a:cubicBezTo>
                  <a:pt x="11220" y="7375"/>
                  <a:pt x="11163" y="7410"/>
                  <a:pt x="11121" y="7493"/>
                </a:cubicBezTo>
                <a:cubicBezTo>
                  <a:pt x="11094" y="7575"/>
                  <a:pt x="11121" y="7683"/>
                  <a:pt x="11230" y="7710"/>
                </a:cubicBezTo>
                <a:cubicBezTo>
                  <a:pt x="11555" y="7819"/>
                  <a:pt x="11908" y="7954"/>
                  <a:pt x="12288" y="8063"/>
                </a:cubicBezTo>
                <a:lnTo>
                  <a:pt x="12342" y="8063"/>
                </a:lnTo>
                <a:cubicBezTo>
                  <a:pt x="12423" y="8063"/>
                  <a:pt x="12477" y="7982"/>
                  <a:pt x="12559" y="7954"/>
                </a:cubicBezTo>
                <a:cubicBezTo>
                  <a:pt x="12559" y="7846"/>
                  <a:pt x="12532" y="7765"/>
                  <a:pt x="12423" y="7710"/>
                </a:cubicBezTo>
                <a:cubicBezTo>
                  <a:pt x="12071" y="7629"/>
                  <a:pt x="11718" y="7520"/>
                  <a:pt x="11365" y="7385"/>
                </a:cubicBezTo>
                <a:cubicBezTo>
                  <a:pt x="11340" y="7378"/>
                  <a:pt x="11316" y="7375"/>
                  <a:pt x="11293" y="7375"/>
                </a:cubicBezTo>
                <a:close/>
                <a:moveTo>
                  <a:pt x="29892" y="7405"/>
                </a:moveTo>
                <a:cubicBezTo>
                  <a:pt x="29874" y="7405"/>
                  <a:pt x="29855" y="7407"/>
                  <a:pt x="29837" y="7412"/>
                </a:cubicBezTo>
                <a:cubicBezTo>
                  <a:pt x="29511" y="7520"/>
                  <a:pt x="29131" y="7629"/>
                  <a:pt x="28806" y="7710"/>
                </a:cubicBezTo>
                <a:cubicBezTo>
                  <a:pt x="28698" y="7765"/>
                  <a:pt x="28616" y="7846"/>
                  <a:pt x="28670" y="7954"/>
                </a:cubicBezTo>
                <a:cubicBezTo>
                  <a:pt x="28670" y="8036"/>
                  <a:pt x="28752" y="8090"/>
                  <a:pt x="28833" y="8090"/>
                </a:cubicBezTo>
                <a:lnTo>
                  <a:pt x="28860" y="8090"/>
                </a:lnTo>
                <a:cubicBezTo>
                  <a:pt x="29240" y="7982"/>
                  <a:pt x="29565" y="7900"/>
                  <a:pt x="29945" y="7792"/>
                </a:cubicBezTo>
                <a:cubicBezTo>
                  <a:pt x="30054" y="7765"/>
                  <a:pt x="30108" y="7656"/>
                  <a:pt x="30081" y="7548"/>
                </a:cubicBezTo>
                <a:cubicBezTo>
                  <a:pt x="30058" y="7458"/>
                  <a:pt x="29980" y="7405"/>
                  <a:pt x="29892" y="7405"/>
                </a:cubicBezTo>
                <a:close/>
                <a:moveTo>
                  <a:pt x="60485" y="7072"/>
                </a:moveTo>
                <a:cubicBezTo>
                  <a:pt x="60427" y="7072"/>
                  <a:pt x="60375" y="7106"/>
                  <a:pt x="60324" y="7141"/>
                </a:cubicBezTo>
                <a:cubicBezTo>
                  <a:pt x="60270" y="7249"/>
                  <a:pt x="60297" y="7358"/>
                  <a:pt x="60351" y="7412"/>
                </a:cubicBezTo>
                <a:cubicBezTo>
                  <a:pt x="60622" y="7629"/>
                  <a:pt x="60948" y="7846"/>
                  <a:pt x="61219" y="8090"/>
                </a:cubicBezTo>
                <a:cubicBezTo>
                  <a:pt x="61273" y="8117"/>
                  <a:pt x="61300" y="8117"/>
                  <a:pt x="61355" y="8117"/>
                </a:cubicBezTo>
                <a:cubicBezTo>
                  <a:pt x="61409" y="8117"/>
                  <a:pt x="61490" y="8090"/>
                  <a:pt x="61517" y="8090"/>
                </a:cubicBezTo>
                <a:cubicBezTo>
                  <a:pt x="61572" y="7982"/>
                  <a:pt x="61545" y="7873"/>
                  <a:pt x="61490" y="7819"/>
                </a:cubicBezTo>
                <a:cubicBezTo>
                  <a:pt x="61219" y="7575"/>
                  <a:pt x="60894" y="7331"/>
                  <a:pt x="60595" y="7114"/>
                </a:cubicBezTo>
                <a:cubicBezTo>
                  <a:pt x="60555" y="7084"/>
                  <a:pt x="60519" y="7072"/>
                  <a:pt x="60485" y="7072"/>
                </a:cubicBezTo>
                <a:close/>
                <a:moveTo>
                  <a:pt x="13426" y="7975"/>
                </a:moveTo>
                <a:cubicBezTo>
                  <a:pt x="13338" y="7975"/>
                  <a:pt x="13259" y="8027"/>
                  <a:pt x="13237" y="8117"/>
                </a:cubicBezTo>
                <a:cubicBezTo>
                  <a:pt x="13183" y="8226"/>
                  <a:pt x="13264" y="8334"/>
                  <a:pt x="13373" y="8361"/>
                </a:cubicBezTo>
                <a:cubicBezTo>
                  <a:pt x="13725" y="8470"/>
                  <a:pt x="14078" y="8578"/>
                  <a:pt x="14457" y="8633"/>
                </a:cubicBezTo>
                <a:lnTo>
                  <a:pt x="14485" y="8633"/>
                </a:lnTo>
                <a:cubicBezTo>
                  <a:pt x="14593" y="8633"/>
                  <a:pt x="14647" y="8578"/>
                  <a:pt x="14702" y="8497"/>
                </a:cubicBezTo>
                <a:cubicBezTo>
                  <a:pt x="14729" y="8388"/>
                  <a:pt x="14647" y="8307"/>
                  <a:pt x="14566" y="8253"/>
                </a:cubicBezTo>
                <a:cubicBezTo>
                  <a:pt x="14186" y="8171"/>
                  <a:pt x="13807" y="8090"/>
                  <a:pt x="13481" y="7982"/>
                </a:cubicBezTo>
                <a:cubicBezTo>
                  <a:pt x="13462" y="7977"/>
                  <a:pt x="13444" y="7975"/>
                  <a:pt x="13426" y="7975"/>
                </a:cubicBezTo>
                <a:close/>
                <a:moveTo>
                  <a:pt x="27765" y="7975"/>
                </a:moveTo>
                <a:cubicBezTo>
                  <a:pt x="27750" y="7975"/>
                  <a:pt x="27735" y="7977"/>
                  <a:pt x="27721" y="7982"/>
                </a:cubicBezTo>
                <a:cubicBezTo>
                  <a:pt x="27341" y="8090"/>
                  <a:pt x="26989" y="8199"/>
                  <a:pt x="26609" y="8253"/>
                </a:cubicBezTo>
                <a:cubicBezTo>
                  <a:pt x="26528" y="8307"/>
                  <a:pt x="26446" y="8388"/>
                  <a:pt x="26473" y="8497"/>
                </a:cubicBezTo>
                <a:cubicBezTo>
                  <a:pt x="26473" y="8578"/>
                  <a:pt x="26555" y="8633"/>
                  <a:pt x="26663" y="8633"/>
                </a:cubicBezTo>
                <a:lnTo>
                  <a:pt x="26717" y="8633"/>
                </a:lnTo>
                <a:cubicBezTo>
                  <a:pt x="27097" y="8524"/>
                  <a:pt x="27450" y="8470"/>
                  <a:pt x="27802" y="8361"/>
                </a:cubicBezTo>
                <a:cubicBezTo>
                  <a:pt x="27911" y="8334"/>
                  <a:pt x="27992" y="8226"/>
                  <a:pt x="27938" y="8117"/>
                </a:cubicBezTo>
                <a:cubicBezTo>
                  <a:pt x="27916" y="8027"/>
                  <a:pt x="27837" y="7975"/>
                  <a:pt x="27765" y="7975"/>
                </a:cubicBezTo>
                <a:close/>
                <a:moveTo>
                  <a:pt x="15609" y="8519"/>
                </a:moveTo>
                <a:cubicBezTo>
                  <a:pt x="15522" y="8519"/>
                  <a:pt x="15457" y="8589"/>
                  <a:pt x="15434" y="8660"/>
                </a:cubicBezTo>
                <a:cubicBezTo>
                  <a:pt x="15407" y="8768"/>
                  <a:pt x="15461" y="8850"/>
                  <a:pt x="15570" y="8877"/>
                </a:cubicBezTo>
                <a:cubicBezTo>
                  <a:pt x="15922" y="8931"/>
                  <a:pt x="16275" y="8985"/>
                  <a:pt x="16682" y="9039"/>
                </a:cubicBezTo>
                <a:cubicBezTo>
                  <a:pt x="16790" y="9039"/>
                  <a:pt x="16872" y="8985"/>
                  <a:pt x="16899" y="8904"/>
                </a:cubicBezTo>
                <a:cubicBezTo>
                  <a:pt x="16899" y="8795"/>
                  <a:pt x="16817" y="8714"/>
                  <a:pt x="16736" y="8714"/>
                </a:cubicBezTo>
                <a:cubicBezTo>
                  <a:pt x="16356" y="8660"/>
                  <a:pt x="16004" y="8605"/>
                  <a:pt x="15651" y="8524"/>
                </a:cubicBezTo>
                <a:cubicBezTo>
                  <a:pt x="15636" y="8520"/>
                  <a:pt x="15622" y="8519"/>
                  <a:pt x="15609" y="8519"/>
                </a:cubicBezTo>
                <a:close/>
                <a:moveTo>
                  <a:pt x="25631" y="8463"/>
                </a:moveTo>
                <a:cubicBezTo>
                  <a:pt x="25615" y="8463"/>
                  <a:pt x="25597" y="8465"/>
                  <a:pt x="25578" y="8470"/>
                </a:cubicBezTo>
                <a:cubicBezTo>
                  <a:pt x="25253" y="8524"/>
                  <a:pt x="24954" y="8605"/>
                  <a:pt x="24656" y="8633"/>
                </a:cubicBezTo>
                <a:lnTo>
                  <a:pt x="24439" y="8660"/>
                </a:lnTo>
                <a:cubicBezTo>
                  <a:pt x="24358" y="8660"/>
                  <a:pt x="24276" y="8768"/>
                  <a:pt x="24276" y="8877"/>
                </a:cubicBezTo>
                <a:cubicBezTo>
                  <a:pt x="24276" y="8985"/>
                  <a:pt x="24358" y="9039"/>
                  <a:pt x="24439" y="9039"/>
                </a:cubicBezTo>
                <a:lnTo>
                  <a:pt x="24737" y="8985"/>
                </a:lnTo>
                <a:cubicBezTo>
                  <a:pt x="25036" y="8904"/>
                  <a:pt x="25334" y="8877"/>
                  <a:pt x="25633" y="8795"/>
                </a:cubicBezTo>
                <a:cubicBezTo>
                  <a:pt x="25741" y="8795"/>
                  <a:pt x="25822" y="8714"/>
                  <a:pt x="25768" y="8605"/>
                </a:cubicBezTo>
                <a:cubicBezTo>
                  <a:pt x="25768" y="8516"/>
                  <a:pt x="25712" y="8463"/>
                  <a:pt x="25631" y="8463"/>
                </a:cubicBezTo>
                <a:close/>
                <a:moveTo>
                  <a:pt x="17821" y="8795"/>
                </a:moveTo>
                <a:cubicBezTo>
                  <a:pt x="17712" y="8795"/>
                  <a:pt x="17604" y="8877"/>
                  <a:pt x="17604" y="8985"/>
                </a:cubicBezTo>
                <a:cubicBezTo>
                  <a:pt x="17604" y="9067"/>
                  <a:pt x="17685" y="9175"/>
                  <a:pt x="17767" y="9175"/>
                </a:cubicBezTo>
                <a:lnTo>
                  <a:pt x="18906" y="9284"/>
                </a:lnTo>
                <a:cubicBezTo>
                  <a:pt x="18987" y="9284"/>
                  <a:pt x="19096" y="9202"/>
                  <a:pt x="19096" y="9121"/>
                </a:cubicBezTo>
                <a:cubicBezTo>
                  <a:pt x="19096" y="9012"/>
                  <a:pt x="19014" y="8904"/>
                  <a:pt x="18933" y="8904"/>
                </a:cubicBezTo>
                <a:lnTo>
                  <a:pt x="17821" y="8795"/>
                </a:lnTo>
                <a:close/>
                <a:moveTo>
                  <a:pt x="23354" y="8795"/>
                </a:moveTo>
                <a:lnTo>
                  <a:pt x="22242" y="8904"/>
                </a:lnTo>
                <a:cubicBezTo>
                  <a:pt x="22161" y="8904"/>
                  <a:pt x="22079" y="9012"/>
                  <a:pt x="22079" y="9121"/>
                </a:cubicBezTo>
                <a:cubicBezTo>
                  <a:pt x="22079" y="9202"/>
                  <a:pt x="22161" y="9284"/>
                  <a:pt x="22242" y="9284"/>
                </a:cubicBezTo>
                <a:cubicBezTo>
                  <a:pt x="22622" y="9256"/>
                  <a:pt x="23002" y="9202"/>
                  <a:pt x="23408" y="9175"/>
                </a:cubicBezTo>
                <a:cubicBezTo>
                  <a:pt x="23490" y="9175"/>
                  <a:pt x="23571" y="9067"/>
                  <a:pt x="23571" y="8985"/>
                </a:cubicBezTo>
                <a:cubicBezTo>
                  <a:pt x="23571" y="8877"/>
                  <a:pt x="23463" y="8795"/>
                  <a:pt x="23354" y="8795"/>
                </a:cubicBezTo>
                <a:close/>
                <a:moveTo>
                  <a:pt x="20005" y="8927"/>
                </a:moveTo>
                <a:cubicBezTo>
                  <a:pt x="19899" y="8927"/>
                  <a:pt x="19855" y="9024"/>
                  <a:pt x="19855" y="9121"/>
                </a:cubicBezTo>
                <a:cubicBezTo>
                  <a:pt x="19855" y="9202"/>
                  <a:pt x="19909" y="9311"/>
                  <a:pt x="20018" y="9311"/>
                </a:cubicBezTo>
                <a:lnTo>
                  <a:pt x="21157" y="9311"/>
                </a:lnTo>
                <a:cubicBezTo>
                  <a:pt x="21266" y="9311"/>
                  <a:pt x="21347" y="9202"/>
                  <a:pt x="21347" y="9121"/>
                </a:cubicBezTo>
                <a:cubicBezTo>
                  <a:pt x="21347" y="9012"/>
                  <a:pt x="21266" y="8931"/>
                  <a:pt x="21157" y="8931"/>
                </a:cubicBezTo>
                <a:lnTo>
                  <a:pt x="20045" y="8931"/>
                </a:lnTo>
                <a:cubicBezTo>
                  <a:pt x="20031" y="8928"/>
                  <a:pt x="20017" y="8927"/>
                  <a:pt x="20005" y="8927"/>
                </a:cubicBezTo>
                <a:close/>
                <a:moveTo>
                  <a:pt x="62185" y="8517"/>
                </a:moveTo>
                <a:cubicBezTo>
                  <a:pt x="62134" y="8517"/>
                  <a:pt x="62087" y="8538"/>
                  <a:pt x="62060" y="8578"/>
                </a:cubicBezTo>
                <a:cubicBezTo>
                  <a:pt x="61979" y="8633"/>
                  <a:pt x="61979" y="8768"/>
                  <a:pt x="62060" y="8850"/>
                </a:cubicBezTo>
                <a:cubicBezTo>
                  <a:pt x="62331" y="9067"/>
                  <a:pt x="62602" y="9338"/>
                  <a:pt x="62846" y="9609"/>
                </a:cubicBezTo>
                <a:cubicBezTo>
                  <a:pt x="62874" y="9663"/>
                  <a:pt x="62928" y="9690"/>
                  <a:pt x="62982" y="9690"/>
                </a:cubicBezTo>
                <a:cubicBezTo>
                  <a:pt x="63009" y="9690"/>
                  <a:pt x="63063" y="9663"/>
                  <a:pt x="63118" y="9663"/>
                </a:cubicBezTo>
                <a:cubicBezTo>
                  <a:pt x="63172" y="9582"/>
                  <a:pt x="63172" y="9446"/>
                  <a:pt x="63118" y="9392"/>
                </a:cubicBezTo>
                <a:cubicBezTo>
                  <a:pt x="62874" y="9121"/>
                  <a:pt x="62602" y="8850"/>
                  <a:pt x="62331" y="8578"/>
                </a:cubicBezTo>
                <a:cubicBezTo>
                  <a:pt x="62290" y="8538"/>
                  <a:pt x="62236" y="8517"/>
                  <a:pt x="62185" y="8517"/>
                </a:cubicBezTo>
                <a:close/>
                <a:moveTo>
                  <a:pt x="63680" y="10123"/>
                </a:moveTo>
                <a:cubicBezTo>
                  <a:pt x="63643" y="10123"/>
                  <a:pt x="63608" y="10132"/>
                  <a:pt x="63579" y="10151"/>
                </a:cubicBezTo>
                <a:cubicBezTo>
                  <a:pt x="63525" y="10233"/>
                  <a:pt x="63470" y="10368"/>
                  <a:pt x="63552" y="10423"/>
                </a:cubicBezTo>
                <a:cubicBezTo>
                  <a:pt x="63742" y="10721"/>
                  <a:pt x="63986" y="11047"/>
                  <a:pt x="64148" y="11345"/>
                </a:cubicBezTo>
                <a:cubicBezTo>
                  <a:pt x="64203" y="11426"/>
                  <a:pt x="64257" y="11453"/>
                  <a:pt x="64338" y="11453"/>
                </a:cubicBezTo>
                <a:cubicBezTo>
                  <a:pt x="64365" y="11453"/>
                  <a:pt x="64393" y="11426"/>
                  <a:pt x="64420" y="11372"/>
                </a:cubicBezTo>
                <a:cubicBezTo>
                  <a:pt x="64528" y="11318"/>
                  <a:pt x="64555" y="11209"/>
                  <a:pt x="64501" y="11101"/>
                </a:cubicBezTo>
                <a:cubicBezTo>
                  <a:pt x="64284" y="10802"/>
                  <a:pt x="64094" y="10504"/>
                  <a:pt x="63850" y="10206"/>
                </a:cubicBezTo>
                <a:cubicBezTo>
                  <a:pt x="63815" y="10153"/>
                  <a:pt x="63746" y="10123"/>
                  <a:pt x="63680" y="10123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9"/>
          <p:cNvSpPr/>
          <p:nvPr/>
        </p:nvSpPr>
        <p:spPr>
          <a:xfrm rot="-5980480">
            <a:off x="1526841" y="5744395"/>
            <a:ext cx="195176" cy="195176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9"/>
          <p:cNvSpPr txBox="1">
            <a:spLocks noGrp="1"/>
          </p:cNvSpPr>
          <p:nvPr>
            <p:ph type="title"/>
          </p:nvPr>
        </p:nvSpPr>
        <p:spPr>
          <a:xfrm>
            <a:off x="956233" y="1498600"/>
            <a:ext cx="4791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1" name="Google Shape;271;p9"/>
          <p:cNvSpPr txBox="1">
            <a:spLocks noGrp="1"/>
          </p:cNvSpPr>
          <p:nvPr>
            <p:ph type="subTitle" idx="1"/>
          </p:nvPr>
        </p:nvSpPr>
        <p:spPr>
          <a:xfrm>
            <a:off x="956400" y="3591800"/>
            <a:ext cx="4791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73" name="Google Shape;273;p9"/>
          <p:cNvSpPr txBox="1">
            <a:spLocks noGrp="1"/>
          </p:cNvSpPr>
          <p:nvPr>
            <p:ph type="subTitle" idx="2"/>
          </p:nvPr>
        </p:nvSpPr>
        <p:spPr>
          <a:xfrm>
            <a:off x="6447200" y="5451967"/>
            <a:ext cx="53936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865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/>
          <p:nvPr/>
        </p:nvSpPr>
        <p:spPr>
          <a:xfrm>
            <a:off x="-352633" y="3945834"/>
            <a:ext cx="12696751" cy="3112172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0"/>
          <p:cNvSpPr/>
          <p:nvPr/>
        </p:nvSpPr>
        <p:spPr>
          <a:xfrm>
            <a:off x="-352633" y="4998133"/>
            <a:ext cx="12881348" cy="2124144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0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0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80" name="Google Shape;280;p10"/>
          <p:cNvSpPr txBox="1">
            <a:spLocks noGrp="1"/>
          </p:cNvSpPr>
          <p:nvPr>
            <p:ph type="subTitle" idx="1"/>
          </p:nvPr>
        </p:nvSpPr>
        <p:spPr>
          <a:xfrm>
            <a:off x="2504184" y="2190133"/>
            <a:ext cx="7183600" cy="16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1" name="Google Shape;281;p10"/>
          <p:cNvSpPr txBox="1">
            <a:spLocks noGrp="1"/>
          </p:cNvSpPr>
          <p:nvPr>
            <p:ph type="title"/>
          </p:nvPr>
        </p:nvSpPr>
        <p:spPr>
          <a:xfrm>
            <a:off x="2504184" y="3681067"/>
            <a:ext cx="718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058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 txBox="1">
            <a:spLocks noGrp="1"/>
          </p:cNvSpPr>
          <p:nvPr>
            <p:ph type="title" hasCustomPrompt="1"/>
          </p:nvPr>
        </p:nvSpPr>
        <p:spPr>
          <a:xfrm>
            <a:off x="7026033" y="717167"/>
            <a:ext cx="4058400" cy="9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4" name="Google Shape;28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  <p:sp>
        <p:nvSpPr>
          <p:cNvPr id="285" name="Google Shape;285;p11"/>
          <p:cNvSpPr txBox="1">
            <a:spLocks noGrp="1"/>
          </p:cNvSpPr>
          <p:nvPr>
            <p:ph type="subTitle" idx="1"/>
          </p:nvPr>
        </p:nvSpPr>
        <p:spPr>
          <a:xfrm>
            <a:off x="7026033" y="1487633"/>
            <a:ext cx="4058400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6" name="Google Shape;286;p11"/>
          <p:cNvSpPr txBox="1">
            <a:spLocks noGrp="1"/>
          </p:cNvSpPr>
          <p:nvPr>
            <p:ph type="subTitle" idx="2"/>
          </p:nvPr>
        </p:nvSpPr>
        <p:spPr>
          <a:xfrm>
            <a:off x="7026033" y="2661299"/>
            <a:ext cx="4058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11"/>
          <p:cNvSpPr txBox="1">
            <a:spLocks noGrp="1"/>
          </p:cNvSpPr>
          <p:nvPr>
            <p:ph type="subTitle" idx="3"/>
          </p:nvPr>
        </p:nvSpPr>
        <p:spPr>
          <a:xfrm>
            <a:off x="7026033" y="3272284"/>
            <a:ext cx="4058400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11"/>
          <p:cNvSpPr txBox="1">
            <a:spLocks noGrp="1"/>
          </p:cNvSpPr>
          <p:nvPr>
            <p:ph type="subTitle" idx="4"/>
          </p:nvPr>
        </p:nvSpPr>
        <p:spPr>
          <a:xfrm>
            <a:off x="7026033" y="4605467"/>
            <a:ext cx="4058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9" name="Google Shape;289;p11"/>
          <p:cNvSpPr txBox="1">
            <a:spLocks noGrp="1"/>
          </p:cNvSpPr>
          <p:nvPr>
            <p:ph type="subTitle" idx="5"/>
          </p:nvPr>
        </p:nvSpPr>
        <p:spPr>
          <a:xfrm>
            <a:off x="7026033" y="5284867"/>
            <a:ext cx="4058400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9709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"/>
          <p:cNvSpPr/>
          <p:nvPr/>
        </p:nvSpPr>
        <p:spPr>
          <a:xfrm>
            <a:off x="10231516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13"/>
          <p:cNvSpPr/>
          <p:nvPr/>
        </p:nvSpPr>
        <p:spPr>
          <a:xfrm>
            <a:off x="122549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13"/>
          <p:cNvSpPr/>
          <p:nvPr/>
        </p:nvSpPr>
        <p:spPr>
          <a:xfrm>
            <a:off x="859186" y="4686234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/>
          <p:nvPr/>
        </p:nvSpPr>
        <p:spPr>
          <a:xfrm>
            <a:off x="9961132" y="5257767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/>
          </p:nvPr>
        </p:nvSpPr>
        <p:spPr>
          <a:xfrm>
            <a:off x="956233" y="733867"/>
            <a:ext cx="5139600" cy="9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1"/>
          </p:nvPr>
        </p:nvSpPr>
        <p:spPr>
          <a:xfrm>
            <a:off x="1542600" y="2210933"/>
            <a:ext cx="2274400" cy="7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2"/>
          </p:nvPr>
        </p:nvSpPr>
        <p:spPr>
          <a:xfrm>
            <a:off x="852633" y="5399933"/>
            <a:ext cx="22744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3"/>
          </p:nvPr>
        </p:nvSpPr>
        <p:spPr>
          <a:xfrm>
            <a:off x="3329700" y="5395584"/>
            <a:ext cx="22744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4"/>
          </p:nvPr>
        </p:nvSpPr>
        <p:spPr>
          <a:xfrm>
            <a:off x="852633" y="3123051"/>
            <a:ext cx="22744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5"/>
          </p:nvPr>
        </p:nvSpPr>
        <p:spPr>
          <a:xfrm>
            <a:off x="1722433" y="1989951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F1C23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6"/>
          </p:nvPr>
        </p:nvSpPr>
        <p:spPr>
          <a:xfrm>
            <a:off x="4199500" y="1989951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CC000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7"/>
          </p:nvPr>
        </p:nvSpPr>
        <p:spPr>
          <a:xfrm>
            <a:off x="1674900" y="4261484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8"/>
          </p:nvPr>
        </p:nvSpPr>
        <p:spPr>
          <a:xfrm>
            <a:off x="4199500" y="4261484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E6913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333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"/>
          <p:cNvSpPr txBox="1">
            <a:spLocks noGrp="1"/>
          </p:cNvSpPr>
          <p:nvPr>
            <p:ph type="title"/>
          </p:nvPr>
        </p:nvSpPr>
        <p:spPr>
          <a:xfrm>
            <a:off x="956233" y="688967"/>
            <a:ext cx="103404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4"/>
          <p:cNvSpPr txBox="1">
            <a:spLocks noGrp="1"/>
          </p:cNvSpPr>
          <p:nvPr>
            <p:ph type="subTitle" idx="1"/>
          </p:nvPr>
        </p:nvSpPr>
        <p:spPr>
          <a:xfrm>
            <a:off x="1120703" y="3834100"/>
            <a:ext cx="3069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09" name="Google Shape;309;p14"/>
          <p:cNvSpPr txBox="1">
            <a:spLocks noGrp="1"/>
          </p:cNvSpPr>
          <p:nvPr>
            <p:ph type="subTitle" idx="2"/>
          </p:nvPr>
        </p:nvSpPr>
        <p:spPr>
          <a:xfrm>
            <a:off x="8002084" y="3834067"/>
            <a:ext cx="3069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subTitle" idx="3"/>
          </p:nvPr>
        </p:nvSpPr>
        <p:spPr>
          <a:xfrm>
            <a:off x="1120703" y="3293633"/>
            <a:ext cx="30692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F1C23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4"/>
          </p:nvPr>
        </p:nvSpPr>
        <p:spPr>
          <a:xfrm>
            <a:off x="8002084" y="3293633"/>
            <a:ext cx="30692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" name="Google Shape;312;p14"/>
          <p:cNvSpPr txBox="1">
            <a:spLocks noGrp="1"/>
          </p:cNvSpPr>
          <p:nvPr>
            <p:ph type="subTitle" idx="5"/>
          </p:nvPr>
        </p:nvSpPr>
        <p:spPr>
          <a:xfrm>
            <a:off x="4628084" y="3840933"/>
            <a:ext cx="3069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3" name="Google Shape;313;p14"/>
          <p:cNvSpPr txBox="1">
            <a:spLocks noGrp="1"/>
          </p:cNvSpPr>
          <p:nvPr>
            <p:ph type="subTitle" idx="6"/>
          </p:nvPr>
        </p:nvSpPr>
        <p:spPr>
          <a:xfrm>
            <a:off x="4628069" y="3261167"/>
            <a:ext cx="30692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E6913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4" name="Google Shape;314;p14"/>
          <p:cNvSpPr/>
          <p:nvPr/>
        </p:nvSpPr>
        <p:spPr>
          <a:xfrm>
            <a:off x="10231516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15;p14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16;p14"/>
          <p:cNvSpPr/>
          <p:nvPr/>
        </p:nvSpPr>
        <p:spPr>
          <a:xfrm>
            <a:off x="122549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14"/>
          <p:cNvSpPr/>
          <p:nvPr/>
        </p:nvSpPr>
        <p:spPr>
          <a:xfrm>
            <a:off x="1265586" y="4686234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4"/>
          <p:cNvSpPr/>
          <p:nvPr/>
        </p:nvSpPr>
        <p:spPr>
          <a:xfrm>
            <a:off x="9961132" y="5257767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19;p14"/>
          <p:cNvSpPr/>
          <p:nvPr/>
        </p:nvSpPr>
        <p:spPr>
          <a:xfrm>
            <a:off x="-685800" y="4844567"/>
            <a:ext cx="12877917" cy="3271108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135067" y="5423068"/>
            <a:ext cx="12326869" cy="1699241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09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- 2">
  <p:cSld name="Title and three columns -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/>
          <p:nvPr/>
        </p:nvSpPr>
        <p:spPr>
          <a:xfrm>
            <a:off x="4534001" y="4388600"/>
            <a:ext cx="7810492" cy="2850365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5"/>
          <p:cNvSpPr/>
          <p:nvPr/>
        </p:nvSpPr>
        <p:spPr>
          <a:xfrm>
            <a:off x="6883401" y="5511806"/>
            <a:ext cx="5460844" cy="1106861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5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5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5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5"/>
          <p:cNvSpPr txBox="1">
            <a:spLocks noGrp="1"/>
          </p:cNvSpPr>
          <p:nvPr>
            <p:ph type="subTitle" idx="1"/>
          </p:nvPr>
        </p:nvSpPr>
        <p:spPr>
          <a:xfrm>
            <a:off x="1125232" y="3229867"/>
            <a:ext cx="2523600" cy="1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0" name="Google Shape;330;p15"/>
          <p:cNvSpPr txBox="1">
            <a:spLocks noGrp="1"/>
          </p:cNvSpPr>
          <p:nvPr>
            <p:ph type="subTitle" idx="2"/>
          </p:nvPr>
        </p:nvSpPr>
        <p:spPr>
          <a:xfrm>
            <a:off x="3638500" y="3229833"/>
            <a:ext cx="2507600" cy="1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5"/>
          <p:cNvSpPr txBox="1">
            <a:spLocks noGrp="1"/>
          </p:cNvSpPr>
          <p:nvPr>
            <p:ph type="subTitle" idx="3"/>
          </p:nvPr>
        </p:nvSpPr>
        <p:spPr>
          <a:xfrm>
            <a:off x="1125244" y="2234400"/>
            <a:ext cx="25236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2" name="Google Shape;332;p15"/>
          <p:cNvSpPr txBox="1">
            <a:spLocks noGrp="1"/>
          </p:cNvSpPr>
          <p:nvPr>
            <p:ph type="subTitle" idx="4"/>
          </p:nvPr>
        </p:nvSpPr>
        <p:spPr>
          <a:xfrm>
            <a:off x="3622465" y="2234400"/>
            <a:ext cx="25076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subTitle" idx="5"/>
          </p:nvPr>
        </p:nvSpPr>
        <p:spPr>
          <a:xfrm>
            <a:off x="6146100" y="3229840"/>
            <a:ext cx="2507600" cy="1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6"/>
          </p:nvPr>
        </p:nvSpPr>
        <p:spPr>
          <a:xfrm>
            <a:off x="6146103" y="2234417"/>
            <a:ext cx="25076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subTitle" idx="7"/>
          </p:nvPr>
        </p:nvSpPr>
        <p:spPr>
          <a:xfrm>
            <a:off x="8653700" y="3229873"/>
            <a:ext cx="2507600" cy="1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ubTitle" idx="8"/>
          </p:nvPr>
        </p:nvSpPr>
        <p:spPr>
          <a:xfrm>
            <a:off x="8653703" y="2234417"/>
            <a:ext cx="25076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7" name="Google Shape;337;p15"/>
          <p:cNvSpPr/>
          <p:nvPr/>
        </p:nvSpPr>
        <p:spPr>
          <a:xfrm>
            <a:off x="122549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5"/>
          <p:cNvSpPr/>
          <p:nvPr/>
        </p:nvSpPr>
        <p:spPr>
          <a:xfrm>
            <a:off x="10892552" y="1704967"/>
            <a:ext cx="1062253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5"/>
          <p:cNvSpPr txBox="1">
            <a:spLocks noGrp="1"/>
          </p:cNvSpPr>
          <p:nvPr>
            <p:ph type="title" idx="9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8604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"/>
          <p:cNvSpPr txBox="1">
            <a:spLocks noGrp="1"/>
          </p:cNvSpPr>
          <p:nvPr>
            <p:ph type="title"/>
          </p:nvPr>
        </p:nvSpPr>
        <p:spPr>
          <a:xfrm>
            <a:off x="6410867" y="629600"/>
            <a:ext cx="5107200" cy="1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subTitle" idx="1"/>
          </p:nvPr>
        </p:nvSpPr>
        <p:spPr>
          <a:xfrm>
            <a:off x="8028367" y="2088633"/>
            <a:ext cx="3268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subTitle" idx="2"/>
          </p:nvPr>
        </p:nvSpPr>
        <p:spPr>
          <a:xfrm>
            <a:off x="8028367" y="4673467"/>
            <a:ext cx="3268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4" name="Google Shape;344;p16"/>
          <p:cNvSpPr txBox="1">
            <a:spLocks noGrp="1"/>
          </p:cNvSpPr>
          <p:nvPr>
            <p:ph type="subTitle" idx="3"/>
          </p:nvPr>
        </p:nvSpPr>
        <p:spPr>
          <a:xfrm>
            <a:off x="8028367" y="3419800"/>
            <a:ext cx="3268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5" name="Google Shape;345;p16"/>
          <p:cNvSpPr txBox="1">
            <a:spLocks noGrp="1"/>
          </p:cNvSpPr>
          <p:nvPr>
            <p:ph type="subTitle" idx="4"/>
          </p:nvPr>
        </p:nvSpPr>
        <p:spPr>
          <a:xfrm>
            <a:off x="6317967" y="3404233"/>
            <a:ext cx="16480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F1C23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5"/>
          </p:nvPr>
        </p:nvSpPr>
        <p:spPr>
          <a:xfrm>
            <a:off x="6317967" y="4540433"/>
            <a:ext cx="16480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CC000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subTitle" idx="6"/>
          </p:nvPr>
        </p:nvSpPr>
        <p:spPr>
          <a:xfrm>
            <a:off x="6317751" y="2135000"/>
            <a:ext cx="16480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7"/>
          </p:nvPr>
        </p:nvSpPr>
        <p:spPr>
          <a:xfrm>
            <a:off x="4265333" y="4031751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E6913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416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-2 ">
  <p:cSld name="Title and two columns -2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-352633" y="3945834"/>
            <a:ext cx="12696751" cy="3112172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7"/>
          <p:cNvSpPr/>
          <p:nvPr/>
        </p:nvSpPr>
        <p:spPr>
          <a:xfrm>
            <a:off x="-352633" y="4998133"/>
            <a:ext cx="12881348" cy="2124144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7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7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7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ubTitle" idx="1"/>
          </p:nvPr>
        </p:nvSpPr>
        <p:spPr>
          <a:xfrm>
            <a:off x="1397400" y="4136167"/>
            <a:ext cx="3526800" cy="12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2"/>
          </p:nvPr>
        </p:nvSpPr>
        <p:spPr>
          <a:xfrm>
            <a:off x="7289767" y="4136167"/>
            <a:ext cx="3526800" cy="12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subTitle" idx="3"/>
          </p:nvPr>
        </p:nvSpPr>
        <p:spPr>
          <a:xfrm>
            <a:off x="1059851" y="3394133"/>
            <a:ext cx="3208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CC000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4"/>
          </p:nvPr>
        </p:nvSpPr>
        <p:spPr>
          <a:xfrm>
            <a:off x="7923751" y="3394133"/>
            <a:ext cx="3208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9" name="Google Shape;359;p17"/>
          <p:cNvSpPr/>
          <p:nvPr/>
        </p:nvSpPr>
        <p:spPr>
          <a:xfrm flipH="1">
            <a:off x="1225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7"/>
          <p:cNvSpPr/>
          <p:nvPr/>
        </p:nvSpPr>
        <p:spPr>
          <a:xfrm flipH="1">
            <a:off x="3390020" y="2100871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7"/>
          <p:cNvSpPr/>
          <p:nvPr/>
        </p:nvSpPr>
        <p:spPr>
          <a:xfrm flipH="1">
            <a:off x="10231516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7"/>
          <p:cNvSpPr/>
          <p:nvPr/>
        </p:nvSpPr>
        <p:spPr>
          <a:xfrm flipH="1">
            <a:off x="9974001" y="2788900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8304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">
  <p:cSld name="Process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/>
          <p:nvPr/>
        </p:nvSpPr>
        <p:spPr>
          <a:xfrm>
            <a:off x="105707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8"/>
          <p:cNvSpPr/>
          <p:nvPr/>
        </p:nvSpPr>
        <p:spPr>
          <a:xfrm>
            <a:off x="6712807" y="14986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8"/>
          <p:cNvSpPr/>
          <p:nvPr/>
        </p:nvSpPr>
        <p:spPr>
          <a:xfrm>
            <a:off x="7829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8"/>
          <p:cNvSpPr/>
          <p:nvPr/>
        </p:nvSpPr>
        <p:spPr>
          <a:xfrm>
            <a:off x="2764219" y="5634567"/>
            <a:ext cx="1062253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8"/>
          <p:cNvSpPr/>
          <p:nvPr/>
        </p:nvSpPr>
        <p:spPr>
          <a:xfrm>
            <a:off x="10570732" y="5822100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8"/>
          <p:cNvSpPr txBox="1">
            <a:spLocks noGrp="1"/>
          </p:cNvSpPr>
          <p:nvPr>
            <p:ph type="subTitle" idx="1"/>
          </p:nvPr>
        </p:nvSpPr>
        <p:spPr>
          <a:xfrm>
            <a:off x="930500" y="2765617"/>
            <a:ext cx="32084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0" name="Google Shape;370;p18"/>
          <p:cNvSpPr txBox="1">
            <a:spLocks noGrp="1"/>
          </p:cNvSpPr>
          <p:nvPr>
            <p:ph type="subTitle" idx="2"/>
          </p:nvPr>
        </p:nvSpPr>
        <p:spPr>
          <a:xfrm>
            <a:off x="8053067" y="4635867"/>
            <a:ext cx="32084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1" name="Google Shape;371;p18"/>
          <p:cNvSpPr txBox="1">
            <a:spLocks noGrp="1"/>
          </p:cNvSpPr>
          <p:nvPr>
            <p:ph type="subTitle" idx="3"/>
          </p:nvPr>
        </p:nvSpPr>
        <p:spPr>
          <a:xfrm>
            <a:off x="930517" y="2225151"/>
            <a:ext cx="3208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F1C23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2" name="Google Shape;372;p18"/>
          <p:cNvSpPr txBox="1">
            <a:spLocks noGrp="1"/>
          </p:cNvSpPr>
          <p:nvPr>
            <p:ph type="subTitle" idx="4"/>
          </p:nvPr>
        </p:nvSpPr>
        <p:spPr>
          <a:xfrm>
            <a:off x="8053067" y="4095433"/>
            <a:ext cx="3208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3" name="Google Shape;373;p18"/>
          <p:cNvSpPr txBox="1">
            <a:spLocks noGrp="1"/>
          </p:cNvSpPr>
          <p:nvPr>
            <p:ph type="subTitle" idx="5"/>
          </p:nvPr>
        </p:nvSpPr>
        <p:spPr>
          <a:xfrm>
            <a:off x="8053067" y="2745328"/>
            <a:ext cx="32084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4" name="Google Shape;374;p18"/>
          <p:cNvSpPr txBox="1">
            <a:spLocks noGrp="1"/>
          </p:cNvSpPr>
          <p:nvPr>
            <p:ph type="subTitle" idx="6"/>
          </p:nvPr>
        </p:nvSpPr>
        <p:spPr>
          <a:xfrm>
            <a:off x="8053051" y="2165567"/>
            <a:ext cx="3208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5" name="Google Shape;375;p18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6" name="Google Shape;376;p18"/>
          <p:cNvSpPr txBox="1">
            <a:spLocks noGrp="1"/>
          </p:cNvSpPr>
          <p:nvPr>
            <p:ph type="subTitle" idx="7"/>
          </p:nvPr>
        </p:nvSpPr>
        <p:spPr>
          <a:xfrm>
            <a:off x="930400" y="4635900"/>
            <a:ext cx="32084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7" name="Google Shape;377;p18"/>
          <p:cNvSpPr txBox="1">
            <a:spLocks noGrp="1"/>
          </p:cNvSpPr>
          <p:nvPr>
            <p:ph type="subTitle" idx="8"/>
          </p:nvPr>
        </p:nvSpPr>
        <p:spPr>
          <a:xfrm>
            <a:off x="930417" y="4095433"/>
            <a:ext cx="3208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45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5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1966822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">
  <p:cSld name="Diagram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/>
          <p:nvPr/>
        </p:nvSpPr>
        <p:spPr>
          <a:xfrm>
            <a:off x="10231516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9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9"/>
          <p:cNvSpPr/>
          <p:nvPr/>
        </p:nvSpPr>
        <p:spPr>
          <a:xfrm>
            <a:off x="122549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19"/>
          <p:cNvSpPr/>
          <p:nvPr/>
        </p:nvSpPr>
        <p:spPr>
          <a:xfrm>
            <a:off x="1163986" y="4381434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19"/>
          <p:cNvSpPr/>
          <p:nvPr/>
        </p:nvSpPr>
        <p:spPr>
          <a:xfrm>
            <a:off x="9961132" y="5968967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19"/>
          <p:cNvSpPr/>
          <p:nvPr/>
        </p:nvSpPr>
        <p:spPr>
          <a:xfrm rot="1016461">
            <a:off x="8742091" y="5156880"/>
            <a:ext cx="3607080" cy="1649261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19"/>
          <p:cNvSpPr/>
          <p:nvPr/>
        </p:nvSpPr>
        <p:spPr>
          <a:xfrm rot="1016509">
            <a:off x="8629743" y="5878413"/>
            <a:ext cx="3454696" cy="921232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19"/>
          <p:cNvSpPr/>
          <p:nvPr/>
        </p:nvSpPr>
        <p:spPr>
          <a:xfrm rot="-1713326">
            <a:off x="-12031" y="5445801"/>
            <a:ext cx="2705741" cy="1488951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" name="Google Shape;387;p19"/>
          <p:cNvSpPr/>
          <p:nvPr/>
        </p:nvSpPr>
        <p:spPr>
          <a:xfrm>
            <a:off x="1118301" y="5880101"/>
            <a:ext cx="2565967" cy="580567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" name="Google Shape;388;p19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" name="Google Shape;389;p19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2257233" y="4376967"/>
            <a:ext cx="23792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2" name="Google Shape;392;p19"/>
          <p:cNvSpPr txBox="1">
            <a:spLocks noGrp="1"/>
          </p:cNvSpPr>
          <p:nvPr>
            <p:ph type="subTitle" idx="2"/>
          </p:nvPr>
        </p:nvSpPr>
        <p:spPr>
          <a:xfrm>
            <a:off x="4587284" y="1775984"/>
            <a:ext cx="3208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3" name="Google Shape;393;p19"/>
          <p:cNvSpPr txBox="1">
            <a:spLocks noGrp="1"/>
          </p:cNvSpPr>
          <p:nvPr>
            <p:ph type="subTitle" idx="3"/>
          </p:nvPr>
        </p:nvSpPr>
        <p:spPr>
          <a:xfrm>
            <a:off x="4938233" y="4347733"/>
            <a:ext cx="23792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4" name="Google Shape;394;p19"/>
          <p:cNvSpPr txBox="1">
            <a:spLocks noGrp="1"/>
          </p:cNvSpPr>
          <p:nvPr>
            <p:ph type="subTitle" idx="4"/>
          </p:nvPr>
        </p:nvSpPr>
        <p:spPr>
          <a:xfrm>
            <a:off x="7555567" y="4347733"/>
            <a:ext cx="23792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1740568" y="3934767"/>
            <a:ext cx="33" cy="4533"/>
          </a:xfrm>
          <a:custGeom>
            <a:avLst/>
            <a:gdLst/>
            <a:ahLst/>
            <a:cxnLst/>
            <a:rect l="l" t="t" r="r" b="b"/>
            <a:pathLst>
              <a:path w="1" h="136" extrusionOk="0">
                <a:moveTo>
                  <a:pt x="1" y="136"/>
                </a:moveTo>
                <a:lnTo>
                  <a:pt x="1" y="0"/>
                </a:ln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869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2">
  <p:cSld name="Title and body - 2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1807300" y="3448800"/>
            <a:ext cx="4049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9" name="Google Shape;399;p20"/>
          <p:cNvSpPr txBox="1">
            <a:spLocks noGrp="1"/>
          </p:cNvSpPr>
          <p:nvPr>
            <p:ph type="subTitle" idx="2"/>
          </p:nvPr>
        </p:nvSpPr>
        <p:spPr>
          <a:xfrm>
            <a:off x="6335500" y="3448800"/>
            <a:ext cx="4049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00" name="Google Shape;400;p20"/>
          <p:cNvSpPr txBox="1">
            <a:spLocks noGrp="1"/>
          </p:cNvSpPr>
          <p:nvPr>
            <p:ph type="subTitle" idx="3"/>
          </p:nvPr>
        </p:nvSpPr>
        <p:spPr>
          <a:xfrm>
            <a:off x="4358300" y="2143100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CC000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1" name="Google Shape;401;p20"/>
          <p:cNvSpPr txBox="1">
            <a:spLocks noGrp="1"/>
          </p:cNvSpPr>
          <p:nvPr>
            <p:ph type="subTitle" idx="4"/>
          </p:nvPr>
        </p:nvSpPr>
        <p:spPr>
          <a:xfrm>
            <a:off x="3017567" y="2143100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E6913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2" name="Google Shape;402;p20"/>
          <p:cNvSpPr txBox="1">
            <a:spLocks noGrp="1"/>
          </p:cNvSpPr>
          <p:nvPr>
            <p:ph type="subTitle" idx="5"/>
          </p:nvPr>
        </p:nvSpPr>
        <p:spPr>
          <a:xfrm>
            <a:off x="5699033" y="2143100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F1C23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3" name="Google Shape;403;p20"/>
          <p:cNvSpPr txBox="1">
            <a:spLocks noGrp="1"/>
          </p:cNvSpPr>
          <p:nvPr>
            <p:ph type="subTitle" idx="6"/>
          </p:nvPr>
        </p:nvSpPr>
        <p:spPr>
          <a:xfrm>
            <a:off x="7141400" y="2143084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subTitle" idx="7"/>
          </p:nvPr>
        </p:nvSpPr>
        <p:spPr>
          <a:xfrm>
            <a:off x="8639633" y="2143084"/>
            <a:ext cx="5348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5467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5" name="Google Shape;405;p20"/>
          <p:cNvSpPr/>
          <p:nvPr/>
        </p:nvSpPr>
        <p:spPr>
          <a:xfrm>
            <a:off x="105707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20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0"/>
          <p:cNvSpPr/>
          <p:nvPr/>
        </p:nvSpPr>
        <p:spPr>
          <a:xfrm>
            <a:off x="7829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0"/>
          <p:cNvSpPr/>
          <p:nvPr/>
        </p:nvSpPr>
        <p:spPr>
          <a:xfrm>
            <a:off x="1955319" y="5572900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20"/>
          <p:cNvSpPr/>
          <p:nvPr/>
        </p:nvSpPr>
        <p:spPr>
          <a:xfrm>
            <a:off x="10570732" y="5822100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8979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3">
  <p:cSld name="Title and body - 3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"/>
          <p:cNvSpPr txBox="1">
            <a:spLocks noGrp="1"/>
          </p:cNvSpPr>
          <p:nvPr>
            <p:ph type="title"/>
          </p:nvPr>
        </p:nvSpPr>
        <p:spPr>
          <a:xfrm>
            <a:off x="956233" y="1945917"/>
            <a:ext cx="45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1"/>
          </p:nvPr>
        </p:nvSpPr>
        <p:spPr>
          <a:xfrm>
            <a:off x="956233" y="2709517"/>
            <a:ext cx="4562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765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2"/>
          <p:cNvSpPr txBox="1">
            <a:spLocks noGrp="1"/>
          </p:cNvSpPr>
          <p:nvPr>
            <p:ph type="title"/>
          </p:nvPr>
        </p:nvSpPr>
        <p:spPr>
          <a:xfrm>
            <a:off x="1397400" y="1834067"/>
            <a:ext cx="5536000" cy="1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2"/>
          <p:cNvSpPr txBox="1">
            <a:spLocks noGrp="1"/>
          </p:cNvSpPr>
          <p:nvPr>
            <p:ph type="subTitle" idx="1"/>
          </p:nvPr>
        </p:nvSpPr>
        <p:spPr>
          <a:xfrm>
            <a:off x="1397400" y="3263267"/>
            <a:ext cx="5536000" cy="1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17" name="Google Shape;417;p22"/>
          <p:cNvSpPr txBox="1"/>
          <p:nvPr/>
        </p:nvSpPr>
        <p:spPr>
          <a:xfrm>
            <a:off x="6184897" y="5477432"/>
            <a:ext cx="5047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0938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0101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background">
  <p:cSld name="Title and text - background">
    <p:bg>
      <p:bgPr>
        <a:solidFill>
          <a:schemeClr val="dk2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"/>
          <p:cNvSpPr/>
          <p:nvPr/>
        </p:nvSpPr>
        <p:spPr>
          <a:xfrm>
            <a:off x="105707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/>
          <p:nvPr/>
        </p:nvSpPr>
        <p:spPr>
          <a:xfrm>
            <a:off x="7390141" y="23579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>
            <a:off x="7829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>
            <a:off x="2764219" y="5634567"/>
            <a:ext cx="1062253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>
            <a:off x="10570732" y="5822100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p24"/>
          <p:cNvSpPr txBox="1">
            <a:spLocks noGrp="1"/>
          </p:cNvSpPr>
          <p:nvPr>
            <p:ph type="title"/>
          </p:nvPr>
        </p:nvSpPr>
        <p:spPr>
          <a:xfrm>
            <a:off x="956400" y="717167"/>
            <a:ext cx="103324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956233" y="1937253"/>
            <a:ext cx="10332400" cy="44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5452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2 columns of text">
  <p:cSld name="Photo &amp; 2 columns of text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 flipH="1">
            <a:off x="7829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Google Shape;429;p25"/>
          <p:cNvSpPr/>
          <p:nvPr/>
        </p:nvSpPr>
        <p:spPr>
          <a:xfrm flipH="1">
            <a:off x="105707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25"/>
          <p:cNvSpPr/>
          <p:nvPr/>
        </p:nvSpPr>
        <p:spPr>
          <a:xfrm flipH="1">
            <a:off x="10009259" y="5640567"/>
            <a:ext cx="1062253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5"/>
          <p:cNvSpPr/>
          <p:nvPr/>
        </p:nvSpPr>
        <p:spPr>
          <a:xfrm flipH="1">
            <a:off x="2286387" y="6106383"/>
            <a:ext cx="482661" cy="163675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5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1"/>
          </p:nvPr>
        </p:nvSpPr>
        <p:spPr>
          <a:xfrm>
            <a:off x="895396" y="3940167"/>
            <a:ext cx="2925600" cy="1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2"/>
          </p:nvPr>
        </p:nvSpPr>
        <p:spPr>
          <a:xfrm>
            <a:off x="8371000" y="3941367"/>
            <a:ext cx="2925600" cy="1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3"/>
          </p:nvPr>
        </p:nvSpPr>
        <p:spPr>
          <a:xfrm>
            <a:off x="895400" y="3243033"/>
            <a:ext cx="292560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4"/>
          </p:nvPr>
        </p:nvSpPr>
        <p:spPr>
          <a:xfrm>
            <a:off x="8371001" y="3244267"/>
            <a:ext cx="292560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accent5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154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"/>
          <p:cNvSpPr txBox="1">
            <a:spLocks noGrp="1"/>
          </p:cNvSpPr>
          <p:nvPr>
            <p:ph type="title"/>
          </p:nvPr>
        </p:nvSpPr>
        <p:spPr>
          <a:xfrm>
            <a:off x="925767" y="688967"/>
            <a:ext cx="10340400" cy="14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26"/>
          <p:cNvSpPr txBox="1">
            <a:spLocks noGrp="1"/>
          </p:cNvSpPr>
          <p:nvPr>
            <p:ph type="subTitle" idx="1"/>
          </p:nvPr>
        </p:nvSpPr>
        <p:spPr>
          <a:xfrm>
            <a:off x="661629" y="3107631"/>
            <a:ext cx="3179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0" name="Google Shape;440;p26"/>
          <p:cNvSpPr txBox="1">
            <a:spLocks noGrp="1"/>
          </p:cNvSpPr>
          <p:nvPr>
            <p:ph type="subTitle" idx="2"/>
          </p:nvPr>
        </p:nvSpPr>
        <p:spPr>
          <a:xfrm>
            <a:off x="661640" y="5249767"/>
            <a:ext cx="31796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1" name="Google Shape;441;p26"/>
          <p:cNvSpPr txBox="1">
            <a:spLocks noGrp="1"/>
          </p:cNvSpPr>
          <p:nvPr>
            <p:ph type="subTitle" idx="3"/>
          </p:nvPr>
        </p:nvSpPr>
        <p:spPr>
          <a:xfrm>
            <a:off x="661628" y="2374033"/>
            <a:ext cx="31796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2" name="Google Shape;442;p26"/>
          <p:cNvSpPr txBox="1">
            <a:spLocks noGrp="1"/>
          </p:cNvSpPr>
          <p:nvPr>
            <p:ph type="subTitle" idx="4"/>
          </p:nvPr>
        </p:nvSpPr>
        <p:spPr>
          <a:xfrm>
            <a:off x="661640" y="4635295"/>
            <a:ext cx="31796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3" name="Google Shape;443;p26"/>
          <p:cNvSpPr txBox="1">
            <a:spLocks noGrp="1"/>
          </p:cNvSpPr>
          <p:nvPr>
            <p:ph type="subTitle" idx="5"/>
          </p:nvPr>
        </p:nvSpPr>
        <p:spPr>
          <a:xfrm>
            <a:off x="4506197" y="3112436"/>
            <a:ext cx="3179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4" name="Google Shape;444;p26"/>
          <p:cNvSpPr txBox="1">
            <a:spLocks noGrp="1"/>
          </p:cNvSpPr>
          <p:nvPr>
            <p:ph type="subTitle" idx="6"/>
          </p:nvPr>
        </p:nvSpPr>
        <p:spPr>
          <a:xfrm>
            <a:off x="4506183" y="2374033"/>
            <a:ext cx="31796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5" name="Google Shape;445;p26"/>
          <p:cNvSpPr/>
          <p:nvPr/>
        </p:nvSpPr>
        <p:spPr>
          <a:xfrm>
            <a:off x="10231516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" name="Google Shape;446;p26"/>
          <p:cNvSpPr/>
          <p:nvPr/>
        </p:nvSpPr>
        <p:spPr>
          <a:xfrm>
            <a:off x="8067708" y="1751971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26"/>
          <p:cNvSpPr/>
          <p:nvPr/>
        </p:nvSpPr>
        <p:spPr>
          <a:xfrm>
            <a:off x="122549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" name="Google Shape;448;p26"/>
          <p:cNvSpPr/>
          <p:nvPr/>
        </p:nvSpPr>
        <p:spPr>
          <a:xfrm>
            <a:off x="1265586" y="4686234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" name="Google Shape;449;p26"/>
          <p:cNvSpPr/>
          <p:nvPr/>
        </p:nvSpPr>
        <p:spPr>
          <a:xfrm>
            <a:off x="9961132" y="5257767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26"/>
          <p:cNvSpPr txBox="1">
            <a:spLocks noGrp="1"/>
          </p:cNvSpPr>
          <p:nvPr>
            <p:ph type="subTitle" idx="7"/>
          </p:nvPr>
        </p:nvSpPr>
        <p:spPr>
          <a:xfrm>
            <a:off x="4506183" y="5249767"/>
            <a:ext cx="31796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1" name="Google Shape;451;p26"/>
          <p:cNvSpPr txBox="1">
            <a:spLocks noGrp="1"/>
          </p:cNvSpPr>
          <p:nvPr>
            <p:ph type="subTitle" idx="8"/>
          </p:nvPr>
        </p:nvSpPr>
        <p:spPr>
          <a:xfrm>
            <a:off x="4506167" y="4635300"/>
            <a:ext cx="31796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2" name="Google Shape;452;p26"/>
          <p:cNvSpPr txBox="1">
            <a:spLocks noGrp="1"/>
          </p:cNvSpPr>
          <p:nvPr>
            <p:ph type="subTitle" idx="9"/>
          </p:nvPr>
        </p:nvSpPr>
        <p:spPr>
          <a:xfrm>
            <a:off x="8350761" y="3107631"/>
            <a:ext cx="3179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3" name="Google Shape;453;p26"/>
          <p:cNvSpPr txBox="1">
            <a:spLocks noGrp="1"/>
          </p:cNvSpPr>
          <p:nvPr>
            <p:ph type="subTitle" idx="13"/>
          </p:nvPr>
        </p:nvSpPr>
        <p:spPr>
          <a:xfrm>
            <a:off x="8350773" y="5249767"/>
            <a:ext cx="31796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4" name="Google Shape;454;p26"/>
          <p:cNvSpPr txBox="1">
            <a:spLocks noGrp="1"/>
          </p:cNvSpPr>
          <p:nvPr>
            <p:ph type="subTitle" idx="14"/>
          </p:nvPr>
        </p:nvSpPr>
        <p:spPr>
          <a:xfrm>
            <a:off x="8350761" y="2374033"/>
            <a:ext cx="31796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5" name="Google Shape;455;p26"/>
          <p:cNvSpPr txBox="1">
            <a:spLocks noGrp="1"/>
          </p:cNvSpPr>
          <p:nvPr>
            <p:ph type="subTitle" idx="15"/>
          </p:nvPr>
        </p:nvSpPr>
        <p:spPr>
          <a:xfrm>
            <a:off x="8350773" y="4635295"/>
            <a:ext cx="31796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188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7"/>
          <p:cNvSpPr txBox="1">
            <a:spLocks noGrp="1"/>
          </p:cNvSpPr>
          <p:nvPr>
            <p:ph type="title"/>
          </p:nvPr>
        </p:nvSpPr>
        <p:spPr>
          <a:xfrm>
            <a:off x="340033" y="1767009"/>
            <a:ext cx="5817200" cy="3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5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410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tower">
  <p:cSld name="Text tow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>
            <a:off x="10231516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28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28"/>
          <p:cNvSpPr/>
          <p:nvPr/>
        </p:nvSpPr>
        <p:spPr>
          <a:xfrm>
            <a:off x="122549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28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28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28"/>
          <p:cNvSpPr txBox="1">
            <a:spLocks noGrp="1"/>
          </p:cNvSpPr>
          <p:nvPr>
            <p:ph type="title"/>
          </p:nvPr>
        </p:nvSpPr>
        <p:spPr>
          <a:xfrm>
            <a:off x="956233" y="688967"/>
            <a:ext cx="103404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8"/>
          <p:cNvSpPr txBox="1">
            <a:spLocks noGrp="1"/>
          </p:cNvSpPr>
          <p:nvPr>
            <p:ph type="subTitle" idx="1"/>
          </p:nvPr>
        </p:nvSpPr>
        <p:spPr>
          <a:xfrm>
            <a:off x="6748235" y="1761733"/>
            <a:ext cx="3843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6" name="Google Shape;466;p28"/>
          <p:cNvSpPr txBox="1">
            <a:spLocks noGrp="1"/>
          </p:cNvSpPr>
          <p:nvPr>
            <p:ph type="subTitle" idx="2"/>
          </p:nvPr>
        </p:nvSpPr>
        <p:spPr>
          <a:xfrm>
            <a:off x="6748235" y="3264217"/>
            <a:ext cx="3843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7" name="Google Shape;467;p28"/>
          <p:cNvSpPr txBox="1">
            <a:spLocks noGrp="1"/>
          </p:cNvSpPr>
          <p:nvPr>
            <p:ph type="subTitle" idx="3"/>
          </p:nvPr>
        </p:nvSpPr>
        <p:spPr>
          <a:xfrm>
            <a:off x="6748235" y="4766700"/>
            <a:ext cx="3843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44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403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boxed text ">
  <p:cSld name="One column boxed text 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>
            <a:spLocks noGrp="1"/>
          </p:cNvSpPr>
          <p:nvPr>
            <p:ph type="title"/>
          </p:nvPr>
        </p:nvSpPr>
        <p:spPr>
          <a:xfrm>
            <a:off x="6723467" y="2330684"/>
            <a:ext cx="4918800" cy="2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29"/>
          <p:cNvSpPr txBox="1">
            <a:spLocks noGrp="1"/>
          </p:cNvSpPr>
          <p:nvPr>
            <p:ph type="subTitle" idx="1"/>
          </p:nvPr>
        </p:nvSpPr>
        <p:spPr>
          <a:xfrm>
            <a:off x="6704933" y="4519667"/>
            <a:ext cx="4918800" cy="14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71" name="Google Shape;471;p29"/>
          <p:cNvSpPr/>
          <p:nvPr/>
        </p:nvSpPr>
        <p:spPr>
          <a:xfrm>
            <a:off x="-444368" y="4877418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955518" y="386494"/>
            <a:ext cx="1233671" cy="41832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3002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/>
          <p:nvPr/>
        </p:nvSpPr>
        <p:spPr>
          <a:xfrm>
            <a:off x="105707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30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" name="Google Shape;476;p30"/>
          <p:cNvSpPr/>
          <p:nvPr/>
        </p:nvSpPr>
        <p:spPr>
          <a:xfrm>
            <a:off x="7829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" name="Google Shape;477;p30"/>
          <p:cNvSpPr/>
          <p:nvPr/>
        </p:nvSpPr>
        <p:spPr>
          <a:xfrm>
            <a:off x="1955319" y="5572900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" name="Google Shape;478;p30"/>
          <p:cNvSpPr txBox="1">
            <a:spLocks noGrp="1"/>
          </p:cNvSpPr>
          <p:nvPr>
            <p:ph type="subTitle" idx="1"/>
          </p:nvPr>
        </p:nvSpPr>
        <p:spPr>
          <a:xfrm>
            <a:off x="6326067" y="2906969"/>
            <a:ext cx="2337200" cy="18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79" name="Google Shape;479;p30"/>
          <p:cNvSpPr txBox="1">
            <a:spLocks noGrp="1"/>
          </p:cNvSpPr>
          <p:nvPr>
            <p:ph type="subTitle" idx="2"/>
          </p:nvPr>
        </p:nvSpPr>
        <p:spPr>
          <a:xfrm>
            <a:off x="6326076" y="2223633"/>
            <a:ext cx="23372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30"/>
          <p:cNvSpPr txBox="1">
            <a:spLocks noGrp="1"/>
          </p:cNvSpPr>
          <p:nvPr>
            <p:ph type="subTitle" idx="3"/>
          </p:nvPr>
        </p:nvSpPr>
        <p:spPr>
          <a:xfrm>
            <a:off x="3589467" y="2906969"/>
            <a:ext cx="2337200" cy="18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30"/>
          <p:cNvSpPr txBox="1">
            <a:spLocks noGrp="1"/>
          </p:cNvSpPr>
          <p:nvPr>
            <p:ph type="subTitle" idx="4"/>
          </p:nvPr>
        </p:nvSpPr>
        <p:spPr>
          <a:xfrm>
            <a:off x="3589463" y="2223633"/>
            <a:ext cx="23372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2" name="Google Shape;482;p30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30"/>
          <p:cNvSpPr txBox="1">
            <a:spLocks noGrp="1"/>
          </p:cNvSpPr>
          <p:nvPr>
            <p:ph type="subTitle" idx="5"/>
          </p:nvPr>
        </p:nvSpPr>
        <p:spPr>
          <a:xfrm>
            <a:off x="889133" y="2906969"/>
            <a:ext cx="2264800" cy="18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4" name="Google Shape;484;p30"/>
          <p:cNvSpPr txBox="1">
            <a:spLocks noGrp="1"/>
          </p:cNvSpPr>
          <p:nvPr>
            <p:ph type="subTitle" idx="6"/>
          </p:nvPr>
        </p:nvSpPr>
        <p:spPr>
          <a:xfrm>
            <a:off x="889117" y="2223633"/>
            <a:ext cx="22648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5" name="Google Shape;485;p30"/>
          <p:cNvSpPr txBox="1">
            <a:spLocks noGrp="1"/>
          </p:cNvSpPr>
          <p:nvPr>
            <p:ph type="subTitle" idx="7"/>
          </p:nvPr>
        </p:nvSpPr>
        <p:spPr>
          <a:xfrm>
            <a:off x="9062667" y="2906969"/>
            <a:ext cx="2337200" cy="18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6" name="Google Shape;486;p30"/>
          <p:cNvSpPr txBox="1">
            <a:spLocks noGrp="1"/>
          </p:cNvSpPr>
          <p:nvPr>
            <p:ph type="subTitle" idx="8"/>
          </p:nvPr>
        </p:nvSpPr>
        <p:spPr>
          <a:xfrm>
            <a:off x="9062676" y="2223633"/>
            <a:ext cx="23372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667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7" name="Google Shape;487;p30"/>
          <p:cNvSpPr/>
          <p:nvPr/>
        </p:nvSpPr>
        <p:spPr>
          <a:xfrm rot="1016461">
            <a:off x="8742091" y="5156880"/>
            <a:ext cx="3607080" cy="1649261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 rot="1016509">
            <a:off x="8629743" y="5878413"/>
            <a:ext cx="3454696" cy="921232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 rot="-1713326">
            <a:off x="-12031" y="5445801"/>
            <a:ext cx="2705741" cy="1488951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1118301" y="5880101"/>
            <a:ext cx="2565967" cy="580567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1388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 and body 4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"/>
          <p:cNvSpPr txBox="1">
            <a:spLocks noGrp="1"/>
          </p:cNvSpPr>
          <p:nvPr>
            <p:ph type="title"/>
          </p:nvPr>
        </p:nvSpPr>
        <p:spPr>
          <a:xfrm>
            <a:off x="1088133" y="704989"/>
            <a:ext cx="45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31"/>
          <p:cNvSpPr txBox="1">
            <a:spLocks noGrp="1"/>
          </p:cNvSpPr>
          <p:nvPr>
            <p:ph type="subTitle" idx="1"/>
          </p:nvPr>
        </p:nvSpPr>
        <p:spPr>
          <a:xfrm>
            <a:off x="1088133" y="1585367"/>
            <a:ext cx="4562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1"/>
          <p:cNvSpPr txBox="1">
            <a:spLocks noGrp="1"/>
          </p:cNvSpPr>
          <p:nvPr>
            <p:ph type="subTitle" idx="2"/>
          </p:nvPr>
        </p:nvSpPr>
        <p:spPr>
          <a:xfrm>
            <a:off x="1119133" y="3908800"/>
            <a:ext cx="4500400" cy="19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31"/>
          <p:cNvSpPr/>
          <p:nvPr/>
        </p:nvSpPr>
        <p:spPr>
          <a:xfrm>
            <a:off x="-148502" y="27937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" name="Google Shape;498;p31"/>
          <p:cNvSpPr/>
          <p:nvPr/>
        </p:nvSpPr>
        <p:spPr>
          <a:xfrm>
            <a:off x="4960685" y="471422"/>
            <a:ext cx="1233671" cy="41832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5530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>
            <a:spLocks noGrp="1"/>
          </p:cNvSpPr>
          <p:nvPr>
            <p:ph type="title"/>
          </p:nvPr>
        </p:nvSpPr>
        <p:spPr>
          <a:xfrm>
            <a:off x="706367" y="2314400"/>
            <a:ext cx="74708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32"/>
          <p:cNvSpPr txBox="1">
            <a:spLocks noGrp="1"/>
          </p:cNvSpPr>
          <p:nvPr>
            <p:ph type="subTitle" idx="1"/>
          </p:nvPr>
        </p:nvSpPr>
        <p:spPr>
          <a:xfrm>
            <a:off x="706367" y="3669267"/>
            <a:ext cx="7470800" cy="1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4986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Text and subtitle">
  <p:cSld name="BigText and subtitle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3"/>
          <p:cNvSpPr/>
          <p:nvPr/>
        </p:nvSpPr>
        <p:spPr>
          <a:xfrm>
            <a:off x="620732" y="7887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" name="Google Shape;504;p33"/>
          <p:cNvSpPr txBox="1">
            <a:spLocks noGrp="1"/>
          </p:cNvSpPr>
          <p:nvPr>
            <p:ph type="title"/>
          </p:nvPr>
        </p:nvSpPr>
        <p:spPr>
          <a:xfrm>
            <a:off x="834900" y="2536900"/>
            <a:ext cx="51264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33"/>
          <p:cNvSpPr txBox="1">
            <a:spLocks noGrp="1"/>
          </p:cNvSpPr>
          <p:nvPr>
            <p:ph type="subTitle" idx="1"/>
          </p:nvPr>
        </p:nvSpPr>
        <p:spPr>
          <a:xfrm>
            <a:off x="834867" y="3695300"/>
            <a:ext cx="5126400" cy="15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06" name="Google Shape;506;p33"/>
          <p:cNvSpPr/>
          <p:nvPr/>
        </p:nvSpPr>
        <p:spPr>
          <a:xfrm>
            <a:off x="425103" y="4188834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33"/>
          <p:cNvSpPr/>
          <p:nvPr/>
        </p:nvSpPr>
        <p:spPr>
          <a:xfrm>
            <a:off x="3666399" y="5998967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014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esome words">
  <p:cSld name="Awesome word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4"/>
          <p:cNvSpPr/>
          <p:nvPr/>
        </p:nvSpPr>
        <p:spPr>
          <a:xfrm>
            <a:off x="-352633" y="3945834"/>
            <a:ext cx="12696751" cy="3112172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" name="Google Shape;510;p34"/>
          <p:cNvSpPr/>
          <p:nvPr/>
        </p:nvSpPr>
        <p:spPr>
          <a:xfrm>
            <a:off x="-352633" y="4998133"/>
            <a:ext cx="12881348" cy="2124144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Google Shape;511;p34"/>
          <p:cNvSpPr/>
          <p:nvPr/>
        </p:nvSpPr>
        <p:spPr>
          <a:xfrm>
            <a:off x="4556385" y="610522"/>
            <a:ext cx="1233671" cy="41832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" name="Google Shape;512;p34"/>
          <p:cNvSpPr/>
          <p:nvPr/>
        </p:nvSpPr>
        <p:spPr>
          <a:xfrm>
            <a:off x="10247590" y="2420471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513;p34"/>
          <p:cNvSpPr/>
          <p:nvPr/>
        </p:nvSpPr>
        <p:spPr>
          <a:xfrm>
            <a:off x="620732" y="19811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514;p34"/>
          <p:cNvSpPr txBox="1">
            <a:spLocks noGrp="1"/>
          </p:cNvSpPr>
          <p:nvPr>
            <p:ph type="title"/>
          </p:nvPr>
        </p:nvSpPr>
        <p:spPr>
          <a:xfrm>
            <a:off x="1680667" y="2279551"/>
            <a:ext cx="8830400" cy="1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8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515" name="Google Shape;515;p34"/>
          <p:cNvSpPr txBox="1">
            <a:spLocks noGrp="1"/>
          </p:cNvSpPr>
          <p:nvPr>
            <p:ph type="subTitle" idx="1"/>
          </p:nvPr>
        </p:nvSpPr>
        <p:spPr>
          <a:xfrm>
            <a:off x="2675767" y="3521651"/>
            <a:ext cx="684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6" name="Google Shape;516;p34"/>
          <p:cNvSpPr/>
          <p:nvPr/>
        </p:nvSpPr>
        <p:spPr>
          <a:xfrm>
            <a:off x="-135000" y="6286867"/>
            <a:ext cx="12326819" cy="667363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Google Shape;517;p34"/>
          <p:cNvSpPr/>
          <p:nvPr/>
        </p:nvSpPr>
        <p:spPr>
          <a:xfrm>
            <a:off x="-135000" y="6618648"/>
            <a:ext cx="12326819" cy="331781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2638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Table">
  <p:cSld name="Title andTable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5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0" name="Google Shape;520;p35"/>
          <p:cNvSpPr/>
          <p:nvPr/>
        </p:nvSpPr>
        <p:spPr>
          <a:xfrm>
            <a:off x="10217365" y="12309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" name="Google Shape;521;p35"/>
          <p:cNvSpPr/>
          <p:nvPr/>
        </p:nvSpPr>
        <p:spPr>
          <a:xfrm>
            <a:off x="624867" y="454466"/>
            <a:ext cx="1127295" cy="383404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3706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">
  <p:cSld name="Graph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6"/>
          <p:cNvSpPr/>
          <p:nvPr/>
        </p:nvSpPr>
        <p:spPr>
          <a:xfrm>
            <a:off x="10231516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36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" name="Google Shape;525;p36"/>
          <p:cNvSpPr/>
          <p:nvPr/>
        </p:nvSpPr>
        <p:spPr>
          <a:xfrm>
            <a:off x="122549" y="5933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" name="Google Shape;526;p36"/>
          <p:cNvSpPr/>
          <p:nvPr/>
        </p:nvSpPr>
        <p:spPr>
          <a:xfrm>
            <a:off x="1265586" y="4686234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36"/>
          <p:cNvSpPr/>
          <p:nvPr/>
        </p:nvSpPr>
        <p:spPr>
          <a:xfrm>
            <a:off x="9961132" y="5968967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" name="Google Shape;528;p36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9" name="Google Shape;529;p36"/>
          <p:cNvSpPr txBox="1">
            <a:spLocks noGrp="1"/>
          </p:cNvSpPr>
          <p:nvPr>
            <p:ph type="subTitle" idx="1"/>
          </p:nvPr>
        </p:nvSpPr>
        <p:spPr>
          <a:xfrm>
            <a:off x="8310951" y="3361267"/>
            <a:ext cx="2170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30" name="Google Shape;530;p36"/>
          <p:cNvSpPr txBox="1">
            <a:spLocks noGrp="1"/>
          </p:cNvSpPr>
          <p:nvPr>
            <p:ph type="subTitle" idx="2"/>
          </p:nvPr>
        </p:nvSpPr>
        <p:spPr>
          <a:xfrm>
            <a:off x="8310951" y="4477933"/>
            <a:ext cx="2170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7185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">
  <p:cSld name="Map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/>
          <p:nvPr/>
        </p:nvSpPr>
        <p:spPr>
          <a:xfrm>
            <a:off x="105707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Google Shape;533;p37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" name="Google Shape;534;p37"/>
          <p:cNvSpPr/>
          <p:nvPr/>
        </p:nvSpPr>
        <p:spPr>
          <a:xfrm>
            <a:off x="7829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" name="Google Shape;535;p37"/>
          <p:cNvSpPr/>
          <p:nvPr/>
        </p:nvSpPr>
        <p:spPr>
          <a:xfrm>
            <a:off x="1955319" y="5572900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" name="Google Shape;536;p37"/>
          <p:cNvSpPr/>
          <p:nvPr/>
        </p:nvSpPr>
        <p:spPr>
          <a:xfrm>
            <a:off x="10570732" y="5822100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" name="Google Shape;537;p37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8" name="Google Shape;538;p37"/>
          <p:cNvSpPr txBox="1">
            <a:spLocks noGrp="1"/>
          </p:cNvSpPr>
          <p:nvPr>
            <p:ph type="subTitle" idx="1"/>
          </p:nvPr>
        </p:nvSpPr>
        <p:spPr>
          <a:xfrm>
            <a:off x="7539901" y="2973417"/>
            <a:ext cx="3843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39" name="Google Shape;539;p37"/>
          <p:cNvSpPr txBox="1">
            <a:spLocks noGrp="1"/>
          </p:cNvSpPr>
          <p:nvPr>
            <p:ph type="subTitle" idx="2"/>
          </p:nvPr>
        </p:nvSpPr>
        <p:spPr>
          <a:xfrm>
            <a:off x="7539901" y="3970651"/>
            <a:ext cx="3843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40" name="Google Shape;540;p37"/>
          <p:cNvSpPr txBox="1">
            <a:spLocks noGrp="1"/>
          </p:cNvSpPr>
          <p:nvPr>
            <p:ph type="subTitle" idx="3"/>
          </p:nvPr>
        </p:nvSpPr>
        <p:spPr>
          <a:xfrm>
            <a:off x="7539901" y="1955100"/>
            <a:ext cx="3843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2253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Title and right tex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8"/>
          <p:cNvSpPr/>
          <p:nvPr/>
        </p:nvSpPr>
        <p:spPr>
          <a:xfrm>
            <a:off x="105707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38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38"/>
          <p:cNvSpPr/>
          <p:nvPr/>
        </p:nvSpPr>
        <p:spPr>
          <a:xfrm>
            <a:off x="7829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" name="Google Shape;545;p38"/>
          <p:cNvSpPr/>
          <p:nvPr/>
        </p:nvSpPr>
        <p:spPr>
          <a:xfrm>
            <a:off x="1955319" y="5572900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" name="Google Shape;546;p38"/>
          <p:cNvSpPr/>
          <p:nvPr/>
        </p:nvSpPr>
        <p:spPr>
          <a:xfrm>
            <a:off x="10570732" y="5822100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" name="Google Shape;547;p38"/>
          <p:cNvSpPr txBox="1">
            <a:spLocks noGrp="1"/>
          </p:cNvSpPr>
          <p:nvPr>
            <p:ph type="title"/>
          </p:nvPr>
        </p:nvSpPr>
        <p:spPr>
          <a:xfrm>
            <a:off x="956233" y="1498600"/>
            <a:ext cx="47912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8" name="Google Shape;548;p38"/>
          <p:cNvSpPr txBox="1">
            <a:spLocks noGrp="1"/>
          </p:cNvSpPr>
          <p:nvPr>
            <p:ph type="subTitle" idx="1"/>
          </p:nvPr>
        </p:nvSpPr>
        <p:spPr>
          <a:xfrm>
            <a:off x="956400" y="3591800"/>
            <a:ext cx="4791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531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4D3-9A96-4127-95ED-5E5F3A294E28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9800-3F95-4B94-813A-D97C0630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50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Title and Left te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9"/>
          <p:cNvSpPr/>
          <p:nvPr/>
        </p:nvSpPr>
        <p:spPr>
          <a:xfrm>
            <a:off x="10570749" y="973180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" name="Google Shape;551;p39"/>
          <p:cNvSpPr/>
          <p:nvPr/>
        </p:nvSpPr>
        <p:spPr>
          <a:xfrm>
            <a:off x="5856508" y="2032004"/>
            <a:ext cx="1065289" cy="361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39"/>
          <p:cNvSpPr/>
          <p:nvPr/>
        </p:nvSpPr>
        <p:spPr>
          <a:xfrm>
            <a:off x="782949" y="517414"/>
            <a:ext cx="1544883" cy="525429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" name="Google Shape;553;p39"/>
          <p:cNvSpPr/>
          <p:nvPr/>
        </p:nvSpPr>
        <p:spPr>
          <a:xfrm>
            <a:off x="1955319" y="5572900"/>
            <a:ext cx="1062255" cy="3612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" name="Google Shape;554;p39"/>
          <p:cNvSpPr/>
          <p:nvPr/>
        </p:nvSpPr>
        <p:spPr>
          <a:xfrm>
            <a:off x="10570732" y="5822100"/>
            <a:ext cx="732248" cy="248331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39"/>
          <p:cNvSpPr txBox="1">
            <a:spLocks noGrp="1"/>
          </p:cNvSpPr>
          <p:nvPr>
            <p:ph type="title"/>
          </p:nvPr>
        </p:nvSpPr>
        <p:spPr>
          <a:xfrm>
            <a:off x="6505233" y="1498600"/>
            <a:ext cx="47912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6" name="Google Shape;556;p39"/>
          <p:cNvSpPr txBox="1">
            <a:spLocks noGrp="1"/>
          </p:cNvSpPr>
          <p:nvPr>
            <p:ph type="subTitle" idx="1"/>
          </p:nvPr>
        </p:nvSpPr>
        <p:spPr>
          <a:xfrm>
            <a:off x="6505400" y="3591800"/>
            <a:ext cx="4791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0342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401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787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1" cy="685800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68848" y="97473"/>
            <a:ext cx="2159962" cy="758655"/>
            <a:chOff x="72613" y="102798"/>
            <a:chExt cx="2278085" cy="800100"/>
          </a:xfrm>
        </p:grpSpPr>
        <p:sp>
          <p:nvSpPr>
            <p:cNvPr id="12" name="箭头: 下 11"/>
            <p:cNvSpPr/>
            <p:nvPr userDrawn="1"/>
          </p:nvSpPr>
          <p:spPr>
            <a:xfrm rot="16200000">
              <a:off x="1085850" y="-361950"/>
              <a:ext cx="800100" cy="172959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72613" y="241237"/>
              <a:ext cx="624195" cy="528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55" b="1" i="0" u="none" strike="noStrike" kern="1200" cap="none" spc="0" normalizeH="0" baseline="0" noProof="0" dirty="0">
                  <a:ln>
                    <a:noFill/>
                  </a:ln>
                  <a:solidFill>
                    <a:srgbClr val="C99911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01</a:t>
              </a:r>
              <a:endParaRPr kumimoji="0" lang="zh-CN" altLang="en-US" sz="2655" b="1" i="0" u="none" strike="noStrike" kern="1200" cap="none" spc="0" normalizeH="0" baseline="0" noProof="0" dirty="0">
                <a:ln>
                  <a:noFill/>
                </a:ln>
                <a:solidFill>
                  <a:srgbClr val="C9991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621101" y="325847"/>
              <a:ext cx="1626761" cy="343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7" b="1" i="0" u="none" strike="noStrike" kern="1200" cap="none" spc="0" normalizeH="0" baseline="0" noProof="0" dirty="0">
                  <a:ln>
                    <a:noFill/>
                  </a:ln>
                  <a:solidFill>
                    <a:srgbClr val="C99911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请输入你的题目</a:t>
              </a: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1006" y="6635660"/>
            <a:ext cx="12189993" cy="85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4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cent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831977" y="1420940"/>
            <a:ext cx="4264025" cy="23214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6096000" y="3770390"/>
            <a:ext cx="4264025" cy="23214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132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764582" y="1442608"/>
            <a:ext cx="1948179" cy="19476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7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6096795" y="1442608"/>
            <a:ext cx="1948179" cy="19476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7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4150354" y="3390279"/>
            <a:ext cx="1948179" cy="19476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7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9478017" y="3390279"/>
            <a:ext cx="1948179" cy="19476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7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634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676605" y="1309001"/>
            <a:ext cx="1800000" cy="18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/>
          </p:nvPr>
        </p:nvSpPr>
        <p:spPr>
          <a:xfrm>
            <a:off x="2481915" y="3118751"/>
            <a:ext cx="1800000" cy="18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4296542" y="1309001"/>
            <a:ext cx="1800000" cy="18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/>
          </p:nvPr>
        </p:nvSpPr>
        <p:spPr>
          <a:xfrm>
            <a:off x="6101851" y="3118751"/>
            <a:ext cx="1800000" cy="18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7909353" y="1309001"/>
            <a:ext cx="1800000" cy="18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9721013" y="3118751"/>
            <a:ext cx="1800000" cy="18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29242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theme" Target="../theme/theme6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5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73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</p:sldLayoutIdLst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6" indent="-304776" algn="l" defTabSz="121911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3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598F2-DE10-4E78-9981-56A6D77155F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6E4B0-D883-4752-A467-A24AA30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112" r:id="rId12"/>
    <p:sldLayoutId id="2147483675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11490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mc:AlternateContent xmlns:mc="http://schemas.openxmlformats.org/markup-compatibility/2006" xmlns:p14="http://schemas.microsoft.com/office/powerpoint/2010/main">
    <mc:Choice Requires="p14">
      <p:transition spd="slow" p14:dur="1750" advTm="4000">
        <p:blinds dir="vert"/>
      </p:transition>
    </mc:Choice>
    <mc:Fallback xmlns="">
      <p:transition spd="slow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0767" y="720000"/>
            <a:ext cx="92672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ckiest Guy"/>
              <a:buNone/>
              <a:defRPr sz="3000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●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○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■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●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○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■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●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○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Baloo 2"/>
              <a:buChar char="■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78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6233" y="717167"/>
            <a:ext cx="103404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D6E8F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D6E8F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549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  <p:sldLayoutId id="2147484090" r:id="rId18"/>
    <p:sldLayoutId id="2147484091" r:id="rId19"/>
    <p:sldLayoutId id="2147484092" r:id="rId20"/>
    <p:sldLayoutId id="2147484093" r:id="rId21"/>
    <p:sldLayoutId id="2147484094" r:id="rId22"/>
    <p:sldLayoutId id="2147484095" r:id="rId23"/>
    <p:sldLayoutId id="2147484096" r:id="rId24"/>
    <p:sldLayoutId id="2147484097" r:id="rId25"/>
    <p:sldLayoutId id="2147484098" r:id="rId26"/>
    <p:sldLayoutId id="2147484099" r:id="rId27"/>
    <p:sldLayoutId id="2147484100" r:id="rId28"/>
    <p:sldLayoutId id="2147484101" r:id="rId29"/>
    <p:sldLayoutId id="2147484102" r:id="rId30"/>
    <p:sldLayoutId id="2147484103" r:id="rId31"/>
    <p:sldLayoutId id="2147484104" r:id="rId32"/>
    <p:sldLayoutId id="2147484105" r:id="rId33"/>
    <p:sldLayoutId id="2147484106" r:id="rId34"/>
    <p:sldLayoutId id="2147484107" r:id="rId35"/>
    <p:sldLayoutId id="2147484108" r:id="rId36"/>
    <p:sldLayoutId id="2147484109" r:id="rId37"/>
    <p:sldLayoutId id="2147484110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2021/11/13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4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</p:sldLayoutIdLst>
  <p:txStyles>
    <p:titleStyle>
      <a:lvl1pPr algn="l" defTabSz="91427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570" indent="-228570" algn="l" defTabSz="9142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709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2847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599986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125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264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3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2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1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B1A2D46-C0A9-41B8-B07B-143EDC69E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7134"/>
          <a:stretch/>
        </p:blipFill>
        <p:spPr>
          <a:xfrm>
            <a:off x="1164692" y="654893"/>
            <a:ext cx="10333712" cy="47163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519129-FA64-460C-BB35-953FA683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13932" r="11556" b="12048"/>
          <a:stretch/>
        </p:blipFill>
        <p:spPr>
          <a:xfrm>
            <a:off x="8828290" y="3906667"/>
            <a:ext cx="3491136" cy="32627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071F56-C277-460E-B7FB-20D29834A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707" y="2326975"/>
            <a:ext cx="3590945" cy="37440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EE94F9-AC4C-4514-8132-0A529953822E}"/>
              </a:ext>
            </a:extLst>
          </p:cNvPr>
          <p:cNvSpPr txBox="1"/>
          <p:nvPr/>
        </p:nvSpPr>
        <p:spPr>
          <a:xfrm>
            <a:off x="1792765" y="2108558"/>
            <a:ext cx="9420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de Latin" panose="020A0A07050505020404" pitchFamily="18" charset="0"/>
                <a:ea typeface="仓耳青禾体-谷力 W05" panose="02020400000000000000" pitchFamily="18" charset="-122"/>
              </a:rPr>
              <a:t>Môn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de Latin" panose="020A0A07050505020404" pitchFamily="18" charset="0"/>
                <a:ea typeface="仓耳青禾体-谷力 W05" panose="02020400000000000000" pitchFamily="18" charset="-122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de Latin" panose="020A0A07050505020404" pitchFamily="18" charset="0"/>
                <a:ea typeface="仓耳青禾体-谷力 W05" panose="02020400000000000000" pitchFamily="18" charset="-122"/>
              </a:rPr>
              <a:t>Toán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Wide Latin" panose="020A0A07050505020404" pitchFamily="18" charset="0"/>
              <a:ea typeface="仓耳青禾体-谷力 W05" panose="02020400000000000000" pitchFamily="18" charset="-122"/>
            </a:endParaRPr>
          </a:p>
        </p:txBody>
      </p:sp>
      <p:sp>
        <p:nvSpPr>
          <p:cNvPr id="9" name="文本框 15">
            <a:extLst>
              <a:ext uri="{FF2B5EF4-FFF2-40B4-BE49-F238E27FC236}">
                <a16:creationId xmlns:a16="http://schemas.microsoft.com/office/drawing/2014/main" id="{DCEE94F9-AC4C-4514-8132-0A529953822E}"/>
              </a:ext>
            </a:extLst>
          </p:cNvPr>
          <p:cNvSpPr txBox="1"/>
          <p:nvPr/>
        </p:nvSpPr>
        <p:spPr>
          <a:xfrm>
            <a:off x="2877312" y="3906667"/>
            <a:ext cx="480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仓耳青禾体-谷力 W05" panose="02020400000000000000" pitchFamily="18" charset="-122"/>
                <a:cs typeface="Arial-SGK-TV" pitchFamily="2" charset="0"/>
              </a:rPr>
              <a:t>Giáo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仓耳青禾体-谷力 W05" panose="02020400000000000000" pitchFamily="18" charset="-122"/>
                <a:cs typeface="Arial-SGK-TV" pitchFamily="2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仓耳青禾体-谷力 W05" panose="02020400000000000000" pitchFamily="18" charset="-122"/>
                <a:cs typeface="Arial-SGK-TV" pitchFamily="2" charset="0"/>
              </a:rPr>
              <a:t>viên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仓耳青禾体-谷力 W05" panose="02020400000000000000" pitchFamily="18" charset="-122"/>
                <a:cs typeface="Arial-SGK-TV" pitchFamily="2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仓耳青禾体-谷力 W05" panose="02020400000000000000" pitchFamily="18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18196-039F-49C4-ABDD-8B707A3C4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8" y="140342"/>
            <a:ext cx="12008790" cy="2599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03875-5B80-467F-8442-ADE8BDAC4E79}"/>
              </a:ext>
            </a:extLst>
          </p:cNvPr>
          <p:cNvSpPr txBox="1"/>
          <p:nvPr/>
        </p:nvSpPr>
        <p:spPr>
          <a:xfrm>
            <a:off x="572250" y="3017779"/>
            <a:ext cx="4846315" cy="30190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2600" i="1" kern="0" dirty="0" err="1">
                <a:solidFill>
                  <a:srgbClr val="FF0000"/>
                </a:solidFill>
                <a:latin typeface="Arial"/>
              </a:rPr>
              <a:t>Tóm</a:t>
            </a:r>
            <a:r>
              <a:rPr lang="en-US" sz="2600" i="1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600" i="1" kern="0" dirty="0" err="1">
                <a:solidFill>
                  <a:srgbClr val="FF0000"/>
                </a:solidFill>
                <a:latin typeface="Arial"/>
              </a:rPr>
              <a:t>tắt</a:t>
            </a:r>
            <a:endParaRPr lang="en-US" sz="2600" i="1" kern="0" dirty="0">
              <a:solidFill>
                <a:srgbClr val="FF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Ngăn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: 9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quyển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sách</a:t>
            </a:r>
            <a:endParaRPr lang="en-US" sz="2600" kern="0" dirty="0">
              <a:solidFill>
                <a:prstClr val="black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Ngăn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dưới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nhiều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hơn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ngăn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: 3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quyển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sách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.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Ngăn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dưới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: …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quyển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Arial"/>
              </a:rPr>
              <a:t>sách</a:t>
            </a:r>
            <a:r>
              <a:rPr lang="en-US" sz="2600" kern="0" dirty="0">
                <a:solidFill>
                  <a:prstClr val="black"/>
                </a:solidFill>
                <a:latin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CAC1C2-3806-4B48-91E8-5D006D621589}"/>
              </a:ext>
            </a:extLst>
          </p:cNvPr>
          <p:cNvGrpSpPr/>
          <p:nvPr/>
        </p:nvGrpSpPr>
        <p:grpSpPr>
          <a:xfrm>
            <a:off x="6096000" y="3389757"/>
            <a:ext cx="5304237" cy="2727271"/>
            <a:chOff x="5966990" y="3799209"/>
            <a:chExt cx="5304237" cy="27272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1A1ADB-2ED9-4E84-A4D6-20FE7A4BE578}"/>
                </a:ext>
              </a:extLst>
            </p:cNvPr>
            <p:cNvSpPr txBox="1"/>
            <p:nvPr/>
          </p:nvSpPr>
          <p:spPr>
            <a:xfrm>
              <a:off x="5966990" y="3799209"/>
              <a:ext cx="5304237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Bài</a:t>
              </a:r>
              <a:r>
                <a:rPr kumimoji="0" lang="en-US" sz="26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giải</a:t>
              </a:r>
              <a:endPara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Ngăn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d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ư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ới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có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quyển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sách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là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: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        (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quyển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sách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)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Đáp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:  12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quyển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sách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BDFA39-C3CA-48A9-B860-4E4D0A068C05}"/>
                </a:ext>
              </a:extLst>
            </p:cNvPr>
            <p:cNvSpPr txBox="1"/>
            <p:nvPr/>
          </p:nvSpPr>
          <p:spPr>
            <a:xfrm>
              <a:off x="7080057" y="5248704"/>
              <a:ext cx="1909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9 </a:t>
              </a:r>
              <a:r>
                <a:rPr lang="en-US" sz="2800" kern="0" dirty="0">
                  <a:solidFill>
                    <a:prstClr val="black"/>
                  </a:solidFill>
                  <a:latin typeface="Arial"/>
                </a:rPr>
                <a:t>+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3 = 12 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577829-E577-4EAB-A3BE-34B5B0D7A3DD}"/>
              </a:ext>
            </a:extLst>
          </p:cNvPr>
          <p:cNvCxnSpPr>
            <a:cxnSpLocks/>
          </p:cNvCxnSpPr>
          <p:nvPr/>
        </p:nvCxnSpPr>
        <p:spPr>
          <a:xfrm flipV="1">
            <a:off x="2703343" y="1208808"/>
            <a:ext cx="2715222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466CAD-26CF-4C2B-AE71-E4788C372BDC}"/>
              </a:ext>
            </a:extLst>
          </p:cNvPr>
          <p:cNvCxnSpPr>
            <a:cxnSpLocks/>
          </p:cNvCxnSpPr>
          <p:nvPr/>
        </p:nvCxnSpPr>
        <p:spPr>
          <a:xfrm flipV="1">
            <a:off x="3177425" y="1745836"/>
            <a:ext cx="1767057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0C15F7-C697-4B93-9CCA-471EDCD816D6}"/>
              </a:ext>
            </a:extLst>
          </p:cNvPr>
          <p:cNvCxnSpPr>
            <a:cxnSpLocks/>
          </p:cNvCxnSpPr>
          <p:nvPr/>
        </p:nvCxnSpPr>
        <p:spPr>
          <a:xfrm flipV="1">
            <a:off x="6604938" y="1745834"/>
            <a:ext cx="2143180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8A9B25-ABED-4A57-AD2E-812F5FD9E766}"/>
              </a:ext>
            </a:extLst>
          </p:cNvPr>
          <p:cNvCxnSpPr>
            <a:cxnSpLocks/>
          </p:cNvCxnSpPr>
          <p:nvPr/>
        </p:nvCxnSpPr>
        <p:spPr>
          <a:xfrm flipV="1">
            <a:off x="1612024" y="2239947"/>
            <a:ext cx="5703176" cy="815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943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C7CC4-0D3E-44C5-AC0D-64548E630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0" y="-29496"/>
            <a:ext cx="9497961" cy="37125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956583-AE71-4D70-9EC3-CF676994E811}"/>
              </a:ext>
            </a:extLst>
          </p:cNvPr>
          <p:cNvGrpSpPr/>
          <p:nvPr/>
        </p:nvGrpSpPr>
        <p:grpSpPr>
          <a:xfrm>
            <a:off x="3234813" y="3846957"/>
            <a:ext cx="5304237" cy="2727271"/>
            <a:chOff x="5966990" y="3799209"/>
            <a:chExt cx="5304237" cy="27272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98EC28-AC4C-487B-A8C6-04E1AF62AE70}"/>
                </a:ext>
              </a:extLst>
            </p:cNvPr>
            <p:cNvSpPr txBox="1"/>
            <p:nvPr/>
          </p:nvSpPr>
          <p:spPr>
            <a:xfrm>
              <a:off x="5966990" y="3799209"/>
              <a:ext cx="5304237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Bài</a:t>
              </a:r>
              <a:r>
                <a:rPr kumimoji="0" lang="en-US" sz="26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giải</a:t>
              </a:r>
              <a:endPara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Xe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c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ứu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hoả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số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 cm 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là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: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        (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cm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)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 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Đáp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:  13 cm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983C3A-E736-4569-A7F7-0C555C92B8C1}"/>
                </a:ext>
              </a:extLst>
            </p:cNvPr>
            <p:cNvSpPr txBox="1"/>
            <p:nvPr/>
          </p:nvSpPr>
          <p:spPr>
            <a:xfrm>
              <a:off x="7664256" y="5293708"/>
              <a:ext cx="1909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8 + 5 =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43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思想气泡: 云 9"/>
          <p:cNvSpPr/>
          <p:nvPr/>
        </p:nvSpPr>
        <p:spPr>
          <a:xfrm rot="823193">
            <a:off x="4468143" y="604928"/>
            <a:ext cx="5401327" cy="3618889"/>
          </a:xfrm>
          <a:prstGeom prst="cloudCallout">
            <a:avLst/>
          </a:prstGeom>
          <a:solidFill>
            <a:srgbClr val="EAC84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 dirty="0">
              <a:solidFill>
                <a:prstClr val="white"/>
              </a:solidFill>
              <a:latin typeface="印品黑体" panose="00000500000000000000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30" y="2169834"/>
            <a:ext cx="5956210" cy="449966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520758" y="1758160"/>
            <a:ext cx="3296095" cy="114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826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印品黑体" panose="00000500000000000000" pitchFamily="2" charset="-122"/>
              </a:rPr>
              <a:t>Củng</a:t>
            </a:r>
            <a:r>
              <a:rPr lang="en-US" altLang="zh-CN" sz="682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印品黑体" panose="00000500000000000000" pitchFamily="2" charset="-122"/>
              </a:rPr>
              <a:t> </a:t>
            </a:r>
            <a:r>
              <a:rPr lang="en-US" altLang="zh-CN" sz="6826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印品黑体" panose="00000500000000000000" pitchFamily="2" charset="-122"/>
              </a:rPr>
              <a:t>cố</a:t>
            </a:r>
            <a:endParaRPr lang="zh-CN" altLang="en-US" sz="6826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016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2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3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3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3000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3000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7E1CE-1238-4FC8-AB4C-ADF3F6B62F81}"/>
              </a:ext>
            </a:extLst>
          </p:cNvPr>
          <p:cNvSpPr txBox="1"/>
          <p:nvPr/>
        </p:nvSpPr>
        <p:spPr>
          <a:xfrm>
            <a:off x="883761" y="878569"/>
            <a:ext cx="536496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1A9DD-9424-43FD-A260-5880A46F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6433280" y="401766"/>
            <a:ext cx="4387836" cy="253788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1FBC6A-A7B2-433D-AB71-3D91C2350828}"/>
              </a:ext>
            </a:extLst>
          </p:cNvPr>
          <p:cNvCxnSpPr>
            <a:cxnSpLocks/>
          </p:cNvCxnSpPr>
          <p:nvPr/>
        </p:nvCxnSpPr>
        <p:spPr>
          <a:xfrm>
            <a:off x="5245780" y="1414825"/>
            <a:ext cx="100294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4C7A2E-BA1B-4268-94AA-003A7A068F9E}"/>
              </a:ext>
            </a:extLst>
          </p:cNvPr>
          <p:cNvCxnSpPr>
            <a:cxnSpLocks/>
          </p:cNvCxnSpPr>
          <p:nvPr/>
        </p:nvCxnSpPr>
        <p:spPr>
          <a:xfrm>
            <a:off x="3257405" y="2589511"/>
            <a:ext cx="2991318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0B3E3C-E768-4D5C-B461-DFBEA84CBC92}"/>
              </a:ext>
            </a:extLst>
          </p:cNvPr>
          <p:cNvCxnSpPr>
            <a:cxnSpLocks/>
          </p:cNvCxnSpPr>
          <p:nvPr/>
        </p:nvCxnSpPr>
        <p:spPr>
          <a:xfrm flipV="1">
            <a:off x="2300446" y="1996716"/>
            <a:ext cx="2715222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A9F997-515E-4B65-B22A-FBB49514B872}"/>
              </a:ext>
            </a:extLst>
          </p:cNvPr>
          <p:cNvCxnSpPr>
            <a:cxnSpLocks/>
          </p:cNvCxnSpPr>
          <p:nvPr/>
        </p:nvCxnSpPr>
        <p:spPr>
          <a:xfrm>
            <a:off x="897616" y="1996716"/>
            <a:ext cx="79296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C3AE8A-C30A-4C22-92E0-00C93C86769F}"/>
              </a:ext>
            </a:extLst>
          </p:cNvPr>
          <p:cNvCxnSpPr>
            <a:cxnSpLocks/>
          </p:cNvCxnSpPr>
          <p:nvPr/>
        </p:nvCxnSpPr>
        <p:spPr>
          <a:xfrm flipV="1">
            <a:off x="2106483" y="2589511"/>
            <a:ext cx="1024967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D00C3D-E801-4A8E-8173-849F78C50F77}"/>
              </a:ext>
            </a:extLst>
          </p:cNvPr>
          <p:cNvCxnSpPr>
            <a:cxnSpLocks/>
          </p:cNvCxnSpPr>
          <p:nvPr/>
        </p:nvCxnSpPr>
        <p:spPr>
          <a:xfrm>
            <a:off x="1004416" y="3185256"/>
            <a:ext cx="2561826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C5892E-EC35-4434-B55B-8F3447CE6AB8}"/>
              </a:ext>
            </a:extLst>
          </p:cNvPr>
          <p:cNvSpPr txBox="1"/>
          <p:nvPr/>
        </p:nvSpPr>
        <p:spPr>
          <a:xfrm>
            <a:off x="883761" y="3429000"/>
            <a:ext cx="4290970" cy="241886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Nam: 9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2B6184-27A2-4F56-BCD4-1136FF88D705}"/>
              </a:ext>
            </a:extLst>
          </p:cNvPr>
          <p:cNvGrpSpPr/>
          <p:nvPr/>
        </p:nvGrpSpPr>
        <p:grpSpPr>
          <a:xfrm>
            <a:off x="5579385" y="3124120"/>
            <a:ext cx="5304237" cy="2727271"/>
            <a:chOff x="5966990" y="3799209"/>
            <a:chExt cx="5304237" cy="27272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1917AE-89AC-4E57-8E3E-0EE186CB13AF}"/>
                </a:ext>
              </a:extLst>
            </p:cNvPr>
            <p:cNvSpPr txBox="1"/>
            <p:nvPr/>
          </p:nvSpPr>
          <p:spPr>
            <a:xfrm>
              <a:off x="5966990" y="3799209"/>
              <a:ext cx="5304237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Bài</a:t>
              </a:r>
              <a:r>
                <a:rPr kumimoji="0" lang="en-US" sz="26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giải</a:t>
              </a:r>
              <a:endPara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nữ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của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bơi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(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Đáp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        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nữ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3" name="Rectangle: Rounded Corners 17">
              <a:extLst>
                <a:ext uri="{FF2B5EF4-FFF2-40B4-BE49-F238E27FC236}">
                  <a16:creationId xmlns:a16="http://schemas.microsoft.com/office/drawing/2014/main" id="{4D031423-B054-42F6-B9EB-555E6F779436}"/>
                </a:ext>
              </a:extLst>
            </p:cNvPr>
            <p:cNvSpPr/>
            <p:nvPr/>
          </p:nvSpPr>
          <p:spPr>
            <a:xfrm>
              <a:off x="8297087" y="5898503"/>
              <a:ext cx="644041" cy="43641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9F448A-75DF-45CF-B65C-7F7B6C5D9D9C}"/>
                </a:ext>
              </a:extLst>
            </p:cNvPr>
            <p:cNvGrpSpPr/>
            <p:nvPr/>
          </p:nvGrpSpPr>
          <p:grpSpPr>
            <a:xfrm>
              <a:off x="6969629" y="5275824"/>
              <a:ext cx="2483661" cy="492443"/>
              <a:chOff x="7014037" y="4894113"/>
              <a:chExt cx="2483661" cy="492443"/>
            </a:xfrm>
          </p:grpSpPr>
          <p:sp>
            <p:nvSpPr>
              <p:cNvPr id="15" name="Rectangle: Rounded Corners 19">
                <a:extLst>
                  <a:ext uri="{FF2B5EF4-FFF2-40B4-BE49-F238E27FC236}">
                    <a16:creationId xmlns:a16="http://schemas.microsoft.com/office/drawing/2014/main" id="{D74B2808-4D8F-4DA8-AB21-8057E7DEDDA6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7964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20">
                <a:extLst>
                  <a:ext uri="{FF2B5EF4-FFF2-40B4-BE49-F238E27FC236}">
                    <a16:creationId xmlns:a16="http://schemas.microsoft.com/office/drawing/2014/main" id="{A3998E28-6726-46D7-95DF-CE46E3FCC81E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7964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1EFD27-CA46-40FF-A540-E3856008C36C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        =</a:t>
                </a:r>
              </a:p>
            </p:txBody>
          </p:sp>
          <p:sp>
            <p:nvSpPr>
              <p:cNvPr id="18" name="Rectangle: Rounded Corners 22">
                <a:extLst>
                  <a:ext uri="{FF2B5EF4-FFF2-40B4-BE49-F238E27FC236}">
                    <a16:creationId xmlns:a16="http://schemas.microsoft.com/office/drawing/2014/main" id="{C995E8EF-79DF-48FA-8B8F-5DE1B0D893BB}"/>
                  </a:ext>
                </a:extLst>
              </p:cNvPr>
              <p:cNvSpPr/>
              <p:nvPr/>
            </p:nvSpPr>
            <p:spPr>
              <a:xfrm>
                <a:off x="8857555" y="4922071"/>
                <a:ext cx="640143" cy="43641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7964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32737EEC-69A3-4452-988F-F821B253C549}"/>
              </a:ext>
            </a:extLst>
          </p:cNvPr>
          <p:cNvSpPr/>
          <p:nvPr/>
        </p:nvSpPr>
        <p:spPr>
          <a:xfrm>
            <a:off x="6714833" y="4707981"/>
            <a:ext cx="177995" cy="3113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362547CD-391C-47A4-8D98-501E57FD30D6}"/>
              </a:ext>
            </a:extLst>
          </p:cNvPr>
          <p:cNvSpPr/>
          <p:nvPr/>
        </p:nvSpPr>
        <p:spPr>
          <a:xfrm>
            <a:off x="7636388" y="4695541"/>
            <a:ext cx="177995" cy="3113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: Rounded Corners 25">
            <a:extLst>
              <a:ext uri="{FF2B5EF4-FFF2-40B4-BE49-F238E27FC236}">
                <a16:creationId xmlns:a16="http://schemas.microsoft.com/office/drawing/2014/main" id="{086B9F3C-9691-4567-9A84-7DF0E659B621}"/>
              </a:ext>
            </a:extLst>
          </p:cNvPr>
          <p:cNvSpPr/>
          <p:nvPr/>
        </p:nvSpPr>
        <p:spPr>
          <a:xfrm>
            <a:off x="8453310" y="4642555"/>
            <a:ext cx="581895" cy="40930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: Rounded Corners 26">
            <a:extLst>
              <a:ext uri="{FF2B5EF4-FFF2-40B4-BE49-F238E27FC236}">
                <a16:creationId xmlns:a16="http://schemas.microsoft.com/office/drawing/2014/main" id="{276CA0F8-772C-47AA-A231-6DFCCF98DEB3}"/>
              </a:ext>
            </a:extLst>
          </p:cNvPr>
          <p:cNvSpPr/>
          <p:nvPr/>
        </p:nvSpPr>
        <p:spPr>
          <a:xfrm>
            <a:off x="7950258" y="5230668"/>
            <a:ext cx="581895" cy="40930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340">
            <a:extLst>
              <a:ext uri="{FF2B5EF4-FFF2-40B4-BE49-F238E27FC236}">
                <a16:creationId xmlns:a16="http://schemas.microsoft.com/office/drawing/2014/main" id="{37683795-5B30-4D63-8F3F-4B939BFA36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" y="414388"/>
            <a:ext cx="12102982" cy="6372479"/>
          </a:xfrm>
          <a:prstGeom prst="rect">
            <a:avLst/>
          </a:prstGeom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A69776A-5C77-4F9F-8C1E-B924A4D71061}"/>
              </a:ext>
            </a:extLst>
          </p:cNvPr>
          <p:cNvSpPr txBox="1"/>
          <p:nvPr/>
        </p:nvSpPr>
        <p:spPr>
          <a:xfrm>
            <a:off x="2191989" y="2048059"/>
            <a:ext cx="80599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Khởi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 </a:t>
            </a:r>
            <a:r>
              <a:rPr kumimoji="0" lang="en-US" altLang="zh-CN" sz="11500" b="1" i="0" u="none" strike="noStrike" kern="1200" cap="none" spc="30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851tegakizatsu" panose="02000600000000000000" pitchFamily="2" charset="-122"/>
              </a:rPr>
              <a:t>động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851tegakizatsu" panose="020006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CE0F12-5C8A-467E-A9F5-9DF759156C0A}"/>
              </a:ext>
            </a:extLst>
          </p:cNvPr>
          <p:cNvGrpSpPr/>
          <p:nvPr/>
        </p:nvGrpSpPr>
        <p:grpSpPr>
          <a:xfrm>
            <a:off x="2050008" y="659948"/>
            <a:ext cx="957897" cy="695165"/>
            <a:chOff x="1023938" y="938213"/>
            <a:chExt cx="1487488" cy="10795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477C3F-133A-47E2-A727-16D1C842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938213"/>
              <a:ext cx="1487488" cy="1079500"/>
            </a:xfrm>
            <a:custGeom>
              <a:avLst/>
              <a:gdLst>
                <a:gd name="T0" fmla="*/ 19 w 889"/>
                <a:gd name="T1" fmla="*/ 267 h 644"/>
                <a:gd name="T2" fmla="*/ 182 w 889"/>
                <a:gd name="T3" fmla="*/ 88 h 644"/>
                <a:gd name="T4" fmla="*/ 304 w 889"/>
                <a:gd name="T5" fmla="*/ 34 h 644"/>
                <a:gd name="T6" fmla="*/ 457 w 889"/>
                <a:gd name="T7" fmla="*/ 25 h 644"/>
                <a:gd name="T8" fmla="*/ 680 w 889"/>
                <a:gd name="T9" fmla="*/ 124 h 644"/>
                <a:gd name="T10" fmla="*/ 835 w 889"/>
                <a:gd name="T11" fmla="*/ 297 h 644"/>
                <a:gd name="T12" fmla="*/ 863 w 889"/>
                <a:gd name="T13" fmla="*/ 456 h 644"/>
                <a:gd name="T14" fmla="*/ 838 w 889"/>
                <a:gd name="T15" fmla="*/ 633 h 644"/>
                <a:gd name="T16" fmla="*/ 848 w 889"/>
                <a:gd name="T17" fmla="*/ 628 h 644"/>
                <a:gd name="T18" fmla="*/ 733 w 889"/>
                <a:gd name="T19" fmla="*/ 583 h 644"/>
                <a:gd name="T20" fmla="*/ 536 w 889"/>
                <a:gd name="T21" fmla="*/ 500 h 644"/>
                <a:gd name="T22" fmla="*/ 314 w 889"/>
                <a:gd name="T23" fmla="*/ 403 h 644"/>
                <a:gd name="T24" fmla="*/ 123 w 889"/>
                <a:gd name="T25" fmla="*/ 315 h 644"/>
                <a:gd name="T26" fmla="*/ 20 w 889"/>
                <a:gd name="T27" fmla="*/ 262 h 644"/>
                <a:gd name="T28" fmla="*/ 17 w 889"/>
                <a:gd name="T29" fmla="*/ 260 h 644"/>
                <a:gd name="T30" fmla="*/ 7 w 889"/>
                <a:gd name="T31" fmla="*/ 271 h 644"/>
                <a:gd name="T32" fmla="*/ 36 w 889"/>
                <a:gd name="T33" fmla="*/ 289 h 644"/>
                <a:gd name="T34" fmla="*/ 95 w 889"/>
                <a:gd name="T35" fmla="*/ 319 h 644"/>
                <a:gd name="T36" fmla="*/ 279 w 889"/>
                <a:gd name="T37" fmla="*/ 404 h 644"/>
                <a:gd name="T38" fmla="*/ 502 w 889"/>
                <a:gd name="T39" fmla="*/ 502 h 644"/>
                <a:gd name="T40" fmla="*/ 707 w 889"/>
                <a:gd name="T41" fmla="*/ 589 h 644"/>
                <a:gd name="T42" fmla="*/ 836 w 889"/>
                <a:gd name="T43" fmla="*/ 640 h 644"/>
                <a:gd name="T44" fmla="*/ 844 w 889"/>
                <a:gd name="T45" fmla="*/ 643 h 644"/>
                <a:gd name="T46" fmla="*/ 853 w 889"/>
                <a:gd name="T47" fmla="*/ 637 h 644"/>
                <a:gd name="T48" fmla="*/ 858 w 889"/>
                <a:gd name="T49" fmla="*/ 316 h 644"/>
                <a:gd name="T50" fmla="*/ 713 w 889"/>
                <a:gd name="T51" fmla="*/ 129 h 644"/>
                <a:gd name="T52" fmla="*/ 488 w 889"/>
                <a:gd name="T53" fmla="*/ 17 h 644"/>
                <a:gd name="T54" fmla="*/ 334 w 889"/>
                <a:gd name="T55" fmla="*/ 11 h 644"/>
                <a:gd name="T56" fmla="*/ 198 w 889"/>
                <a:gd name="T57" fmla="*/ 61 h 644"/>
                <a:gd name="T58" fmla="*/ 5 w 889"/>
                <a:gd name="T59" fmla="*/ 263 h 644"/>
                <a:gd name="T60" fmla="*/ 19 w 889"/>
                <a:gd name="T61" fmla="*/ 2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9" h="644">
                  <a:moveTo>
                    <a:pt x="19" y="267"/>
                  </a:moveTo>
                  <a:cubicBezTo>
                    <a:pt x="47" y="188"/>
                    <a:pt x="111" y="129"/>
                    <a:pt x="182" y="88"/>
                  </a:cubicBezTo>
                  <a:cubicBezTo>
                    <a:pt x="220" y="65"/>
                    <a:pt x="262" y="47"/>
                    <a:pt x="304" y="34"/>
                  </a:cubicBezTo>
                  <a:cubicBezTo>
                    <a:pt x="355" y="19"/>
                    <a:pt x="405" y="15"/>
                    <a:pt x="457" y="25"/>
                  </a:cubicBezTo>
                  <a:cubicBezTo>
                    <a:pt x="537" y="41"/>
                    <a:pt x="613" y="77"/>
                    <a:pt x="680" y="124"/>
                  </a:cubicBezTo>
                  <a:cubicBezTo>
                    <a:pt x="743" y="168"/>
                    <a:pt x="804" y="225"/>
                    <a:pt x="835" y="297"/>
                  </a:cubicBezTo>
                  <a:cubicBezTo>
                    <a:pt x="856" y="346"/>
                    <a:pt x="862" y="403"/>
                    <a:pt x="863" y="456"/>
                  </a:cubicBezTo>
                  <a:cubicBezTo>
                    <a:pt x="863" y="516"/>
                    <a:pt x="853" y="576"/>
                    <a:pt x="838" y="633"/>
                  </a:cubicBezTo>
                  <a:cubicBezTo>
                    <a:pt x="841" y="632"/>
                    <a:pt x="845" y="630"/>
                    <a:pt x="848" y="628"/>
                  </a:cubicBezTo>
                  <a:cubicBezTo>
                    <a:pt x="809" y="616"/>
                    <a:pt x="771" y="599"/>
                    <a:pt x="733" y="583"/>
                  </a:cubicBezTo>
                  <a:cubicBezTo>
                    <a:pt x="667" y="556"/>
                    <a:pt x="601" y="528"/>
                    <a:pt x="536" y="500"/>
                  </a:cubicBezTo>
                  <a:cubicBezTo>
                    <a:pt x="461" y="468"/>
                    <a:pt x="388" y="436"/>
                    <a:pt x="314" y="403"/>
                  </a:cubicBezTo>
                  <a:cubicBezTo>
                    <a:pt x="250" y="374"/>
                    <a:pt x="186" y="345"/>
                    <a:pt x="123" y="315"/>
                  </a:cubicBezTo>
                  <a:cubicBezTo>
                    <a:pt x="88" y="299"/>
                    <a:pt x="51" y="284"/>
                    <a:pt x="20" y="262"/>
                  </a:cubicBezTo>
                  <a:cubicBezTo>
                    <a:pt x="17" y="260"/>
                    <a:pt x="20" y="262"/>
                    <a:pt x="17" y="260"/>
                  </a:cubicBezTo>
                  <a:cubicBezTo>
                    <a:pt x="10" y="253"/>
                    <a:pt x="0" y="264"/>
                    <a:pt x="7" y="271"/>
                  </a:cubicBezTo>
                  <a:cubicBezTo>
                    <a:pt x="15" y="278"/>
                    <a:pt x="26" y="284"/>
                    <a:pt x="36" y="289"/>
                  </a:cubicBezTo>
                  <a:cubicBezTo>
                    <a:pt x="55" y="299"/>
                    <a:pt x="75" y="309"/>
                    <a:pt x="95" y="319"/>
                  </a:cubicBezTo>
                  <a:cubicBezTo>
                    <a:pt x="156" y="348"/>
                    <a:pt x="218" y="376"/>
                    <a:pt x="279" y="404"/>
                  </a:cubicBezTo>
                  <a:cubicBezTo>
                    <a:pt x="353" y="437"/>
                    <a:pt x="428" y="470"/>
                    <a:pt x="502" y="502"/>
                  </a:cubicBezTo>
                  <a:cubicBezTo>
                    <a:pt x="570" y="531"/>
                    <a:pt x="638" y="560"/>
                    <a:pt x="707" y="589"/>
                  </a:cubicBezTo>
                  <a:cubicBezTo>
                    <a:pt x="749" y="607"/>
                    <a:pt x="792" y="625"/>
                    <a:pt x="836" y="640"/>
                  </a:cubicBezTo>
                  <a:cubicBezTo>
                    <a:pt x="838" y="641"/>
                    <a:pt x="841" y="642"/>
                    <a:pt x="844" y="643"/>
                  </a:cubicBezTo>
                  <a:cubicBezTo>
                    <a:pt x="847" y="644"/>
                    <a:pt x="852" y="641"/>
                    <a:pt x="853" y="637"/>
                  </a:cubicBezTo>
                  <a:cubicBezTo>
                    <a:pt x="880" y="533"/>
                    <a:pt x="889" y="421"/>
                    <a:pt x="858" y="316"/>
                  </a:cubicBezTo>
                  <a:cubicBezTo>
                    <a:pt x="835" y="239"/>
                    <a:pt x="775" y="177"/>
                    <a:pt x="713" y="129"/>
                  </a:cubicBezTo>
                  <a:cubicBezTo>
                    <a:pt x="646" y="78"/>
                    <a:pt x="570" y="38"/>
                    <a:pt x="488" y="17"/>
                  </a:cubicBezTo>
                  <a:cubicBezTo>
                    <a:pt x="438" y="4"/>
                    <a:pt x="386" y="0"/>
                    <a:pt x="334" y="11"/>
                  </a:cubicBezTo>
                  <a:cubicBezTo>
                    <a:pt x="287" y="21"/>
                    <a:pt x="241" y="39"/>
                    <a:pt x="198" y="61"/>
                  </a:cubicBezTo>
                  <a:cubicBezTo>
                    <a:pt x="114" y="105"/>
                    <a:pt x="37" y="171"/>
                    <a:pt x="5" y="263"/>
                  </a:cubicBezTo>
                  <a:cubicBezTo>
                    <a:pt x="1" y="272"/>
                    <a:pt x="16" y="276"/>
                    <a:pt x="19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17572ED-DF9C-4186-ABFC-5757C8EE5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88" y="1147763"/>
              <a:ext cx="693738" cy="534988"/>
            </a:xfrm>
            <a:custGeom>
              <a:avLst/>
              <a:gdLst>
                <a:gd name="T0" fmla="*/ 19 w 414"/>
                <a:gd name="T1" fmla="*/ 138 h 319"/>
                <a:gd name="T2" fmla="*/ 219 w 414"/>
                <a:gd name="T3" fmla="*/ 29 h 319"/>
                <a:gd name="T4" fmla="*/ 388 w 414"/>
                <a:gd name="T5" fmla="*/ 151 h 319"/>
                <a:gd name="T6" fmla="*/ 399 w 414"/>
                <a:gd name="T7" fmla="*/ 226 h 319"/>
                <a:gd name="T8" fmla="*/ 398 w 414"/>
                <a:gd name="T9" fmla="*/ 310 h 319"/>
                <a:gd name="T10" fmla="*/ 407 w 414"/>
                <a:gd name="T11" fmla="*/ 303 h 319"/>
                <a:gd name="T12" fmla="*/ 254 w 414"/>
                <a:gd name="T13" fmla="*/ 240 h 319"/>
                <a:gd name="T14" fmla="*/ 168 w 414"/>
                <a:gd name="T15" fmla="*/ 207 h 319"/>
                <a:gd name="T16" fmla="*/ 97 w 414"/>
                <a:gd name="T17" fmla="*/ 171 h 319"/>
                <a:gd name="T18" fmla="*/ 16 w 414"/>
                <a:gd name="T19" fmla="*/ 128 h 319"/>
                <a:gd name="T20" fmla="*/ 8 w 414"/>
                <a:gd name="T21" fmla="*/ 141 h 319"/>
                <a:gd name="T22" fmla="*/ 80 w 414"/>
                <a:gd name="T23" fmla="*/ 179 h 319"/>
                <a:gd name="T24" fmla="*/ 152 w 414"/>
                <a:gd name="T25" fmla="*/ 216 h 319"/>
                <a:gd name="T26" fmla="*/ 234 w 414"/>
                <a:gd name="T27" fmla="*/ 249 h 319"/>
                <a:gd name="T28" fmla="*/ 313 w 414"/>
                <a:gd name="T29" fmla="*/ 281 h 319"/>
                <a:gd name="T30" fmla="*/ 403 w 414"/>
                <a:gd name="T31" fmla="*/ 317 h 319"/>
                <a:gd name="T32" fmla="*/ 413 w 414"/>
                <a:gd name="T33" fmla="*/ 310 h 319"/>
                <a:gd name="T34" fmla="*/ 414 w 414"/>
                <a:gd name="T35" fmla="*/ 226 h 319"/>
                <a:gd name="T36" fmla="*/ 405 w 414"/>
                <a:gd name="T37" fmla="*/ 155 h 319"/>
                <a:gd name="T38" fmla="*/ 339 w 414"/>
                <a:gd name="T39" fmla="*/ 60 h 319"/>
                <a:gd name="T40" fmla="*/ 110 w 414"/>
                <a:gd name="T41" fmla="*/ 37 h 319"/>
                <a:gd name="T42" fmla="*/ 6 w 414"/>
                <a:gd name="T43" fmla="*/ 131 h 319"/>
                <a:gd name="T44" fmla="*/ 19 w 414"/>
                <a:gd name="T45" fmla="*/ 13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4" h="319">
                  <a:moveTo>
                    <a:pt x="19" y="138"/>
                  </a:moveTo>
                  <a:cubicBezTo>
                    <a:pt x="61" y="71"/>
                    <a:pt x="138" y="25"/>
                    <a:pt x="219" y="29"/>
                  </a:cubicBezTo>
                  <a:cubicBezTo>
                    <a:pt x="292" y="32"/>
                    <a:pt x="363" y="82"/>
                    <a:pt x="388" y="151"/>
                  </a:cubicBezTo>
                  <a:cubicBezTo>
                    <a:pt x="396" y="175"/>
                    <a:pt x="398" y="201"/>
                    <a:pt x="399" y="226"/>
                  </a:cubicBezTo>
                  <a:cubicBezTo>
                    <a:pt x="399" y="254"/>
                    <a:pt x="398" y="282"/>
                    <a:pt x="398" y="310"/>
                  </a:cubicBezTo>
                  <a:cubicBezTo>
                    <a:pt x="401" y="307"/>
                    <a:pt x="404" y="305"/>
                    <a:pt x="407" y="303"/>
                  </a:cubicBezTo>
                  <a:cubicBezTo>
                    <a:pt x="356" y="283"/>
                    <a:pt x="305" y="260"/>
                    <a:pt x="254" y="240"/>
                  </a:cubicBezTo>
                  <a:cubicBezTo>
                    <a:pt x="226" y="229"/>
                    <a:pt x="197" y="219"/>
                    <a:pt x="168" y="207"/>
                  </a:cubicBezTo>
                  <a:cubicBezTo>
                    <a:pt x="144" y="196"/>
                    <a:pt x="121" y="183"/>
                    <a:pt x="97" y="171"/>
                  </a:cubicBezTo>
                  <a:cubicBezTo>
                    <a:pt x="69" y="158"/>
                    <a:pt x="41" y="145"/>
                    <a:pt x="16" y="128"/>
                  </a:cubicBezTo>
                  <a:cubicBezTo>
                    <a:pt x="8" y="122"/>
                    <a:pt x="0" y="135"/>
                    <a:pt x="8" y="141"/>
                  </a:cubicBezTo>
                  <a:cubicBezTo>
                    <a:pt x="31" y="156"/>
                    <a:pt x="56" y="168"/>
                    <a:pt x="80" y="179"/>
                  </a:cubicBezTo>
                  <a:cubicBezTo>
                    <a:pt x="104" y="191"/>
                    <a:pt x="127" y="205"/>
                    <a:pt x="152" y="216"/>
                  </a:cubicBezTo>
                  <a:cubicBezTo>
                    <a:pt x="179" y="228"/>
                    <a:pt x="207" y="238"/>
                    <a:pt x="234" y="249"/>
                  </a:cubicBezTo>
                  <a:cubicBezTo>
                    <a:pt x="261" y="259"/>
                    <a:pt x="287" y="270"/>
                    <a:pt x="313" y="281"/>
                  </a:cubicBezTo>
                  <a:cubicBezTo>
                    <a:pt x="343" y="293"/>
                    <a:pt x="373" y="306"/>
                    <a:pt x="403" y="317"/>
                  </a:cubicBezTo>
                  <a:cubicBezTo>
                    <a:pt x="408" y="319"/>
                    <a:pt x="413" y="314"/>
                    <a:pt x="413" y="310"/>
                  </a:cubicBezTo>
                  <a:cubicBezTo>
                    <a:pt x="413" y="282"/>
                    <a:pt x="414" y="254"/>
                    <a:pt x="414" y="226"/>
                  </a:cubicBezTo>
                  <a:cubicBezTo>
                    <a:pt x="414" y="202"/>
                    <a:pt x="412" y="178"/>
                    <a:pt x="405" y="155"/>
                  </a:cubicBezTo>
                  <a:cubicBezTo>
                    <a:pt x="393" y="117"/>
                    <a:pt x="369" y="84"/>
                    <a:pt x="339" y="60"/>
                  </a:cubicBezTo>
                  <a:cubicBezTo>
                    <a:pt x="273" y="7"/>
                    <a:pt x="185" y="0"/>
                    <a:pt x="110" y="37"/>
                  </a:cubicBezTo>
                  <a:cubicBezTo>
                    <a:pt x="67" y="57"/>
                    <a:pt x="31" y="90"/>
                    <a:pt x="6" y="131"/>
                  </a:cubicBezTo>
                  <a:cubicBezTo>
                    <a:pt x="0" y="139"/>
                    <a:pt x="13" y="146"/>
                    <a:pt x="19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DAD6D77-2E40-419A-A03B-B0F1EC2C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1330325"/>
              <a:ext cx="55563" cy="76200"/>
            </a:xfrm>
            <a:custGeom>
              <a:avLst/>
              <a:gdLst>
                <a:gd name="T0" fmla="*/ 15 w 33"/>
                <a:gd name="T1" fmla="*/ 9 h 45"/>
                <a:gd name="T2" fmla="*/ 4 w 33"/>
                <a:gd name="T3" fmla="*/ 29 h 45"/>
                <a:gd name="T4" fmla="*/ 18 w 33"/>
                <a:gd name="T5" fmla="*/ 37 h 45"/>
                <a:gd name="T6" fmla="*/ 29 w 33"/>
                <a:gd name="T7" fmla="*/ 16 h 45"/>
                <a:gd name="T8" fmla="*/ 15 w 33"/>
                <a:gd name="T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5">
                  <a:moveTo>
                    <a:pt x="15" y="9"/>
                  </a:moveTo>
                  <a:cubicBezTo>
                    <a:pt x="12" y="16"/>
                    <a:pt x="8" y="22"/>
                    <a:pt x="4" y="29"/>
                  </a:cubicBezTo>
                  <a:cubicBezTo>
                    <a:pt x="0" y="38"/>
                    <a:pt x="13" y="45"/>
                    <a:pt x="18" y="37"/>
                  </a:cubicBezTo>
                  <a:cubicBezTo>
                    <a:pt x="21" y="30"/>
                    <a:pt x="25" y="23"/>
                    <a:pt x="29" y="16"/>
                  </a:cubicBezTo>
                  <a:cubicBezTo>
                    <a:pt x="33" y="8"/>
                    <a:pt x="20" y="0"/>
                    <a:pt x="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C02FBB1-A6DB-4392-962A-639B3412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" y="1397000"/>
              <a:ext cx="60325" cy="80963"/>
            </a:xfrm>
            <a:custGeom>
              <a:avLst/>
              <a:gdLst>
                <a:gd name="T0" fmla="*/ 18 w 36"/>
                <a:gd name="T1" fmla="*/ 9 h 49"/>
                <a:gd name="T2" fmla="*/ 6 w 36"/>
                <a:gd name="T3" fmla="*/ 34 h 49"/>
                <a:gd name="T4" fmla="*/ 19 w 36"/>
                <a:gd name="T5" fmla="*/ 41 h 49"/>
                <a:gd name="T6" fmla="*/ 33 w 36"/>
                <a:gd name="T7" fmla="*/ 13 h 49"/>
                <a:gd name="T8" fmla="*/ 18 w 36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18" y="9"/>
                  </a:moveTo>
                  <a:cubicBezTo>
                    <a:pt x="15" y="18"/>
                    <a:pt x="11" y="26"/>
                    <a:pt x="6" y="34"/>
                  </a:cubicBezTo>
                  <a:cubicBezTo>
                    <a:pt x="0" y="42"/>
                    <a:pt x="13" y="49"/>
                    <a:pt x="19" y="41"/>
                  </a:cubicBezTo>
                  <a:cubicBezTo>
                    <a:pt x="25" y="33"/>
                    <a:pt x="30" y="23"/>
                    <a:pt x="33" y="13"/>
                  </a:cubicBezTo>
                  <a:cubicBezTo>
                    <a:pt x="36" y="4"/>
                    <a:pt x="21" y="0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6EF5886-D701-4471-9093-46AD2BB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300" y="1462088"/>
              <a:ext cx="55563" cy="79375"/>
            </a:xfrm>
            <a:custGeom>
              <a:avLst/>
              <a:gdLst>
                <a:gd name="T0" fmla="*/ 16 w 34"/>
                <a:gd name="T1" fmla="*/ 9 h 48"/>
                <a:gd name="T2" fmla="*/ 5 w 34"/>
                <a:gd name="T3" fmla="*/ 32 h 48"/>
                <a:gd name="T4" fmla="*/ 18 w 34"/>
                <a:gd name="T5" fmla="*/ 40 h 48"/>
                <a:gd name="T6" fmla="*/ 30 w 34"/>
                <a:gd name="T7" fmla="*/ 13 h 48"/>
                <a:gd name="T8" fmla="*/ 16 w 3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16" y="9"/>
                  </a:moveTo>
                  <a:cubicBezTo>
                    <a:pt x="13" y="17"/>
                    <a:pt x="9" y="25"/>
                    <a:pt x="5" y="32"/>
                  </a:cubicBezTo>
                  <a:cubicBezTo>
                    <a:pt x="0" y="41"/>
                    <a:pt x="13" y="48"/>
                    <a:pt x="18" y="40"/>
                  </a:cubicBezTo>
                  <a:cubicBezTo>
                    <a:pt x="23" y="32"/>
                    <a:pt x="27" y="22"/>
                    <a:pt x="30" y="13"/>
                  </a:cubicBezTo>
                  <a:cubicBezTo>
                    <a:pt x="34" y="4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25EA87A-5F56-41BC-B652-696EA7D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5" y="1530350"/>
              <a:ext cx="42863" cy="71438"/>
            </a:xfrm>
            <a:custGeom>
              <a:avLst/>
              <a:gdLst>
                <a:gd name="T0" fmla="*/ 8 w 25"/>
                <a:gd name="T1" fmla="*/ 9 h 43"/>
                <a:gd name="T2" fmla="*/ 2 w 25"/>
                <a:gd name="T3" fmla="*/ 31 h 43"/>
                <a:gd name="T4" fmla="*/ 4 w 25"/>
                <a:gd name="T5" fmla="*/ 42 h 43"/>
                <a:gd name="T6" fmla="*/ 15 w 25"/>
                <a:gd name="T7" fmla="*/ 39 h 43"/>
                <a:gd name="T8" fmla="*/ 23 w 25"/>
                <a:gd name="T9" fmla="*/ 13 h 43"/>
                <a:gd name="T10" fmla="*/ 8 w 25"/>
                <a:gd name="T1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3">
                  <a:moveTo>
                    <a:pt x="8" y="9"/>
                  </a:moveTo>
                  <a:cubicBezTo>
                    <a:pt x="7" y="17"/>
                    <a:pt x="5" y="24"/>
                    <a:pt x="2" y="31"/>
                  </a:cubicBezTo>
                  <a:cubicBezTo>
                    <a:pt x="0" y="35"/>
                    <a:pt x="0" y="39"/>
                    <a:pt x="4" y="42"/>
                  </a:cubicBezTo>
                  <a:cubicBezTo>
                    <a:pt x="7" y="43"/>
                    <a:pt x="13" y="43"/>
                    <a:pt x="15" y="39"/>
                  </a:cubicBezTo>
                  <a:cubicBezTo>
                    <a:pt x="18" y="31"/>
                    <a:pt x="21" y="22"/>
                    <a:pt x="23" y="13"/>
                  </a:cubicBezTo>
                  <a:cubicBezTo>
                    <a:pt x="25" y="4"/>
                    <a:pt x="10" y="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7732176-D3CD-49FD-8947-C0A4B253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1595438"/>
              <a:ext cx="44450" cy="61913"/>
            </a:xfrm>
            <a:custGeom>
              <a:avLst/>
              <a:gdLst>
                <a:gd name="T0" fmla="*/ 10 w 27"/>
                <a:gd name="T1" fmla="*/ 9 h 37"/>
                <a:gd name="T2" fmla="*/ 3 w 27"/>
                <a:gd name="T3" fmla="*/ 25 h 37"/>
                <a:gd name="T4" fmla="*/ 5 w 27"/>
                <a:gd name="T5" fmla="*/ 35 h 37"/>
                <a:gd name="T6" fmla="*/ 16 w 27"/>
                <a:gd name="T7" fmla="*/ 32 h 37"/>
                <a:gd name="T8" fmla="*/ 25 w 27"/>
                <a:gd name="T9" fmla="*/ 13 h 37"/>
                <a:gd name="T10" fmla="*/ 10 w 27"/>
                <a:gd name="T1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7">
                  <a:moveTo>
                    <a:pt x="10" y="9"/>
                  </a:moveTo>
                  <a:cubicBezTo>
                    <a:pt x="8" y="15"/>
                    <a:pt x="6" y="20"/>
                    <a:pt x="3" y="25"/>
                  </a:cubicBezTo>
                  <a:cubicBezTo>
                    <a:pt x="0" y="28"/>
                    <a:pt x="2" y="33"/>
                    <a:pt x="5" y="35"/>
                  </a:cubicBezTo>
                  <a:cubicBezTo>
                    <a:pt x="9" y="37"/>
                    <a:pt x="13" y="36"/>
                    <a:pt x="16" y="32"/>
                  </a:cubicBezTo>
                  <a:cubicBezTo>
                    <a:pt x="20" y="26"/>
                    <a:pt x="23" y="20"/>
                    <a:pt x="25" y="13"/>
                  </a:cubicBezTo>
                  <a:cubicBezTo>
                    <a:pt x="27" y="4"/>
                    <a:pt x="13" y="0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8BED4226-9638-4D34-A305-69A08797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400" y="1655763"/>
              <a:ext cx="41275" cy="63500"/>
            </a:xfrm>
            <a:custGeom>
              <a:avLst/>
              <a:gdLst>
                <a:gd name="T0" fmla="*/ 7 w 24"/>
                <a:gd name="T1" fmla="*/ 9 h 38"/>
                <a:gd name="T2" fmla="*/ 2 w 24"/>
                <a:gd name="T3" fmla="*/ 26 h 38"/>
                <a:gd name="T4" fmla="*/ 4 w 24"/>
                <a:gd name="T5" fmla="*/ 36 h 38"/>
                <a:gd name="T6" fmla="*/ 15 w 24"/>
                <a:gd name="T7" fmla="*/ 34 h 38"/>
                <a:gd name="T8" fmla="*/ 22 w 24"/>
                <a:gd name="T9" fmla="*/ 13 h 38"/>
                <a:gd name="T10" fmla="*/ 7 w 24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7" y="9"/>
                  </a:moveTo>
                  <a:cubicBezTo>
                    <a:pt x="6" y="15"/>
                    <a:pt x="4" y="21"/>
                    <a:pt x="2" y="26"/>
                  </a:cubicBezTo>
                  <a:cubicBezTo>
                    <a:pt x="0" y="30"/>
                    <a:pt x="0" y="34"/>
                    <a:pt x="4" y="36"/>
                  </a:cubicBezTo>
                  <a:cubicBezTo>
                    <a:pt x="8" y="38"/>
                    <a:pt x="13" y="37"/>
                    <a:pt x="15" y="34"/>
                  </a:cubicBezTo>
                  <a:cubicBezTo>
                    <a:pt x="18" y="27"/>
                    <a:pt x="20" y="20"/>
                    <a:pt x="22" y="13"/>
                  </a:cubicBezTo>
                  <a:cubicBezTo>
                    <a:pt x="24" y="4"/>
                    <a:pt x="10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DB487EA-78C6-44D8-8D48-089AD51C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1728788"/>
              <a:ext cx="38100" cy="50800"/>
            </a:xfrm>
            <a:custGeom>
              <a:avLst/>
              <a:gdLst>
                <a:gd name="T0" fmla="*/ 9 w 23"/>
                <a:gd name="T1" fmla="*/ 5 h 31"/>
                <a:gd name="T2" fmla="*/ 2 w 23"/>
                <a:gd name="T3" fmla="*/ 19 h 31"/>
                <a:gd name="T4" fmla="*/ 5 w 23"/>
                <a:gd name="T5" fmla="*/ 29 h 31"/>
                <a:gd name="T6" fmla="*/ 15 w 23"/>
                <a:gd name="T7" fmla="*/ 27 h 31"/>
                <a:gd name="T8" fmla="*/ 22 w 23"/>
                <a:gd name="T9" fmla="*/ 12 h 31"/>
                <a:gd name="T10" fmla="*/ 19 w 23"/>
                <a:gd name="T11" fmla="*/ 2 h 31"/>
                <a:gd name="T12" fmla="*/ 9 w 23"/>
                <a:gd name="T13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1">
                  <a:moveTo>
                    <a:pt x="9" y="5"/>
                  </a:moveTo>
                  <a:cubicBezTo>
                    <a:pt x="6" y="9"/>
                    <a:pt x="4" y="14"/>
                    <a:pt x="2" y="19"/>
                  </a:cubicBezTo>
                  <a:cubicBezTo>
                    <a:pt x="0" y="23"/>
                    <a:pt x="1" y="27"/>
                    <a:pt x="5" y="29"/>
                  </a:cubicBezTo>
                  <a:cubicBezTo>
                    <a:pt x="8" y="31"/>
                    <a:pt x="13" y="30"/>
                    <a:pt x="15" y="27"/>
                  </a:cubicBezTo>
                  <a:cubicBezTo>
                    <a:pt x="17" y="22"/>
                    <a:pt x="19" y="17"/>
                    <a:pt x="22" y="12"/>
                  </a:cubicBezTo>
                  <a:cubicBezTo>
                    <a:pt x="23" y="9"/>
                    <a:pt x="23" y="4"/>
                    <a:pt x="19" y="2"/>
                  </a:cubicBezTo>
                  <a:cubicBezTo>
                    <a:pt x="16" y="0"/>
                    <a:pt x="10" y="1"/>
                    <a:pt x="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F6FEC49-F431-40E7-86F0-AAFB10B2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768475"/>
              <a:ext cx="49213" cy="71438"/>
            </a:xfrm>
            <a:custGeom>
              <a:avLst/>
              <a:gdLst>
                <a:gd name="T0" fmla="*/ 12 w 29"/>
                <a:gd name="T1" fmla="*/ 9 h 43"/>
                <a:gd name="T2" fmla="*/ 4 w 29"/>
                <a:gd name="T3" fmla="*/ 27 h 43"/>
                <a:gd name="T4" fmla="*/ 17 w 29"/>
                <a:gd name="T5" fmla="*/ 34 h 43"/>
                <a:gd name="T6" fmla="*/ 26 w 29"/>
                <a:gd name="T7" fmla="*/ 13 h 43"/>
                <a:gd name="T8" fmla="*/ 12 w 29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12" y="9"/>
                  </a:moveTo>
                  <a:cubicBezTo>
                    <a:pt x="10" y="15"/>
                    <a:pt x="7" y="21"/>
                    <a:pt x="4" y="27"/>
                  </a:cubicBezTo>
                  <a:cubicBezTo>
                    <a:pt x="0" y="35"/>
                    <a:pt x="13" y="43"/>
                    <a:pt x="17" y="34"/>
                  </a:cubicBezTo>
                  <a:cubicBezTo>
                    <a:pt x="21" y="27"/>
                    <a:pt x="24" y="20"/>
                    <a:pt x="26" y="13"/>
                  </a:cubicBezTo>
                  <a:cubicBezTo>
                    <a:pt x="29" y="4"/>
                    <a:pt x="15" y="0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C0A7DE3-44AD-45C5-B70A-6CA9D8DB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1830388"/>
              <a:ext cx="39688" cy="58738"/>
            </a:xfrm>
            <a:custGeom>
              <a:avLst/>
              <a:gdLst>
                <a:gd name="T0" fmla="*/ 7 w 24"/>
                <a:gd name="T1" fmla="*/ 9 h 35"/>
                <a:gd name="T2" fmla="*/ 2 w 24"/>
                <a:gd name="T3" fmla="*/ 23 h 35"/>
                <a:gd name="T4" fmla="*/ 5 w 24"/>
                <a:gd name="T5" fmla="*/ 34 h 35"/>
                <a:gd name="T6" fmla="*/ 15 w 24"/>
                <a:gd name="T7" fmla="*/ 31 h 35"/>
                <a:gd name="T8" fmla="*/ 21 w 24"/>
                <a:gd name="T9" fmla="*/ 13 h 35"/>
                <a:gd name="T10" fmla="*/ 7 w 24"/>
                <a:gd name="T11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5">
                  <a:moveTo>
                    <a:pt x="7" y="9"/>
                  </a:moveTo>
                  <a:cubicBezTo>
                    <a:pt x="6" y="14"/>
                    <a:pt x="4" y="19"/>
                    <a:pt x="2" y="23"/>
                  </a:cubicBezTo>
                  <a:cubicBezTo>
                    <a:pt x="0" y="27"/>
                    <a:pt x="1" y="31"/>
                    <a:pt x="5" y="34"/>
                  </a:cubicBezTo>
                  <a:cubicBezTo>
                    <a:pt x="8" y="35"/>
                    <a:pt x="13" y="35"/>
                    <a:pt x="15" y="31"/>
                  </a:cubicBezTo>
                  <a:cubicBezTo>
                    <a:pt x="18" y="25"/>
                    <a:pt x="20" y="19"/>
                    <a:pt x="21" y="13"/>
                  </a:cubicBezTo>
                  <a:cubicBezTo>
                    <a:pt x="24" y="4"/>
                    <a:pt x="9" y="0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58133B9-670C-4BBE-BC7B-E7A99FC3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881188"/>
              <a:ext cx="57150" cy="82550"/>
            </a:xfrm>
            <a:custGeom>
              <a:avLst/>
              <a:gdLst>
                <a:gd name="T0" fmla="*/ 16 w 34"/>
                <a:gd name="T1" fmla="*/ 8 h 49"/>
                <a:gd name="T2" fmla="*/ 4 w 34"/>
                <a:gd name="T3" fmla="*/ 36 h 49"/>
                <a:gd name="T4" fmla="*/ 18 w 34"/>
                <a:gd name="T5" fmla="*/ 40 h 49"/>
                <a:gd name="T6" fmla="*/ 29 w 34"/>
                <a:gd name="T7" fmla="*/ 16 h 49"/>
                <a:gd name="T8" fmla="*/ 16 w 34"/>
                <a:gd name="T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9">
                  <a:moveTo>
                    <a:pt x="16" y="8"/>
                  </a:moveTo>
                  <a:cubicBezTo>
                    <a:pt x="11" y="17"/>
                    <a:pt x="7" y="26"/>
                    <a:pt x="4" y="36"/>
                  </a:cubicBezTo>
                  <a:cubicBezTo>
                    <a:pt x="0" y="45"/>
                    <a:pt x="15" y="49"/>
                    <a:pt x="18" y="40"/>
                  </a:cubicBezTo>
                  <a:cubicBezTo>
                    <a:pt x="21" y="32"/>
                    <a:pt x="25" y="24"/>
                    <a:pt x="29" y="16"/>
                  </a:cubicBezTo>
                  <a:cubicBezTo>
                    <a:pt x="34" y="7"/>
                    <a:pt x="21" y="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F40ABD72-8B68-4A1F-824B-FB595CBB3F70}"/>
              </a:ext>
            </a:extLst>
          </p:cNvPr>
          <p:cNvGrpSpPr/>
          <p:nvPr/>
        </p:nvGrpSpPr>
        <p:grpSpPr>
          <a:xfrm>
            <a:off x="10457696" y="5114623"/>
            <a:ext cx="1140112" cy="841674"/>
            <a:chOff x="8934450" y="3117850"/>
            <a:chExt cx="1855788" cy="1370013"/>
          </a:xfrm>
        </p:grpSpPr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id="{498F8F80-482D-4AD4-8E8A-B225043D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0" y="3117850"/>
              <a:ext cx="1655763" cy="1174750"/>
            </a:xfrm>
            <a:custGeom>
              <a:avLst/>
              <a:gdLst>
                <a:gd name="T0" fmla="*/ 682 w 989"/>
                <a:gd name="T1" fmla="*/ 20 h 700"/>
                <a:gd name="T2" fmla="*/ 915 w 989"/>
                <a:gd name="T3" fmla="*/ 308 h 700"/>
                <a:gd name="T4" fmla="*/ 973 w 989"/>
                <a:gd name="T5" fmla="*/ 388 h 700"/>
                <a:gd name="T6" fmla="*/ 976 w 989"/>
                <a:gd name="T7" fmla="*/ 376 h 700"/>
                <a:gd name="T8" fmla="*/ 883 w 989"/>
                <a:gd name="T9" fmla="*/ 429 h 700"/>
                <a:gd name="T10" fmla="*/ 765 w 989"/>
                <a:gd name="T11" fmla="*/ 556 h 700"/>
                <a:gd name="T12" fmla="*/ 724 w 989"/>
                <a:gd name="T13" fmla="*/ 658 h 700"/>
                <a:gd name="T14" fmla="*/ 735 w 989"/>
                <a:gd name="T15" fmla="*/ 652 h 700"/>
                <a:gd name="T16" fmla="*/ 534 w 989"/>
                <a:gd name="T17" fmla="*/ 635 h 700"/>
                <a:gd name="T18" fmla="*/ 335 w 989"/>
                <a:gd name="T19" fmla="*/ 684 h 700"/>
                <a:gd name="T20" fmla="*/ 343 w 989"/>
                <a:gd name="T21" fmla="*/ 685 h 700"/>
                <a:gd name="T22" fmla="*/ 86 w 989"/>
                <a:gd name="T23" fmla="*/ 399 h 700"/>
                <a:gd name="T24" fmla="*/ 14 w 989"/>
                <a:gd name="T25" fmla="*/ 324 h 700"/>
                <a:gd name="T26" fmla="*/ 14 w 989"/>
                <a:gd name="T27" fmla="*/ 337 h 700"/>
                <a:gd name="T28" fmla="*/ 407 w 989"/>
                <a:gd name="T29" fmla="*/ 252 h 700"/>
                <a:gd name="T30" fmla="*/ 418 w 989"/>
                <a:gd name="T31" fmla="*/ 241 h 700"/>
                <a:gd name="T32" fmla="*/ 436 w 989"/>
                <a:gd name="T33" fmla="*/ 191 h 700"/>
                <a:gd name="T34" fmla="*/ 464 w 989"/>
                <a:gd name="T35" fmla="*/ 147 h 700"/>
                <a:gd name="T36" fmla="*/ 532 w 989"/>
                <a:gd name="T37" fmla="*/ 71 h 700"/>
                <a:gd name="T38" fmla="*/ 605 w 989"/>
                <a:gd name="T39" fmla="*/ 30 h 700"/>
                <a:gd name="T40" fmla="*/ 653 w 989"/>
                <a:gd name="T41" fmla="*/ 22 h 700"/>
                <a:gd name="T42" fmla="*/ 675 w 989"/>
                <a:gd name="T43" fmla="*/ 20 h 700"/>
                <a:gd name="T44" fmla="*/ 683 w 989"/>
                <a:gd name="T45" fmla="*/ 20 h 700"/>
                <a:gd name="T46" fmla="*/ 683 w 989"/>
                <a:gd name="T47" fmla="*/ 19 h 700"/>
                <a:gd name="T48" fmla="*/ 680 w 989"/>
                <a:gd name="T49" fmla="*/ 10 h 700"/>
                <a:gd name="T50" fmla="*/ 680 w 989"/>
                <a:gd name="T51" fmla="*/ 10 h 700"/>
                <a:gd name="T52" fmla="*/ 684 w 989"/>
                <a:gd name="T53" fmla="*/ 6 h 700"/>
                <a:gd name="T54" fmla="*/ 684 w 989"/>
                <a:gd name="T55" fmla="*/ 6 h 700"/>
                <a:gd name="T56" fmla="*/ 690 w 989"/>
                <a:gd name="T57" fmla="*/ 21 h 700"/>
                <a:gd name="T58" fmla="*/ 695 w 989"/>
                <a:gd name="T59" fmla="*/ 16 h 700"/>
                <a:gd name="T60" fmla="*/ 692 w 989"/>
                <a:gd name="T61" fmla="*/ 7 h 700"/>
                <a:gd name="T62" fmla="*/ 672 w 989"/>
                <a:gd name="T63" fmla="*/ 5 h 700"/>
                <a:gd name="T64" fmla="*/ 627 w 989"/>
                <a:gd name="T65" fmla="*/ 9 h 700"/>
                <a:gd name="T66" fmla="*/ 557 w 989"/>
                <a:gd name="T67" fmla="*/ 34 h 700"/>
                <a:gd name="T68" fmla="*/ 437 w 989"/>
                <a:gd name="T69" fmla="*/ 158 h 700"/>
                <a:gd name="T70" fmla="*/ 412 w 989"/>
                <a:gd name="T71" fmla="*/ 201 h 700"/>
                <a:gd name="T72" fmla="*/ 403 w 989"/>
                <a:gd name="T73" fmla="*/ 247 h 700"/>
                <a:gd name="T74" fmla="*/ 414 w 989"/>
                <a:gd name="T75" fmla="*/ 237 h 700"/>
                <a:gd name="T76" fmla="*/ 5 w 989"/>
                <a:gd name="T77" fmla="*/ 324 h 700"/>
                <a:gd name="T78" fmla="*/ 4 w 989"/>
                <a:gd name="T79" fmla="*/ 337 h 700"/>
                <a:gd name="T80" fmla="*/ 256 w 989"/>
                <a:gd name="T81" fmla="*/ 617 h 700"/>
                <a:gd name="T82" fmla="*/ 333 w 989"/>
                <a:gd name="T83" fmla="*/ 698 h 700"/>
                <a:gd name="T84" fmla="*/ 341 w 989"/>
                <a:gd name="T85" fmla="*/ 699 h 700"/>
                <a:gd name="T86" fmla="*/ 533 w 989"/>
                <a:gd name="T87" fmla="*/ 651 h 700"/>
                <a:gd name="T88" fmla="*/ 729 w 989"/>
                <a:gd name="T89" fmla="*/ 667 h 700"/>
                <a:gd name="T90" fmla="*/ 740 w 989"/>
                <a:gd name="T91" fmla="*/ 661 h 700"/>
                <a:gd name="T92" fmla="*/ 941 w 989"/>
                <a:gd name="T93" fmla="*/ 410 h 700"/>
                <a:gd name="T94" fmla="*/ 982 w 989"/>
                <a:gd name="T95" fmla="*/ 391 h 700"/>
                <a:gd name="T96" fmla="*/ 986 w 989"/>
                <a:gd name="T97" fmla="*/ 379 h 700"/>
                <a:gd name="T98" fmla="*/ 762 w 989"/>
                <a:gd name="T99" fmla="*/ 80 h 700"/>
                <a:gd name="T100" fmla="*/ 692 w 989"/>
                <a:gd name="T101" fmla="*/ 7 h 700"/>
                <a:gd name="T102" fmla="*/ 682 w 989"/>
                <a:gd name="T103" fmla="*/ 2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9" h="700">
                  <a:moveTo>
                    <a:pt x="682" y="20"/>
                  </a:moveTo>
                  <a:cubicBezTo>
                    <a:pt x="773" y="103"/>
                    <a:pt x="843" y="208"/>
                    <a:pt x="915" y="308"/>
                  </a:cubicBezTo>
                  <a:cubicBezTo>
                    <a:pt x="934" y="335"/>
                    <a:pt x="953" y="362"/>
                    <a:pt x="973" y="388"/>
                  </a:cubicBezTo>
                  <a:cubicBezTo>
                    <a:pt x="974" y="384"/>
                    <a:pt x="975" y="380"/>
                    <a:pt x="976" y="376"/>
                  </a:cubicBezTo>
                  <a:cubicBezTo>
                    <a:pt x="943" y="386"/>
                    <a:pt x="911" y="408"/>
                    <a:pt x="883" y="429"/>
                  </a:cubicBezTo>
                  <a:cubicBezTo>
                    <a:pt x="836" y="464"/>
                    <a:pt x="795" y="506"/>
                    <a:pt x="765" y="556"/>
                  </a:cubicBezTo>
                  <a:cubicBezTo>
                    <a:pt x="746" y="588"/>
                    <a:pt x="732" y="622"/>
                    <a:pt x="724" y="658"/>
                  </a:cubicBezTo>
                  <a:cubicBezTo>
                    <a:pt x="728" y="656"/>
                    <a:pt x="732" y="654"/>
                    <a:pt x="735" y="652"/>
                  </a:cubicBezTo>
                  <a:cubicBezTo>
                    <a:pt x="670" y="633"/>
                    <a:pt x="601" y="629"/>
                    <a:pt x="534" y="635"/>
                  </a:cubicBezTo>
                  <a:cubicBezTo>
                    <a:pt x="466" y="641"/>
                    <a:pt x="398" y="656"/>
                    <a:pt x="335" y="684"/>
                  </a:cubicBezTo>
                  <a:cubicBezTo>
                    <a:pt x="338" y="684"/>
                    <a:pt x="340" y="685"/>
                    <a:pt x="343" y="685"/>
                  </a:cubicBezTo>
                  <a:cubicBezTo>
                    <a:pt x="252" y="594"/>
                    <a:pt x="172" y="493"/>
                    <a:pt x="86" y="399"/>
                  </a:cubicBezTo>
                  <a:cubicBezTo>
                    <a:pt x="63" y="373"/>
                    <a:pt x="39" y="348"/>
                    <a:pt x="14" y="324"/>
                  </a:cubicBezTo>
                  <a:cubicBezTo>
                    <a:pt x="14" y="328"/>
                    <a:pt x="14" y="332"/>
                    <a:pt x="14" y="337"/>
                  </a:cubicBezTo>
                  <a:cubicBezTo>
                    <a:pt x="130" y="263"/>
                    <a:pt x="270" y="199"/>
                    <a:pt x="407" y="252"/>
                  </a:cubicBezTo>
                  <a:cubicBezTo>
                    <a:pt x="414" y="254"/>
                    <a:pt x="420" y="248"/>
                    <a:pt x="418" y="241"/>
                  </a:cubicBezTo>
                  <a:cubicBezTo>
                    <a:pt x="412" y="225"/>
                    <a:pt x="428" y="205"/>
                    <a:pt x="436" y="191"/>
                  </a:cubicBezTo>
                  <a:cubicBezTo>
                    <a:pt x="445" y="176"/>
                    <a:pt x="454" y="161"/>
                    <a:pt x="464" y="147"/>
                  </a:cubicBezTo>
                  <a:cubicBezTo>
                    <a:pt x="484" y="119"/>
                    <a:pt x="506" y="93"/>
                    <a:pt x="532" y="71"/>
                  </a:cubicBezTo>
                  <a:cubicBezTo>
                    <a:pt x="554" y="53"/>
                    <a:pt x="578" y="38"/>
                    <a:pt x="605" y="30"/>
                  </a:cubicBezTo>
                  <a:cubicBezTo>
                    <a:pt x="621" y="25"/>
                    <a:pt x="637" y="23"/>
                    <a:pt x="653" y="22"/>
                  </a:cubicBezTo>
                  <a:cubicBezTo>
                    <a:pt x="660" y="21"/>
                    <a:pt x="668" y="21"/>
                    <a:pt x="675" y="20"/>
                  </a:cubicBezTo>
                  <a:cubicBezTo>
                    <a:pt x="677" y="20"/>
                    <a:pt x="680" y="21"/>
                    <a:pt x="683" y="20"/>
                  </a:cubicBezTo>
                  <a:cubicBezTo>
                    <a:pt x="686" y="20"/>
                    <a:pt x="687" y="22"/>
                    <a:pt x="683" y="19"/>
                  </a:cubicBezTo>
                  <a:cubicBezTo>
                    <a:pt x="682" y="16"/>
                    <a:pt x="681" y="13"/>
                    <a:pt x="680" y="10"/>
                  </a:cubicBezTo>
                  <a:cubicBezTo>
                    <a:pt x="680" y="10"/>
                    <a:pt x="680" y="10"/>
                    <a:pt x="680" y="10"/>
                  </a:cubicBezTo>
                  <a:cubicBezTo>
                    <a:pt x="682" y="9"/>
                    <a:pt x="683" y="7"/>
                    <a:pt x="684" y="6"/>
                  </a:cubicBezTo>
                  <a:cubicBezTo>
                    <a:pt x="684" y="6"/>
                    <a:pt x="684" y="6"/>
                    <a:pt x="684" y="6"/>
                  </a:cubicBezTo>
                  <a:cubicBezTo>
                    <a:pt x="675" y="10"/>
                    <a:pt x="681" y="25"/>
                    <a:pt x="690" y="21"/>
                  </a:cubicBezTo>
                  <a:cubicBezTo>
                    <a:pt x="692" y="20"/>
                    <a:pt x="694" y="19"/>
                    <a:pt x="695" y="16"/>
                  </a:cubicBezTo>
                  <a:cubicBezTo>
                    <a:pt x="696" y="13"/>
                    <a:pt x="695" y="9"/>
                    <a:pt x="692" y="7"/>
                  </a:cubicBezTo>
                  <a:cubicBezTo>
                    <a:pt x="687" y="3"/>
                    <a:pt x="678" y="4"/>
                    <a:pt x="672" y="5"/>
                  </a:cubicBezTo>
                  <a:cubicBezTo>
                    <a:pt x="657" y="5"/>
                    <a:pt x="642" y="6"/>
                    <a:pt x="627" y="9"/>
                  </a:cubicBezTo>
                  <a:cubicBezTo>
                    <a:pt x="602" y="13"/>
                    <a:pt x="578" y="21"/>
                    <a:pt x="557" y="34"/>
                  </a:cubicBezTo>
                  <a:cubicBezTo>
                    <a:pt x="507" y="63"/>
                    <a:pt x="468" y="110"/>
                    <a:pt x="437" y="158"/>
                  </a:cubicBezTo>
                  <a:cubicBezTo>
                    <a:pt x="428" y="172"/>
                    <a:pt x="420" y="187"/>
                    <a:pt x="412" y="201"/>
                  </a:cubicBezTo>
                  <a:cubicBezTo>
                    <a:pt x="404" y="216"/>
                    <a:pt x="397" y="231"/>
                    <a:pt x="403" y="247"/>
                  </a:cubicBezTo>
                  <a:cubicBezTo>
                    <a:pt x="406" y="244"/>
                    <a:pt x="410" y="241"/>
                    <a:pt x="414" y="237"/>
                  </a:cubicBezTo>
                  <a:cubicBezTo>
                    <a:pt x="271" y="183"/>
                    <a:pt x="125" y="247"/>
                    <a:pt x="5" y="324"/>
                  </a:cubicBezTo>
                  <a:cubicBezTo>
                    <a:pt x="0" y="327"/>
                    <a:pt x="1" y="333"/>
                    <a:pt x="4" y="337"/>
                  </a:cubicBezTo>
                  <a:cubicBezTo>
                    <a:pt x="94" y="425"/>
                    <a:pt x="172" y="524"/>
                    <a:pt x="256" y="617"/>
                  </a:cubicBezTo>
                  <a:cubicBezTo>
                    <a:pt x="281" y="644"/>
                    <a:pt x="307" y="671"/>
                    <a:pt x="333" y="698"/>
                  </a:cubicBezTo>
                  <a:cubicBezTo>
                    <a:pt x="335" y="699"/>
                    <a:pt x="339" y="700"/>
                    <a:pt x="341" y="699"/>
                  </a:cubicBezTo>
                  <a:cubicBezTo>
                    <a:pt x="402" y="672"/>
                    <a:pt x="467" y="657"/>
                    <a:pt x="533" y="651"/>
                  </a:cubicBezTo>
                  <a:cubicBezTo>
                    <a:pt x="598" y="645"/>
                    <a:pt x="666" y="648"/>
                    <a:pt x="729" y="667"/>
                  </a:cubicBezTo>
                  <a:cubicBezTo>
                    <a:pt x="734" y="668"/>
                    <a:pt x="739" y="666"/>
                    <a:pt x="740" y="661"/>
                  </a:cubicBezTo>
                  <a:cubicBezTo>
                    <a:pt x="764" y="553"/>
                    <a:pt x="846" y="463"/>
                    <a:pt x="941" y="410"/>
                  </a:cubicBezTo>
                  <a:cubicBezTo>
                    <a:pt x="954" y="403"/>
                    <a:pt x="968" y="395"/>
                    <a:pt x="982" y="391"/>
                  </a:cubicBezTo>
                  <a:cubicBezTo>
                    <a:pt x="988" y="390"/>
                    <a:pt x="989" y="383"/>
                    <a:pt x="986" y="379"/>
                  </a:cubicBezTo>
                  <a:cubicBezTo>
                    <a:pt x="911" y="279"/>
                    <a:pt x="843" y="174"/>
                    <a:pt x="762" y="80"/>
                  </a:cubicBezTo>
                  <a:cubicBezTo>
                    <a:pt x="740" y="54"/>
                    <a:pt x="717" y="30"/>
                    <a:pt x="692" y="7"/>
                  </a:cubicBezTo>
                  <a:cubicBezTo>
                    <a:pt x="684" y="0"/>
                    <a:pt x="675" y="13"/>
                    <a:pt x="68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3B2C009A-70E7-4C80-8131-0C2A323FEE73}"/>
                </a:ext>
              </a:extLst>
            </p:cNvPr>
            <p:cNvGrpSpPr/>
            <p:nvPr/>
          </p:nvGrpSpPr>
          <p:grpSpPr>
            <a:xfrm>
              <a:off x="8947150" y="3219450"/>
              <a:ext cx="1843088" cy="1268413"/>
              <a:chOff x="8947150" y="3219450"/>
              <a:chExt cx="1843088" cy="1268413"/>
            </a:xfrm>
          </p:grpSpPr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FA30F11B-F36A-4507-B5D7-4C12A610C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150" y="3228975"/>
                <a:ext cx="1741488" cy="1147763"/>
              </a:xfrm>
              <a:custGeom>
                <a:avLst/>
                <a:gdLst>
                  <a:gd name="T0" fmla="*/ 27 w 1040"/>
                  <a:gd name="T1" fmla="*/ 288 h 684"/>
                  <a:gd name="T2" fmla="*/ 11 w 1040"/>
                  <a:gd name="T3" fmla="*/ 307 h 684"/>
                  <a:gd name="T4" fmla="*/ 6 w 1040"/>
                  <a:gd name="T5" fmla="*/ 340 h 684"/>
                  <a:gd name="T6" fmla="*/ 37 w 1040"/>
                  <a:gd name="T7" fmla="*/ 372 h 684"/>
                  <a:gd name="T8" fmla="*/ 117 w 1040"/>
                  <a:gd name="T9" fmla="*/ 458 h 684"/>
                  <a:gd name="T10" fmla="*/ 281 w 1040"/>
                  <a:gd name="T11" fmla="*/ 635 h 684"/>
                  <a:gd name="T12" fmla="*/ 309 w 1040"/>
                  <a:gd name="T13" fmla="*/ 666 h 684"/>
                  <a:gd name="T14" fmla="*/ 317 w 1040"/>
                  <a:gd name="T15" fmla="*/ 675 h 684"/>
                  <a:gd name="T16" fmla="*/ 320 w 1040"/>
                  <a:gd name="T17" fmla="*/ 678 h 684"/>
                  <a:gd name="T18" fmla="*/ 330 w 1040"/>
                  <a:gd name="T19" fmla="*/ 682 h 684"/>
                  <a:gd name="T20" fmla="*/ 478 w 1040"/>
                  <a:gd name="T21" fmla="*/ 634 h 684"/>
                  <a:gd name="T22" fmla="*/ 644 w 1040"/>
                  <a:gd name="T23" fmla="*/ 607 h 684"/>
                  <a:gd name="T24" fmla="*/ 726 w 1040"/>
                  <a:gd name="T25" fmla="*/ 612 h 684"/>
                  <a:gd name="T26" fmla="*/ 734 w 1040"/>
                  <a:gd name="T27" fmla="*/ 609 h 684"/>
                  <a:gd name="T28" fmla="*/ 768 w 1040"/>
                  <a:gd name="T29" fmla="*/ 575 h 684"/>
                  <a:gd name="T30" fmla="*/ 811 w 1040"/>
                  <a:gd name="T31" fmla="*/ 538 h 684"/>
                  <a:gd name="T32" fmla="*/ 945 w 1040"/>
                  <a:gd name="T33" fmla="*/ 425 h 684"/>
                  <a:gd name="T34" fmla="*/ 1034 w 1040"/>
                  <a:gd name="T35" fmla="*/ 371 h 684"/>
                  <a:gd name="T36" fmla="*/ 1038 w 1040"/>
                  <a:gd name="T37" fmla="*/ 360 h 684"/>
                  <a:gd name="T38" fmla="*/ 1020 w 1040"/>
                  <a:gd name="T39" fmla="*/ 330 h 684"/>
                  <a:gd name="T40" fmla="*/ 976 w 1040"/>
                  <a:gd name="T41" fmla="*/ 267 h 684"/>
                  <a:gd name="T42" fmla="*/ 838 w 1040"/>
                  <a:gd name="T43" fmla="*/ 96 h 684"/>
                  <a:gd name="T44" fmla="*/ 749 w 1040"/>
                  <a:gd name="T45" fmla="*/ 7 h 684"/>
                  <a:gd name="T46" fmla="*/ 740 w 1040"/>
                  <a:gd name="T47" fmla="*/ 20 h 684"/>
                  <a:gd name="T48" fmla="*/ 892 w 1040"/>
                  <a:gd name="T49" fmla="*/ 184 h 684"/>
                  <a:gd name="T50" fmla="*/ 1002 w 1040"/>
                  <a:gd name="T51" fmla="*/ 332 h 684"/>
                  <a:gd name="T52" fmla="*/ 1024 w 1040"/>
                  <a:gd name="T53" fmla="*/ 366 h 684"/>
                  <a:gd name="T54" fmla="*/ 1028 w 1040"/>
                  <a:gd name="T55" fmla="*/ 356 h 684"/>
                  <a:gd name="T56" fmla="*/ 876 w 1040"/>
                  <a:gd name="T57" fmla="*/ 460 h 684"/>
                  <a:gd name="T58" fmla="*/ 763 w 1040"/>
                  <a:gd name="T59" fmla="*/ 558 h 684"/>
                  <a:gd name="T60" fmla="*/ 721 w 1040"/>
                  <a:gd name="T61" fmla="*/ 599 h 684"/>
                  <a:gd name="T62" fmla="*/ 729 w 1040"/>
                  <a:gd name="T63" fmla="*/ 597 h 684"/>
                  <a:gd name="T64" fmla="*/ 574 w 1040"/>
                  <a:gd name="T65" fmla="*/ 598 h 684"/>
                  <a:gd name="T66" fmla="*/ 405 w 1040"/>
                  <a:gd name="T67" fmla="*/ 638 h 684"/>
                  <a:gd name="T68" fmla="*/ 324 w 1040"/>
                  <a:gd name="T69" fmla="*/ 668 h 684"/>
                  <a:gd name="T70" fmla="*/ 335 w 1040"/>
                  <a:gd name="T71" fmla="*/ 672 h 684"/>
                  <a:gd name="T72" fmla="*/ 308 w 1040"/>
                  <a:gd name="T73" fmla="*/ 641 h 684"/>
                  <a:gd name="T74" fmla="*/ 247 w 1040"/>
                  <a:gd name="T75" fmla="*/ 575 h 684"/>
                  <a:gd name="T76" fmla="*/ 88 w 1040"/>
                  <a:gd name="T77" fmla="*/ 404 h 684"/>
                  <a:gd name="T78" fmla="*/ 19 w 1040"/>
                  <a:gd name="T79" fmla="*/ 330 h 684"/>
                  <a:gd name="T80" fmla="*/ 20 w 1040"/>
                  <a:gd name="T81" fmla="*/ 336 h 684"/>
                  <a:gd name="T82" fmla="*/ 36 w 1040"/>
                  <a:gd name="T83" fmla="*/ 301 h 684"/>
                  <a:gd name="T84" fmla="*/ 27 w 1040"/>
                  <a:gd name="T85" fmla="*/ 28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0" h="684">
                    <a:moveTo>
                      <a:pt x="27" y="288"/>
                    </a:moveTo>
                    <a:cubicBezTo>
                      <a:pt x="20" y="293"/>
                      <a:pt x="15" y="300"/>
                      <a:pt x="11" y="307"/>
                    </a:cubicBezTo>
                    <a:cubicBezTo>
                      <a:pt x="6" y="315"/>
                      <a:pt x="0" y="332"/>
                      <a:pt x="6" y="340"/>
                    </a:cubicBezTo>
                    <a:cubicBezTo>
                      <a:pt x="14" y="352"/>
                      <a:pt x="27" y="362"/>
                      <a:pt x="37" y="372"/>
                    </a:cubicBezTo>
                    <a:cubicBezTo>
                      <a:pt x="63" y="401"/>
                      <a:pt x="90" y="430"/>
                      <a:pt x="117" y="458"/>
                    </a:cubicBezTo>
                    <a:cubicBezTo>
                      <a:pt x="172" y="517"/>
                      <a:pt x="227" y="576"/>
                      <a:pt x="281" y="635"/>
                    </a:cubicBezTo>
                    <a:cubicBezTo>
                      <a:pt x="291" y="645"/>
                      <a:pt x="300" y="655"/>
                      <a:pt x="309" y="666"/>
                    </a:cubicBezTo>
                    <a:cubicBezTo>
                      <a:pt x="312" y="669"/>
                      <a:pt x="314" y="672"/>
                      <a:pt x="317" y="675"/>
                    </a:cubicBezTo>
                    <a:cubicBezTo>
                      <a:pt x="318" y="676"/>
                      <a:pt x="322" y="681"/>
                      <a:pt x="320" y="678"/>
                    </a:cubicBezTo>
                    <a:cubicBezTo>
                      <a:pt x="322" y="682"/>
                      <a:pt x="326" y="684"/>
                      <a:pt x="330" y="682"/>
                    </a:cubicBezTo>
                    <a:cubicBezTo>
                      <a:pt x="378" y="662"/>
                      <a:pt x="428" y="646"/>
                      <a:pt x="478" y="634"/>
                    </a:cubicBezTo>
                    <a:cubicBezTo>
                      <a:pt x="532" y="620"/>
                      <a:pt x="588" y="610"/>
                      <a:pt x="644" y="607"/>
                    </a:cubicBezTo>
                    <a:cubicBezTo>
                      <a:pt x="671" y="606"/>
                      <a:pt x="699" y="607"/>
                      <a:pt x="726" y="612"/>
                    </a:cubicBezTo>
                    <a:cubicBezTo>
                      <a:pt x="729" y="613"/>
                      <a:pt x="732" y="612"/>
                      <a:pt x="734" y="609"/>
                    </a:cubicBezTo>
                    <a:cubicBezTo>
                      <a:pt x="742" y="596"/>
                      <a:pt x="756" y="585"/>
                      <a:pt x="768" y="575"/>
                    </a:cubicBezTo>
                    <a:cubicBezTo>
                      <a:pt x="782" y="562"/>
                      <a:pt x="796" y="550"/>
                      <a:pt x="811" y="538"/>
                    </a:cubicBezTo>
                    <a:cubicBezTo>
                      <a:pt x="854" y="499"/>
                      <a:pt x="898" y="460"/>
                      <a:pt x="945" y="425"/>
                    </a:cubicBezTo>
                    <a:cubicBezTo>
                      <a:pt x="972" y="404"/>
                      <a:pt x="1002" y="384"/>
                      <a:pt x="1034" y="371"/>
                    </a:cubicBezTo>
                    <a:cubicBezTo>
                      <a:pt x="1038" y="369"/>
                      <a:pt x="1040" y="364"/>
                      <a:pt x="1038" y="360"/>
                    </a:cubicBezTo>
                    <a:cubicBezTo>
                      <a:pt x="1034" y="350"/>
                      <a:pt x="1026" y="339"/>
                      <a:pt x="1020" y="330"/>
                    </a:cubicBezTo>
                    <a:cubicBezTo>
                      <a:pt x="1006" y="309"/>
                      <a:pt x="991" y="288"/>
                      <a:pt x="976" y="267"/>
                    </a:cubicBezTo>
                    <a:cubicBezTo>
                      <a:pt x="933" y="208"/>
                      <a:pt x="887" y="150"/>
                      <a:pt x="838" y="96"/>
                    </a:cubicBezTo>
                    <a:cubicBezTo>
                      <a:pt x="810" y="65"/>
                      <a:pt x="781" y="35"/>
                      <a:pt x="749" y="7"/>
                    </a:cubicBezTo>
                    <a:cubicBezTo>
                      <a:pt x="742" y="0"/>
                      <a:pt x="732" y="13"/>
                      <a:pt x="740" y="20"/>
                    </a:cubicBezTo>
                    <a:cubicBezTo>
                      <a:pt x="796" y="69"/>
                      <a:pt x="845" y="126"/>
                      <a:pt x="892" y="184"/>
                    </a:cubicBezTo>
                    <a:cubicBezTo>
                      <a:pt x="931" y="232"/>
                      <a:pt x="967" y="281"/>
                      <a:pt x="1002" y="332"/>
                    </a:cubicBezTo>
                    <a:cubicBezTo>
                      <a:pt x="1009" y="343"/>
                      <a:pt x="1020" y="357"/>
                      <a:pt x="1024" y="366"/>
                    </a:cubicBezTo>
                    <a:cubicBezTo>
                      <a:pt x="1025" y="363"/>
                      <a:pt x="1026" y="359"/>
                      <a:pt x="1028" y="356"/>
                    </a:cubicBezTo>
                    <a:cubicBezTo>
                      <a:pt x="971" y="380"/>
                      <a:pt x="923" y="421"/>
                      <a:pt x="876" y="460"/>
                    </a:cubicBezTo>
                    <a:cubicBezTo>
                      <a:pt x="837" y="492"/>
                      <a:pt x="800" y="525"/>
                      <a:pt x="763" y="558"/>
                    </a:cubicBezTo>
                    <a:cubicBezTo>
                      <a:pt x="749" y="570"/>
                      <a:pt x="731" y="583"/>
                      <a:pt x="721" y="599"/>
                    </a:cubicBezTo>
                    <a:cubicBezTo>
                      <a:pt x="724" y="598"/>
                      <a:pt x="726" y="597"/>
                      <a:pt x="729" y="597"/>
                    </a:cubicBezTo>
                    <a:cubicBezTo>
                      <a:pt x="678" y="587"/>
                      <a:pt x="624" y="591"/>
                      <a:pt x="574" y="598"/>
                    </a:cubicBezTo>
                    <a:cubicBezTo>
                      <a:pt x="516" y="607"/>
                      <a:pt x="460" y="620"/>
                      <a:pt x="405" y="638"/>
                    </a:cubicBezTo>
                    <a:cubicBezTo>
                      <a:pt x="378" y="647"/>
                      <a:pt x="351" y="656"/>
                      <a:pt x="324" y="668"/>
                    </a:cubicBezTo>
                    <a:cubicBezTo>
                      <a:pt x="328" y="669"/>
                      <a:pt x="331" y="671"/>
                      <a:pt x="335" y="672"/>
                    </a:cubicBezTo>
                    <a:cubicBezTo>
                      <a:pt x="329" y="660"/>
                      <a:pt x="317" y="650"/>
                      <a:pt x="308" y="641"/>
                    </a:cubicBezTo>
                    <a:cubicBezTo>
                      <a:pt x="288" y="619"/>
                      <a:pt x="268" y="597"/>
                      <a:pt x="247" y="575"/>
                    </a:cubicBezTo>
                    <a:cubicBezTo>
                      <a:pt x="195" y="518"/>
                      <a:pt x="141" y="461"/>
                      <a:pt x="88" y="404"/>
                    </a:cubicBezTo>
                    <a:cubicBezTo>
                      <a:pt x="65" y="379"/>
                      <a:pt x="42" y="355"/>
                      <a:pt x="19" y="330"/>
                    </a:cubicBezTo>
                    <a:cubicBezTo>
                      <a:pt x="19" y="332"/>
                      <a:pt x="20" y="334"/>
                      <a:pt x="20" y="336"/>
                    </a:cubicBezTo>
                    <a:cubicBezTo>
                      <a:pt x="20" y="322"/>
                      <a:pt x="25" y="309"/>
                      <a:pt x="36" y="301"/>
                    </a:cubicBezTo>
                    <a:cubicBezTo>
                      <a:pt x="45" y="295"/>
                      <a:pt x="35" y="282"/>
                      <a:pt x="27" y="2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376859CD-E9EB-4A2A-970B-4D6A74D9C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8738" y="3822700"/>
                <a:ext cx="1236663" cy="665163"/>
              </a:xfrm>
              <a:custGeom>
                <a:avLst/>
                <a:gdLst>
                  <a:gd name="T0" fmla="*/ 35 w 738"/>
                  <a:gd name="T1" fmla="*/ 8 h 397"/>
                  <a:gd name="T2" fmla="*/ 4 w 738"/>
                  <a:gd name="T3" fmla="*/ 38 h 397"/>
                  <a:gd name="T4" fmla="*/ 5 w 738"/>
                  <a:gd name="T5" fmla="*/ 60 h 397"/>
                  <a:gd name="T6" fmla="*/ 16 w 738"/>
                  <a:gd name="T7" fmla="*/ 73 h 397"/>
                  <a:gd name="T8" fmla="*/ 77 w 738"/>
                  <a:gd name="T9" fmla="*/ 142 h 397"/>
                  <a:gd name="T10" fmla="*/ 218 w 738"/>
                  <a:gd name="T11" fmla="*/ 301 h 397"/>
                  <a:gd name="T12" fmla="*/ 273 w 738"/>
                  <a:gd name="T13" fmla="*/ 361 h 397"/>
                  <a:gd name="T14" fmla="*/ 303 w 738"/>
                  <a:gd name="T15" fmla="*/ 391 h 397"/>
                  <a:gd name="T16" fmla="*/ 331 w 738"/>
                  <a:gd name="T17" fmla="*/ 384 h 397"/>
                  <a:gd name="T18" fmla="*/ 371 w 738"/>
                  <a:gd name="T19" fmla="*/ 366 h 397"/>
                  <a:gd name="T20" fmla="*/ 473 w 738"/>
                  <a:gd name="T21" fmla="*/ 320 h 397"/>
                  <a:gd name="T22" fmla="*/ 725 w 738"/>
                  <a:gd name="T23" fmla="*/ 258 h 397"/>
                  <a:gd name="T24" fmla="*/ 728 w 738"/>
                  <a:gd name="T25" fmla="*/ 243 h 397"/>
                  <a:gd name="T26" fmla="*/ 509 w 738"/>
                  <a:gd name="T27" fmla="*/ 288 h 397"/>
                  <a:gd name="T28" fmla="*/ 322 w 738"/>
                  <a:gd name="T29" fmla="*/ 371 h 397"/>
                  <a:gd name="T30" fmla="*/ 316 w 738"/>
                  <a:gd name="T31" fmla="*/ 374 h 397"/>
                  <a:gd name="T32" fmla="*/ 311 w 738"/>
                  <a:gd name="T33" fmla="*/ 377 h 397"/>
                  <a:gd name="T34" fmla="*/ 311 w 738"/>
                  <a:gd name="T35" fmla="*/ 378 h 397"/>
                  <a:gd name="T36" fmla="*/ 312 w 738"/>
                  <a:gd name="T37" fmla="*/ 378 h 397"/>
                  <a:gd name="T38" fmla="*/ 310 w 738"/>
                  <a:gd name="T39" fmla="*/ 376 h 397"/>
                  <a:gd name="T40" fmla="*/ 297 w 738"/>
                  <a:gd name="T41" fmla="*/ 363 h 397"/>
                  <a:gd name="T42" fmla="*/ 249 w 738"/>
                  <a:gd name="T43" fmla="*/ 312 h 397"/>
                  <a:gd name="T44" fmla="*/ 115 w 738"/>
                  <a:gd name="T45" fmla="*/ 161 h 397"/>
                  <a:gd name="T46" fmla="*/ 44 w 738"/>
                  <a:gd name="T47" fmla="*/ 81 h 397"/>
                  <a:gd name="T48" fmla="*/ 30 w 738"/>
                  <a:gd name="T49" fmla="*/ 64 h 397"/>
                  <a:gd name="T50" fmla="*/ 18 w 738"/>
                  <a:gd name="T51" fmla="*/ 50 h 397"/>
                  <a:gd name="T52" fmla="*/ 47 w 738"/>
                  <a:gd name="T53" fmla="*/ 17 h 397"/>
                  <a:gd name="T54" fmla="*/ 35 w 738"/>
                  <a:gd name="T55" fmla="*/ 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8" h="397">
                    <a:moveTo>
                      <a:pt x="35" y="8"/>
                    </a:moveTo>
                    <a:cubicBezTo>
                      <a:pt x="24" y="18"/>
                      <a:pt x="10" y="23"/>
                      <a:pt x="4" y="38"/>
                    </a:cubicBezTo>
                    <a:cubicBezTo>
                      <a:pt x="1" y="45"/>
                      <a:pt x="0" y="53"/>
                      <a:pt x="5" y="60"/>
                    </a:cubicBezTo>
                    <a:cubicBezTo>
                      <a:pt x="9" y="64"/>
                      <a:pt x="13" y="69"/>
                      <a:pt x="16" y="73"/>
                    </a:cubicBezTo>
                    <a:cubicBezTo>
                      <a:pt x="36" y="96"/>
                      <a:pt x="57" y="119"/>
                      <a:pt x="77" y="142"/>
                    </a:cubicBezTo>
                    <a:cubicBezTo>
                      <a:pt x="123" y="195"/>
                      <a:pt x="170" y="248"/>
                      <a:pt x="218" y="301"/>
                    </a:cubicBezTo>
                    <a:cubicBezTo>
                      <a:pt x="236" y="321"/>
                      <a:pt x="254" y="342"/>
                      <a:pt x="273" y="361"/>
                    </a:cubicBezTo>
                    <a:cubicBezTo>
                      <a:pt x="282" y="371"/>
                      <a:pt x="291" y="384"/>
                      <a:pt x="303" y="391"/>
                    </a:cubicBezTo>
                    <a:cubicBezTo>
                      <a:pt x="312" y="397"/>
                      <a:pt x="323" y="388"/>
                      <a:pt x="331" y="384"/>
                    </a:cubicBezTo>
                    <a:cubicBezTo>
                      <a:pt x="344" y="378"/>
                      <a:pt x="357" y="372"/>
                      <a:pt x="371" y="366"/>
                    </a:cubicBezTo>
                    <a:cubicBezTo>
                      <a:pt x="404" y="350"/>
                      <a:pt x="439" y="335"/>
                      <a:pt x="473" y="320"/>
                    </a:cubicBezTo>
                    <a:cubicBezTo>
                      <a:pt x="551" y="287"/>
                      <a:pt x="638" y="246"/>
                      <a:pt x="725" y="258"/>
                    </a:cubicBezTo>
                    <a:cubicBezTo>
                      <a:pt x="735" y="260"/>
                      <a:pt x="738" y="244"/>
                      <a:pt x="728" y="243"/>
                    </a:cubicBezTo>
                    <a:cubicBezTo>
                      <a:pt x="652" y="232"/>
                      <a:pt x="579" y="260"/>
                      <a:pt x="509" y="288"/>
                    </a:cubicBezTo>
                    <a:cubicBezTo>
                      <a:pt x="446" y="313"/>
                      <a:pt x="383" y="341"/>
                      <a:pt x="322" y="371"/>
                    </a:cubicBezTo>
                    <a:cubicBezTo>
                      <a:pt x="320" y="372"/>
                      <a:pt x="318" y="373"/>
                      <a:pt x="316" y="374"/>
                    </a:cubicBezTo>
                    <a:cubicBezTo>
                      <a:pt x="314" y="375"/>
                      <a:pt x="312" y="375"/>
                      <a:pt x="311" y="377"/>
                    </a:cubicBezTo>
                    <a:cubicBezTo>
                      <a:pt x="310" y="378"/>
                      <a:pt x="311" y="378"/>
                      <a:pt x="311" y="378"/>
                    </a:cubicBezTo>
                    <a:cubicBezTo>
                      <a:pt x="312" y="377"/>
                      <a:pt x="313" y="379"/>
                      <a:pt x="312" y="378"/>
                    </a:cubicBezTo>
                    <a:cubicBezTo>
                      <a:pt x="311" y="377"/>
                      <a:pt x="310" y="376"/>
                      <a:pt x="310" y="376"/>
                    </a:cubicBezTo>
                    <a:cubicBezTo>
                      <a:pt x="305" y="372"/>
                      <a:pt x="301" y="368"/>
                      <a:pt x="297" y="363"/>
                    </a:cubicBezTo>
                    <a:cubicBezTo>
                      <a:pt x="281" y="347"/>
                      <a:pt x="265" y="329"/>
                      <a:pt x="249" y="312"/>
                    </a:cubicBezTo>
                    <a:cubicBezTo>
                      <a:pt x="204" y="262"/>
                      <a:pt x="159" y="212"/>
                      <a:pt x="115" y="161"/>
                    </a:cubicBezTo>
                    <a:cubicBezTo>
                      <a:pt x="91" y="134"/>
                      <a:pt x="68" y="108"/>
                      <a:pt x="44" y="81"/>
                    </a:cubicBezTo>
                    <a:cubicBezTo>
                      <a:pt x="40" y="75"/>
                      <a:pt x="35" y="70"/>
                      <a:pt x="30" y="64"/>
                    </a:cubicBezTo>
                    <a:cubicBezTo>
                      <a:pt x="27" y="60"/>
                      <a:pt x="20" y="55"/>
                      <a:pt x="18" y="50"/>
                    </a:cubicBezTo>
                    <a:cubicBezTo>
                      <a:pt x="13" y="39"/>
                      <a:pt x="40" y="25"/>
                      <a:pt x="47" y="17"/>
                    </a:cubicBezTo>
                    <a:cubicBezTo>
                      <a:pt x="54" y="10"/>
                      <a:pt x="42" y="0"/>
                      <a:pt x="3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91CA470F-3AFC-4EC7-A175-64B32F0B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3219450"/>
                <a:ext cx="644525" cy="1046163"/>
              </a:xfrm>
              <a:custGeom>
                <a:avLst/>
                <a:gdLst>
                  <a:gd name="T0" fmla="*/ 18 w 385"/>
                  <a:gd name="T1" fmla="*/ 615 h 624"/>
                  <a:gd name="T2" fmla="*/ 21 w 385"/>
                  <a:gd name="T3" fmla="*/ 612 h 624"/>
                  <a:gd name="T4" fmla="*/ 30 w 385"/>
                  <a:gd name="T5" fmla="*/ 605 h 624"/>
                  <a:gd name="T6" fmla="*/ 59 w 385"/>
                  <a:gd name="T7" fmla="*/ 583 h 624"/>
                  <a:gd name="T8" fmla="*/ 151 w 385"/>
                  <a:gd name="T9" fmla="*/ 522 h 624"/>
                  <a:gd name="T10" fmla="*/ 264 w 385"/>
                  <a:gd name="T11" fmla="*/ 458 h 624"/>
                  <a:gd name="T12" fmla="*/ 363 w 385"/>
                  <a:gd name="T13" fmla="*/ 419 h 624"/>
                  <a:gd name="T14" fmla="*/ 378 w 385"/>
                  <a:gd name="T15" fmla="*/ 392 h 624"/>
                  <a:gd name="T16" fmla="*/ 368 w 385"/>
                  <a:gd name="T17" fmla="*/ 379 h 624"/>
                  <a:gd name="T18" fmla="*/ 324 w 385"/>
                  <a:gd name="T19" fmla="*/ 324 h 624"/>
                  <a:gd name="T20" fmla="*/ 177 w 385"/>
                  <a:gd name="T21" fmla="*/ 155 h 624"/>
                  <a:gd name="T22" fmla="*/ 37 w 385"/>
                  <a:gd name="T23" fmla="*/ 15 h 624"/>
                  <a:gd name="T24" fmla="*/ 25 w 385"/>
                  <a:gd name="T25" fmla="*/ 6 h 624"/>
                  <a:gd name="T26" fmla="*/ 15 w 385"/>
                  <a:gd name="T27" fmla="*/ 18 h 624"/>
                  <a:gd name="T28" fmla="*/ 71 w 385"/>
                  <a:gd name="T29" fmla="*/ 67 h 624"/>
                  <a:gd name="T30" fmla="*/ 144 w 385"/>
                  <a:gd name="T31" fmla="*/ 142 h 624"/>
                  <a:gd name="T32" fmla="*/ 292 w 385"/>
                  <a:gd name="T33" fmla="*/ 311 h 624"/>
                  <a:gd name="T34" fmla="*/ 344 w 385"/>
                  <a:gd name="T35" fmla="*/ 375 h 624"/>
                  <a:gd name="T36" fmla="*/ 360 w 385"/>
                  <a:gd name="T37" fmla="*/ 395 h 624"/>
                  <a:gd name="T38" fmla="*/ 364 w 385"/>
                  <a:gd name="T39" fmla="*/ 400 h 624"/>
                  <a:gd name="T40" fmla="*/ 365 w 385"/>
                  <a:gd name="T41" fmla="*/ 400 h 624"/>
                  <a:gd name="T42" fmla="*/ 364 w 385"/>
                  <a:gd name="T43" fmla="*/ 398 h 624"/>
                  <a:gd name="T44" fmla="*/ 363 w 385"/>
                  <a:gd name="T45" fmla="*/ 401 h 624"/>
                  <a:gd name="T46" fmla="*/ 359 w 385"/>
                  <a:gd name="T47" fmla="*/ 403 h 624"/>
                  <a:gd name="T48" fmla="*/ 355 w 385"/>
                  <a:gd name="T49" fmla="*/ 404 h 624"/>
                  <a:gd name="T50" fmla="*/ 343 w 385"/>
                  <a:gd name="T51" fmla="*/ 408 h 624"/>
                  <a:gd name="T52" fmla="*/ 320 w 385"/>
                  <a:gd name="T53" fmla="*/ 415 h 624"/>
                  <a:gd name="T54" fmla="*/ 269 w 385"/>
                  <a:gd name="T55" fmla="*/ 438 h 624"/>
                  <a:gd name="T56" fmla="*/ 159 w 385"/>
                  <a:gd name="T57" fmla="*/ 498 h 624"/>
                  <a:gd name="T58" fmla="*/ 63 w 385"/>
                  <a:gd name="T59" fmla="*/ 561 h 624"/>
                  <a:gd name="T60" fmla="*/ 10 w 385"/>
                  <a:gd name="T61" fmla="*/ 600 h 624"/>
                  <a:gd name="T62" fmla="*/ 5 w 385"/>
                  <a:gd name="T63" fmla="*/ 605 h 624"/>
                  <a:gd name="T64" fmla="*/ 18 w 385"/>
                  <a:gd name="T65" fmla="*/ 615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5" h="624">
                    <a:moveTo>
                      <a:pt x="18" y="615"/>
                    </a:moveTo>
                    <a:cubicBezTo>
                      <a:pt x="19" y="613"/>
                      <a:pt x="18" y="614"/>
                      <a:pt x="21" y="612"/>
                    </a:cubicBezTo>
                    <a:cubicBezTo>
                      <a:pt x="23" y="610"/>
                      <a:pt x="27" y="607"/>
                      <a:pt x="30" y="605"/>
                    </a:cubicBezTo>
                    <a:cubicBezTo>
                      <a:pt x="39" y="597"/>
                      <a:pt x="49" y="590"/>
                      <a:pt x="59" y="583"/>
                    </a:cubicBezTo>
                    <a:cubicBezTo>
                      <a:pt x="89" y="562"/>
                      <a:pt x="120" y="542"/>
                      <a:pt x="151" y="522"/>
                    </a:cubicBezTo>
                    <a:cubicBezTo>
                      <a:pt x="188" y="499"/>
                      <a:pt x="226" y="477"/>
                      <a:pt x="264" y="458"/>
                    </a:cubicBezTo>
                    <a:cubicBezTo>
                      <a:pt x="296" y="442"/>
                      <a:pt x="328" y="428"/>
                      <a:pt x="363" y="419"/>
                    </a:cubicBezTo>
                    <a:cubicBezTo>
                      <a:pt x="374" y="416"/>
                      <a:pt x="385" y="404"/>
                      <a:pt x="378" y="392"/>
                    </a:cubicBezTo>
                    <a:cubicBezTo>
                      <a:pt x="375" y="388"/>
                      <a:pt x="371" y="383"/>
                      <a:pt x="368" y="379"/>
                    </a:cubicBezTo>
                    <a:cubicBezTo>
                      <a:pt x="354" y="360"/>
                      <a:pt x="339" y="342"/>
                      <a:pt x="324" y="324"/>
                    </a:cubicBezTo>
                    <a:cubicBezTo>
                      <a:pt x="276" y="266"/>
                      <a:pt x="227" y="210"/>
                      <a:pt x="177" y="155"/>
                    </a:cubicBezTo>
                    <a:cubicBezTo>
                      <a:pt x="133" y="106"/>
                      <a:pt x="89" y="55"/>
                      <a:pt x="37" y="15"/>
                    </a:cubicBezTo>
                    <a:cubicBezTo>
                      <a:pt x="33" y="12"/>
                      <a:pt x="29" y="9"/>
                      <a:pt x="25" y="6"/>
                    </a:cubicBezTo>
                    <a:cubicBezTo>
                      <a:pt x="17" y="0"/>
                      <a:pt x="7" y="13"/>
                      <a:pt x="15" y="18"/>
                    </a:cubicBezTo>
                    <a:cubicBezTo>
                      <a:pt x="36" y="32"/>
                      <a:pt x="54" y="50"/>
                      <a:pt x="71" y="67"/>
                    </a:cubicBezTo>
                    <a:cubicBezTo>
                      <a:pt x="96" y="91"/>
                      <a:pt x="120" y="116"/>
                      <a:pt x="144" y="142"/>
                    </a:cubicBezTo>
                    <a:cubicBezTo>
                      <a:pt x="195" y="197"/>
                      <a:pt x="244" y="254"/>
                      <a:pt x="292" y="311"/>
                    </a:cubicBezTo>
                    <a:cubicBezTo>
                      <a:pt x="310" y="332"/>
                      <a:pt x="327" y="353"/>
                      <a:pt x="344" y="375"/>
                    </a:cubicBezTo>
                    <a:cubicBezTo>
                      <a:pt x="349" y="381"/>
                      <a:pt x="355" y="388"/>
                      <a:pt x="360" y="395"/>
                    </a:cubicBezTo>
                    <a:cubicBezTo>
                      <a:pt x="361" y="396"/>
                      <a:pt x="362" y="398"/>
                      <a:pt x="364" y="400"/>
                    </a:cubicBezTo>
                    <a:cubicBezTo>
                      <a:pt x="366" y="404"/>
                      <a:pt x="365" y="400"/>
                      <a:pt x="365" y="400"/>
                    </a:cubicBezTo>
                    <a:cubicBezTo>
                      <a:pt x="364" y="399"/>
                      <a:pt x="364" y="399"/>
                      <a:pt x="364" y="398"/>
                    </a:cubicBezTo>
                    <a:cubicBezTo>
                      <a:pt x="364" y="399"/>
                      <a:pt x="363" y="400"/>
                      <a:pt x="363" y="401"/>
                    </a:cubicBezTo>
                    <a:cubicBezTo>
                      <a:pt x="362" y="402"/>
                      <a:pt x="361" y="403"/>
                      <a:pt x="359" y="403"/>
                    </a:cubicBezTo>
                    <a:cubicBezTo>
                      <a:pt x="358" y="404"/>
                      <a:pt x="356" y="404"/>
                      <a:pt x="355" y="404"/>
                    </a:cubicBezTo>
                    <a:cubicBezTo>
                      <a:pt x="351" y="405"/>
                      <a:pt x="347" y="406"/>
                      <a:pt x="343" y="408"/>
                    </a:cubicBezTo>
                    <a:cubicBezTo>
                      <a:pt x="335" y="410"/>
                      <a:pt x="328" y="413"/>
                      <a:pt x="320" y="415"/>
                    </a:cubicBezTo>
                    <a:cubicBezTo>
                      <a:pt x="303" y="422"/>
                      <a:pt x="286" y="430"/>
                      <a:pt x="269" y="438"/>
                    </a:cubicBezTo>
                    <a:cubicBezTo>
                      <a:pt x="231" y="456"/>
                      <a:pt x="195" y="477"/>
                      <a:pt x="159" y="498"/>
                    </a:cubicBezTo>
                    <a:cubicBezTo>
                      <a:pt x="127" y="518"/>
                      <a:pt x="95" y="539"/>
                      <a:pt x="63" y="561"/>
                    </a:cubicBezTo>
                    <a:cubicBezTo>
                      <a:pt x="45" y="573"/>
                      <a:pt x="26" y="586"/>
                      <a:pt x="10" y="600"/>
                    </a:cubicBezTo>
                    <a:cubicBezTo>
                      <a:pt x="8" y="602"/>
                      <a:pt x="6" y="604"/>
                      <a:pt x="5" y="605"/>
                    </a:cubicBezTo>
                    <a:cubicBezTo>
                      <a:pt x="0" y="614"/>
                      <a:pt x="12" y="624"/>
                      <a:pt x="18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0161EFD-73F1-407D-9AD6-6CA4628DE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0888" y="3529013"/>
                <a:ext cx="504825" cy="676275"/>
              </a:xfrm>
              <a:custGeom>
                <a:avLst/>
                <a:gdLst>
                  <a:gd name="T0" fmla="*/ 6 w 302"/>
                  <a:gd name="T1" fmla="*/ 18 h 403"/>
                  <a:gd name="T2" fmla="*/ 158 w 302"/>
                  <a:gd name="T3" fmla="*/ 205 h 403"/>
                  <a:gd name="T4" fmla="*/ 225 w 302"/>
                  <a:gd name="T5" fmla="*/ 295 h 403"/>
                  <a:gd name="T6" fmla="*/ 284 w 302"/>
                  <a:gd name="T7" fmla="*/ 394 h 403"/>
                  <a:gd name="T8" fmla="*/ 297 w 302"/>
                  <a:gd name="T9" fmla="*/ 385 h 403"/>
                  <a:gd name="T10" fmla="*/ 238 w 302"/>
                  <a:gd name="T11" fmla="*/ 285 h 403"/>
                  <a:gd name="T12" fmla="*/ 170 w 302"/>
                  <a:gd name="T13" fmla="*/ 195 h 403"/>
                  <a:gd name="T14" fmla="*/ 19 w 302"/>
                  <a:gd name="T15" fmla="*/ 8 h 403"/>
                  <a:gd name="T16" fmla="*/ 6 w 302"/>
                  <a:gd name="T17" fmla="*/ 18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403">
                    <a:moveTo>
                      <a:pt x="6" y="18"/>
                    </a:moveTo>
                    <a:cubicBezTo>
                      <a:pt x="57" y="80"/>
                      <a:pt x="108" y="142"/>
                      <a:pt x="158" y="205"/>
                    </a:cubicBezTo>
                    <a:cubicBezTo>
                      <a:pt x="181" y="234"/>
                      <a:pt x="204" y="264"/>
                      <a:pt x="225" y="295"/>
                    </a:cubicBezTo>
                    <a:cubicBezTo>
                      <a:pt x="247" y="327"/>
                      <a:pt x="265" y="361"/>
                      <a:pt x="284" y="394"/>
                    </a:cubicBezTo>
                    <a:cubicBezTo>
                      <a:pt x="290" y="403"/>
                      <a:pt x="302" y="393"/>
                      <a:pt x="297" y="385"/>
                    </a:cubicBezTo>
                    <a:cubicBezTo>
                      <a:pt x="278" y="351"/>
                      <a:pt x="260" y="317"/>
                      <a:pt x="238" y="285"/>
                    </a:cubicBezTo>
                    <a:cubicBezTo>
                      <a:pt x="217" y="254"/>
                      <a:pt x="194" y="224"/>
                      <a:pt x="170" y="195"/>
                    </a:cubicBezTo>
                    <a:cubicBezTo>
                      <a:pt x="120" y="132"/>
                      <a:pt x="69" y="70"/>
                      <a:pt x="19" y="8"/>
                    </a:cubicBezTo>
                    <a:cubicBezTo>
                      <a:pt x="12" y="0"/>
                      <a:pt x="0" y="10"/>
                      <a:pt x="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9BDD8B03-7A71-4AD6-803A-69FDD37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3633788"/>
                <a:ext cx="527050" cy="158750"/>
              </a:xfrm>
              <a:custGeom>
                <a:avLst/>
                <a:gdLst>
                  <a:gd name="T0" fmla="*/ 9 w 314"/>
                  <a:gd name="T1" fmla="*/ 71 h 95"/>
                  <a:gd name="T2" fmla="*/ 90 w 314"/>
                  <a:gd name="T3" fmla="*/ 75 h 95"/>
                  <a:gd name="T4" fmla="*/ 119 w 314"/>
                  <a:gd name="T5" fmla="*/ 49 h 95"/>
                  <a:gd name="T6" fmla="*/ 164 w 314"/>
                  <a:gd name="T7" fmla="*/ 44 h 95"/>
                  <a:gd name="T8" fmla="*/ 240 w 314"/>
                  <a:gd name="T9" fmla="*/ 42 h 95"/>
                  <a:gd name="T10" fmla="*/ 253 w 314"/>
                  <a:gd name="T11" fmla="*/ 28 h 95"/>
                  <a:gd name="T12" fmla="*/ 276 w 314"/>
                  <a:gd name="T13" fmla="*/ 31 h 95"/>
                  <a:gd name="T14" fmla="*/ 309 w 314"/>
                  <a:gd name="T15" fmla="*/ 19 h 95"/>
                  <a:gd name="T16" fmla="*/ 296 w 314"/>
                  <a:gd name="T17" fmla="*/ 9 h 95"/>
                  <a:gd name="T18" fmla="*/ 259 w 314"/>
                  <a:gd name="T19" fmla="*/ 12 h 95"/>
                  <a:gd name="T20" fmla="*/ 231 w 314"/>
                  <a:gd name="T21" fmla="*/ 26 h 95"/>
                  <a:gd name="T22" fmla="*/ 220 w 314"/>
                  <a:gd name="T23" fmla="*/ 39 h 95"/>
                  <a:gd name="T24" fmla="*/ 200 w 314"/>
                  <a:gd name="T25" fmla="*/ 37 h 95"/>
                  <a:gd name="T26" fmla="*/ 157 w 314"/>
                  <a:gd name="T27" fmla="*/ 26 h 95"/>
                  <a:gd name="T28" fmla="*/ 120 w 314"/>
                  <a:gd name="T29" fmla="*/ 30 h 95"/>
                  <a:gd name="T30" fmla="*/ 92 w 314"/>
                  <a:gd name="T31" fmla="*/ 52 h 95"/>
                  <a:gd name="T32" fmla="*/ 60 w 314"/>
                  <a:gd name="T33" fmla="*/ 71 h 95"/>
                  <a:gd name="T34" fmla="*/ 15 w 314"/>
                  <a:gd name="T35" fmla="*/ 56 h 95"/>
                  <a:gd name="T36" fmla="*/ 9 w 314"/>
                  <a:gd name="T37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95">
                    <a:moveTo>
                      <a:pt x="9" y="71"/>
                    </a:moveTo>
                    <a:cubicBezTo>
                      <a:pt x="36" y="86"/>
                      <a:pt x="64" y="95"/>
                      <a:pt x="90" y="75"/>
                    </a:cubicBezTo>
                    <a:cubicBezTo>
                      <a:pt x="100" y="67"/>
                      <a:pt x="109" y="56"/>
                      <a:pt x="119" y="49"/>
                    </a:cubicBezTo>
                    <a:cubicBezTo>
                      <a:pt x="133" y="39"/>
                      <a:pt x="148" y="40"/>
                      <a:pt x="164" y="44"/>
                    </a:cubicBezTo>
                    <a:cubicBezTo>
                      <a:pt x="188" y="49"/>
                      <a:pt x="223" y="68"/>
                      <a:pt x="240" y="42"/>
                    </a:cubicBezTo>
                    <a:cubicBezTo>
                      <a:pt x="243" y="37"/>
                      <a:pt x="246" y="30"/>
                      <a:pt x="253" y="28"/>
                    </a:cubicBezTo>
                    <a:cubicBezTo>
                      <a:pt x="260" y="27"/>
                      <a:pt x="268" y="30"/>
                      <a:pt x="276" y="31"/>
                    </a:cubicBezTo>
                    <a:cubicBezTo>
                      <a:pt x="288" y="32"/>
                      <a:pt x="302" y="30"/>
                      <a:pt x="309" y="19"/>
                    </a:cubicBezTo>
                    <a:cubicBezTo>
                      <a:pt x="314" y="10"/>
                      <a:pt x="301" y="0"/>
                      <a:pt x="296" y="9"/>
                    </a:cubicBezTo>
                    <a:cubicBezTo>
                      <a:pt x="289" y="21"/>
                      <a:pt x="270" y="13"/>
                      <a:pt x="259" y="12"/>
                    </a:cubicBezTo>
                    <a:cubicBezTo>
                      <a:pt x="247" y="12"/>
                      <a:pt x="237" y="16"/>
                      <a:pt x="231" y="26"/>
                    </a:cubicBezTo>
                    <a:cubicBezTo>
                      <a:pt x="228" y="30"/>
                      <a:pt x="225" y="37"/>
                      <a:pt x="220" y="39"/>
                    </a:cubicBezTo>
                    <a:cubicBezTo>
                      <a:pt x="215" y="42"/>
                      <a:pt x="206" y="38"/>
                      <a:pt x="200" y="37"/>
                    </a:cubicBezTo>
                    <a:cubicBezTo>
                      <a:pt x="186" y="34"/>
                      <a:pt x="172" y="28"/>
                      <a:pt x="157" y="26"/>
                    </a:cubicBezTo>
                    <a:cubicBezTo>
                      <a:pt x="145" y="24"/>
                      <a:pt x="131" y="25"/>
                      <a:pt x="120" y="30"/>
                    </a:cubicBezTo>
                    <a:cubicBezTo>
                      <a:pt x="109" y="35"/>
                      <a:pt x="101" y="44"/>
                      <a:pt x="92" y="52"/>
                    </a:cubicBezTo>
                    <a:cubicBezTo>
                      <a:pt x="83" y="60"/>
                      <a:pt x="73" y="70"/>
                      <a:pt x="60" y="71"/>
                    </a:cubicBezTo>
                    <a:cubicBezTo>
                      <a:pt x="44" y="73"/>
                      <a:pt x="29" y="64"/>
                      <a:pt x="15" y="56"/>
                    </a:cubicBezTo>
                    <a:cubicBezTo>
                      <a:pt x="7" y="51"/>
                      <a:pt x="0" y="66"/>
                      <a:pt x="9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C346F10-7FA4-4DBB-A7DF-877EE751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3727450"/>
                <a:ext cx="363538" cy="146050"/>
              </a:xfrm>
              <a:custGeom>
                <a:avLst/>
                <a:gdLst>
                  <a:gd name="T0" fmla="*/ 7 w 217"/>
                  <a:gd name="T1" fmla="*/ 49 h 87"/>
                  <a:gd name="T2" fmla="*/ 98 w 217"/>
                  <a:gd name="T3" fmla="*/ 58 h 87"/>
                  <a:gd name="T4" fmla="*/ 118 w 217"/>
                  <a:gd name="T5" fmla="*/ 42 h 87"/>
                  <a:gd name="T6" fmla="*/ 151 w 217"/>
                  <a:gd name="T7" fmla="*/ 42 h 87"/>
                  <a:gd name="T8" fmla="*/ 208 w 217"/>
                  <a:gd name="T9" fmla="*/ 18 h 87"/>
                  <a:gd name="T10" fmla="*/ 199 w 217"/>
                  <a:gd name="T11" fmla="*/ 5 h 87"/>
                  <a:gd name="T12" fmla="*/ 147 w 217"/>
                  <a:gd name="T13" fmla="*/ 26 h 87"/>
                  <a:gd name="T14" fmla="*/ 100 w 217"/>
                  <a:gd name="T15" fmla="*/ 33 h 87"/>
                  <a:gd name="T16" fmla="*/ 65 w 217"/>
                  <a:gd name="T17" fmla="*/ 59 h 87"/>
                  <a:gd name="T18" fmla="*/ 20 w 217"/>
                  <a:gd name="T19" fmla="*/ 40 h 87"/>
                  <a:gd name="T20" fmla="*/ 7 w 217"/>
                  <a:gd name="T21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" h="87">
                    <a:moveTo>
                      <a:pt x="7" y="49"/>
                    </a:moveTo>
                    <a:cubicBezTo>
                      <a:pt x="32" y="75"/>
                      <a:pt x="71" y="87"/>
                      <a:pt x="98" y="58"/>
                    </a:cubicBezTo>
                    <a:cubicBezTo>
                      <a:pt x="104" y="52"/>
                      <a:pt x="109" y="44"/>
                      <a:pt x="118" y="42"/>
                    </a:cubicBezTo>
                    <a:cubicBezTo>
                      <a:pt x="128" y="39"/>
                      <a:pt x="140" y="43"/>
                      <a:pt x="151" y="42"/>
                    </a:cubicBezTo>
                    <a:cubicBezTo>
                      <a:pt x="172" y="39"/>
                      <a:pt x="190" y="28"/>
                      <a:pt x="208" y="18"/>
                    </a:cubicBezTo>
                    <a:cubicBezTo>
                      <a:pt x="217" y="13"/>
                      <a:pt x="208" y="0"/>
                      <a:pt x="199" y="5"/>
                    </a:cubicBezTo>
                    <a:cubicBezTo>
                      <a:pt x="183" y="14"/>
                      <a:pt x="166" y="24"/>
                      <a:pt x="147" y="26"/>
                    </a:cubicBezTo>
                    <a:cubicBezTo>
                      <a:pt x="130" y="27"/>
                      <a:pt x="115" y="22"/>
                      <a:pt x="100" y="33"/>
                    </a:cubicBezTo>
                    <a:cubicBezTo>
                      <a:pt x="88" y="43"/>
                      <a:pt x="82" y="57"/>
                      <a:pt x="65" y="59"/>
                    </a:cubicBezTo>
                    <a:cubicBezTo>
                      <a:pt x="48" y="61"/>
                      <a:pt x="32" y="52"/>
                      <a:pt x="20" y="40"/>
                    </a:cubicBezTo>
                    <a:cubicBezTo>
                      <a:pt x="13" y="32"/>
                      <a:pt x="0" y="42"/>
                      <a:pt x="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AB20B45A-11A9-43D3-8BC1-54F9B5E33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5" y="3875088"/>
                <a:ext cx="395288" cy="115888"/>
              </a:xfrm>
              <a:custGeom>
                <a:avLst/>
                <a:gdLst>
                  <a:gd name="T0" fmla="*/ 9 w 236"/>
                  <a:gd name="T1" fmla="*/ 54 h 69"/>
                  <a:gd name="T2" fmla="*/ 65 w 236"/>
                  <a:gd name="T3" fmla="*/ 64 h 69"/>
                  <a:gd name="T4" fmla="*/ 86 w 236"/>
                  <a:gd name="T5" fmla="*/ 50 h 69"/>
                  <a:gd name="T6" fmla="*/ 110 w 236"/>
                  <a:gd name="T7" fmla="*/ 37 h 69"/>
                  <a:gd name="T8" fmla="*/ 135 w 236"/>
                  <a:gd name="T9" fmla="*/ 43 h 69"/>
                  <a:gd name="T10" fmla="*/ 160 w 236"/>
                  <a:gd name="T11" fmla="*/ 39 h 69"/>
                  <a:gd name="T12" fmla="*/ 226 w 236"/>
                  <a:gd name="T13" fmla="*/ 18 h 69"/>
                  <a:gd name="T14" fmla="*/ 224 w 236"/>
                  <a:gd name="T15" fmla="*/ 2 h 69"/>
                  <a:gd name="T16" fmla="*/ 165 w 236"/>
                  <a:gd name="T17" fmla="*/ 19 h 69"/>
                  <a:gd name="T18" fmla="*/ 137 w 236"/>
                  <a:gd name="T19" fmla="*/ 27 h 69"/>
                  <a:gd name="T20" fmla="*/ 113 w 236"/>
                  <a:gd name="T21" fmla="*/ 21 h 69"/>
                  <a:gd name="T22" fmla="*/ 75 w 236"/>
                  <a:gd name="T23" fmla="*/ 39 h 69"/>
                  <a:gd name="T24" fmla="*/ 16 w 236"/>
                  <a:gd name="T25" fmla="*/ 39 h 69"/>
                  <a:gd name="T26" fmla="*/ 9 w 236"/>
                  <a:gd name="T2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69">
                    <a:moveTo>
                      <a:pt x="9" y="54"/>
                    </a:moveTo>
                    <a:cubicBezTo>
                      <a:pt x="27" y="62"/>
                      <a:pt x="46" y="69"/>
                      <a:pt x="65" y="64"/>
                    </a:cubicBezTo>
                    <a:cubicBezTo>
                      <a:pt x="73" y="61"/>
                      <a:pt x="80" y="57"/>
                      <a:pt x="86" y="50"/>
                    </a:cubicBezTo>
                    <a:cubicBezTo>
                      <a:pt x="93" y="43"/>
                      <a:pt x="99" y="35"/>
                      <a:pt x="110" y="37"/>
                    </a:cubicBezTo>
                    <a:cubicBezTo>
                      <a:pt x="119" y="38"/>
                      <a:pt x="127" y="42"/>
                      <a:pt x="135" y="43"/>
                    </a:cubicBezTo>
                    <a:cubicBezTo>
                      <a:pt x="144" y="44"/>
                      <a:pt x="152" y="42"/>
                      <a:pt x="160" y="39"/>
                    </a:cubicBezTo>
                    <a:cubicBezTo>
                      <a:pt x="182" y="29"/>
                      <a:pt x="202" y="21"/>
                      <a:pt x="226" y="18"/>
                    </a:cubicBezTo>
                    <a:cubicBezTo>
                      <a:pt x="236" y="16"/>
                      <a:pt x="235" y="0"/>
                      <a:pt x="224" y="2"/>
                    </a:cubicBezTo>
                    <a:cubicBezTo>
                      <a:pt x="204" y="4"/>
                      <a:pt x="184" y="10"/>
                      <a:pt x="165" y="19"/>
                    </a:cubicBezTo>
                    <a:cubicBezTo>
                      <a:pt x="156" y="23"/>
                      <a:pt x="148" y="28"/>
                      <a:pt x="137" y="27"/>
                    </a:cubicBezTo>
                    <a:cubicBezTo>
                      <a:pt x="129" y="26"/>
                      <a:pt x="121" y="22"/>
                      <a:pt x="113" y="21"/>
                    </a:cubicBezTo>
                    <a:cubicBezTo>
                      <a:pt x="95" y="18"/>
                      <a:pt x="86" y="28"/>
                      <a:pt x="75" y="39"/>
                    </a:cubicBezTo>
                    <a:cubicBezTo>
                      <a:pt x="58" y="57"/>
                      <a:pt x="35" y="48"/>
                      <a:pt x="16" y="39"/>
                    </a:cubicBezTo>
                    <a:cubicBezTo>
                      <a:pt x="6" y="35"/>
                      <a:pt x="0" y="49"/>
                      <a:pt x="9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FCE20930-52E6-4493-A77F-F66458848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463" y="3987800"/>
                <a:ext cx="215900" cy="88900"/>
              </a:xfrm>
              <a:custGeom>
                <a:avLst/>
                <a:gdLst>
                  <a:gd name="T0" fmla="*/ 15 w 129"/>
                  <a:gd name="T1" fmla="*/ 48 h 53"/>
                  <a:gd name="T2" fmla="*/ 120 w 129"/>
                  <a:gd name="T3" fmla="*/ 19 h 53"/>
                  <a:gd name="T4" fmla="*/ 114 w 129"/>
                  <a:gd name="T5" fmla="*/ 4 h 53"/>
                  <a:gd name="T6" fmla="*/ 9 w 129"/>
                  <a:gd name="T7" fmla="*/ 33 h 53"/>
                  <a:gd name="T8" fmla="*/ 15 w 129"/>
                  <a:gd name="T9" fmla="*/ 4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3">
                    <a:moveTo>
                      <a:pt x="15" y="48"/>
                    </a:moveTo>
                    <a:cubicBezTo>
                      <a:pt x="48" y="30"/>
                      <a:pt x="86" y="33"/>
                      <a:pt x="120" y="19"/>
                    </a:cubicBezTo>
                    <a:cubicBezTo>
                      <a:pt x="129" y="14"/>
                      <a:pt x="123" y="0"/>
                      <a:pt x="114" y="4"/>
                    </a:cubicBezTo>
                    <a:cubicBezTo>
                      <a:pt x="80" y="19"/>
                      <a:pt x="42" y="16"/>
                      <a:pt x="9" y="33"/>
                    </a:cubicBezTo>
                    <a:cubicBezTo>
                      <a:pt x="0" y="38"/>
                      <a:pt x="6" y="53"/>
                      <a:pt x="1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634F9B83-F2C7-46DF-A1E2-36693C2EE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1538" y="3311525"/>
                <a:ext cx="371475" cy="233363"/>
              </a:xfrm>
              <a:custGeom>
                <a:avLst/>
                <a:gdLst>
                  <a:gd name="T0" fmla="*/ 9 w 222"/>
                  <a:gd name="T1" fmla="*/ 128 h 139"/>
                  <a:gd name="T2" fmla="*/ 76 w 222"/>
                  <a:gd name="T3" fmla="*/ 124 h 139"/>
                  <a:gd name="T4" fmla="*/ 95 w 222"/>
                  <a:gd name="T5" fmla="*/ 100 h 139"/>
                  <a:gd name="T6" fmla="*/ 103 w 222"/>
                  <a:gd name="T7" fmla="*/ 83 h 139"/>
                  <a:gd name="T8" fmla="*/ 118 w 222"/>
                  <a:gd name="T9" fmla="*/ 77 h 139"/>
                  <a:gd name="T10" fmla="*/ 146 w 222"/>
                  <a:gd name="T11" fmla="*/ 67 h 139"/>
                  <a:gd name="T12" fmla="*/ 168 w 222"/>
                  <a:gd name="T13" fmla="*/ 42 h 139"/>
                  <a:gd name="T14" fmla="*/ 207 w 222"/>
                  <a:gd name="T15" fmla="*/ 31 h 139"/>
                  <a:gd name="T16" fmla="*/ 221 w 222"/>
                  <a:gd name="T17" fmla="*/ 10 h 139"/>
                  <a:gd name="T18" fmla="*/ 205 w 222"/>
                  <a:gd name="T19" fmla="*/ 12 h 139"/>
                  <a:gd name="T20" fmla="*/ 188 w 222"/>
                  <a:gd name="T21" fmla="*/ 18 h 139"/>
                  <a:gd name="T22" fmla="*/ 173 w 222"/>
                  <a:gd name="T23" fmla="*/ 20 h 139"/>
                  <a:gd name="T24" fmla="*/ 152 w 222"/>
                  <a:gd name="T25" fmla="*/ 36 h 139"/>
                  <a:gd name="T26" fmla="*/ 132 w 222"/>
                  <a:gd name="T27" fmla="*/ 56 h 139"/>
                  <a:gd name="T28" fmla="*/ 106 w 222"/>
                  <a:gd name="T29" fmla="*/ 63 h 139"/>
                  <a:gd name="T30" fmla="*/ 88 w 222"/>
                  <a:gd name="T31" fmla="*/ 76 h 139"/>
                  <a:gd name="T32" fmla="*/ 76 w 222"/>
                  <a:gd name="T33" fmla="*/ 101 h 139"/>
                  <a:gd name="T34" fmla="*/ 16 w 222"/>
                  <a:gd name="T35" fmla="*/ 114 h 139"/>
                  <a:gd name="T36" fmla="*/ 9 w 222"/>
                  <a:gd name="T37" fmla="*/ 12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39">
                    <a:moveTo>
                      <a:pt x="9" y="128"/>
                    </a:moveTo>
                    <a:cubicBezTo>
                      <a:pt x="30" y="139"/>
                      <a:pt x="56" y="138"/>
                      <a:pt x="76" y="124"/>
                    </a:cubicBezTo>
                    <a:cubicBezTo>
                      <a:pt x="84" y="118"/>
                      <a:pt x="91" y="109"/>
                      <a:pt x="95" y="100"/>
                    </a:cubicBezTo>
                    <a:cubicBezTo>
                      <a:pt x="98" y="94"/>
                      <a:pt x="99" y="87"/>
                      <a:pt x="103" y="83"/>
                    </a:cubicBezTo>
                    <a:cubicBezTo>
                      <a:pt x="107" y="79"/>
                      <a:pt x="113" y="78"/>
                      <a:pt x="118" y="77"/>
                    </a:cubicBezTo>
                    <a:cubicBezTo>
                      <a:pt x="127" y="74"/>
                      <a:pt x="137" y="73"/>
                      <a:pt x="146" y="67"/>
                    </a:cubicBezTo>
                    <a:cubicBezTo>
                      <a:pt x="157" y="61"/>
                      <a:pt x="159" y="50"/>
                      <a:pt x="168" y="42"/>
                    </a:cubicBezTo>
                    <a:cubicBezTo>
                      <a:pt x="180" y="31"/>
                      <a:pt x="193" y="36"/>
                      <a:pt x="207" y="31"/>
                    </a:cubicBezTo>
                    <a:cubicBezTo>
                      <a:pt x="216" y="28"/>
                      <a:pt x="222" y="20"/>
                      <a:pt x="221" y="10"/>
                    </a:cubicBezTo>
                    <a:cubicBezTo>
                      <a:pt x="220" y="0"/>
                      <a:pt x="204" y="2"/>
                      <a:pt x="205" y="12"/>
                    </a:cubicBezTo>
                    <a:cubicBezTo>
                      <a:pt x="206" y="18"/>
                      <a:pt x="191" y="17"/>
                      <a:pt x="188" y="18"/>
                    </a:cubicBezTo>
                    <a:cubicBezTo>
                      <a:pt x="183" y="18"/>
                      <a:pt x="178" y="19"/>
                      <a:pt x="173" y="20"/>
                    </a:cubicBezTo>
                    <a:cubicBezTo>
                      <a:pt x="165" y="23"/>
                      <a:pt x="157" y="29"/>
                      <a:pt x="152" y="36"/>
                    </a:cubicBezTo>
                    <a:cubicBezTo>
                      <a:pt x="145" y="44"/>
                      <a:pt x="143" y="52"/>
                      <a:pt x="132" y="56"/>
                    </a:cubicBezTo>
                    <a:cubicBezTo>
                      <a:pt x="124" y="59"/>
                      <a:pt x="115" y="60"/>
                      <a:pt x="106" y="63"/>
                    </a:cubicBezTo>
                    <a:cubicBezTo>
                      <a:pt x="99" y="66"/>
                      <a:pt x="93" y="70"/>
                      <a:pt x="88" y="76"/>
                    </a:cubicBezTo>
                    <a:cubicBezTo>
                      <a:pt x="83" y="84"/>
                      <a:pt x="82" y="94"/>
                      <a:pt x="76" y="101"/>
                    </a:cubicBezTo>
                    <a:cubicBezTo>
                      <a:pt x="62" y="121"/>
                      <a:pt x="36" y="124"/>
                      <a:pt x="16" y="114"/>
                    </a:cubicBezTo>
                    <a:cubicBezTo>
                      <a:pt x="7" y="109"/>
                      <a:pt x="0" y="123"/>
                      <a:pt x="9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8914E962-8EE9-4046-8A47-9F62DE4D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313" y="3475038"/>
                <a:ext cx="211138" cy="177800"/>
              </a:xfrm>
              <a:custGeom>
                <a:avLst/>
                <a:gdLst>
                  <a:gd name="T0" fmla="*/ 16 w 126"/>
                  <a:gd name="T1" fmla="*/ 95 h 106"/>
                  <a:gd name="T2" fmla="*/ 32 w 126"/>
                  <a:gd name="T3" fmla="*/ 67 h 106"/>
                  <a:gd name="T4" fmla="*/ 64 w 126"/>
                  <a:gd name="T5" fmla="*/ 57 h 106"/>
                  <a:gd name="T6" fmla="*/ 89 w 126"/>
                  <a:gd name="T7" fmla="*/ 42 h 106"/>
                  <a:gd name="T8" fmla="*/ 116 w 126"/>
                  <a:gd name="T9" fmla="*/ 18 h 106"/>
                  <a:gd name="T10" fmla="*/ 115 w 126"/>
                  <a:gd name="T11" fmla="*/ 2 h 106"/>
                  <a:gd name="T12" fmla="*/ 82 w 126"/>
                  <a:gd name="T13" fmla="*/ 22 h 106"/>
                  <a:gd name="T14" fmla="*/ 70 w 126"/>
                  <a:gd name="T15" fmla="*/ 38 h 106"/>
                  <a:gd name="T16" fmla="*/ 48 w 126"/>
                  <a:gd name="T17" fmla="*/ 43 h 106"/>
                  <a:gd name="T18" fmla="*/ 0 w 126"/>
                  <a:gd name="T19" fmla="*/ 93 h 106"/>
                  <a:gd name="T20" fmla="*/ 16 w 126"/>
                  <a:gd name="T21" fmla="*/ 9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06">
                    <a:moveTo>
                      <a:pt x="16" y="95"/>
                    </a:moveTo>
                    <a:cubicBezTo>
                      <a:pt x="17" y="84"/>
                      <a:pt x="23" y="73"/>
                      <a:pt x="32" y="67"/>
                    </a:cubicBezTo>
                    <a:cubicBezTo>
                      <a:pt x="42" y="60"/>
                      <a:pt x="53" y="59"/>
                      <a:pt x="64" y="57"/>
                    </a:cubicBezTo>
                    <a:cubicBezTo>
                      <a:pt x="74" y="54"/>
                      <a:pt x="83" y="51"/>
                      <a:pt x="89" y="42"/>
                    </a:cubicBezTo>
                    <a:cubicBezTo>
                      <a:pt x="97" y="31"/>
                      <a:pt x="101" y="21"/>
                      <a:pt x="116" y="18"/>
                    </a:cubicBezTo>
                    <a:cubicBezTo>
                      <a:pt x="126" y="16"/>
                      <a:pt x="125" y="0"/>
                      <a:pt x="115" y="2"/>
                    </a:cubicBezTo>
                    <a:cubicBezTo>
                      <a:pt x="102" y="5"/>
                      <a:pt x="90" y="11"/>
                      <a:pt x="82" y="22"/>
                    </a:cubicBezTo>
                    <a:cubicBezTo>
                      <a:pt x="78" y="28"/>
                      <a:pt x="77" y="35"/>
                      <a:pt x="70" y="38"/>
                    </a:cubicBezTo>
                    <a:cubicBezTo>
                      <a:pt x="63" y="42"/>
                      <a:pt x="55" y="42"/>
                      <a:pt x="48" y="43"/>
                    </a:cubicBezTo>
                    <a:cubicBezTo>
                      <a:pt x="23" y="48"/>
                      <a:pt x="2" y="67"/>
                      <a:pt x="0" y="93"/>
                    </a:cubicBezTo>
                    <a:cubicBezTo>
                      <a:pt x="0" y="103"/>
                      <a:pt x="16" y="106"/>
                      <a:pt x="16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69C0011C-C40A-4518-94B4-88C1A9CEF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13" y="3638550"/>
                <a:ext cx="233363" cy="190500"/>
              </a:xfrm>
              <a:custGeom>
                <a:avLst/>
                <a:gdLst>
                  <a:gd name="T0" fmla="*/ 20 w 140"/>
                  <a:gd name="T1" fmla="*/ 107 h 114"/>
                  <a:gd name="T2" fmla="*/ 88 w 140"/>
                  <a:gd name="T3" fmla="*/ 50 h 114"/>
                  <a:gd name="T4" fmla="*/ 103 w 140"/>
                  <a:gd name="T5" fmla="*/ 39 h 114"/>
                  <a:gd name="T6" fmla="*/ 121 w 140"/>
                  <a:gd name="T7" fmla="*/ 29 h 114"/>
                  <a:gd name="T8" fmla="*/ 139 w 140"/>
                  <a:gd name="T9" fmla="*/ 10 h 114"/>
                  <a:gd name="T10" fmla="*/ 123 w 140"/>
                  <a:gd name="T11" fmla="*/ 12 h 114"/>
                  <a:gd name="T12" fmla="*/ 108 w 140"/>
                  <a:gd name="T13" fmla="*/ 15 h 114"/>
                  <a:gd name="T14" fmla="*/ 96 w 140"/>
                  <a:gd name="T15" fmla="*/ 24 h 114"/>
                  <a:gd name="T16" fmla="*/ 65 w 140"/>
                  <a:gd name="T17" fmla="*/ 45 h 114"/>
                  <a:gd name="T18" fmla="*/ 7 w 140"/>
                  <a:gd name="T19" fmla="*/ 97 h 114"/>
                  <a:gd name="T20" fmla="*/ 20 w 140"/>
                  <a:gd name="T21" fmla="*/ 10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114">
                    <a:moveTo>
                      <a:pt x="20" y="107"/>
                    </a:moveTo>
                    <a:cubicBezTo>
                      <a:pt x="39" y="84"/>
                      <a:pt x="62" y="65"/>
                      <a:pt x="88" y="50"/>
                    </a:cubicBezTo>
                    <a:cubicBezTo>
                      <a:pt x="93" y="47"/>
                      <a:pt x="98" y="44"/>
                      <a:pt x="103" y="39"/>
                    </a:cubicBezTo>
                    <a:cubicBezTo>
                      <a:pt x="109" y="34"/>
                      <a:pt x="112" y="31"/>
                      <a:pt x="121" y="29"/>
                    </a:cubicBezTo>
                    <a:cubicBezTo>
                      <a:pt x="131" y="27"/>
                      <a:pt x="140" y="22"/>
                      <a:pt x="139" y="10"/>
                    </a:cubicBezTo>
                    <a:cubicBezTo>
                      <a:pt x="139" y="0"/>
                      <a:pt x="123" y="2"/>
                      <a:pt x="123" y="12"/>
                    </a:cubicBezTo>
                    <a:cubicBezTo>
                      <a:pt x="123" y="13"/>
                      <a:pt x="110" y="15"/>
                      <a:pt x="108" y="15"/>
                    </a:cubicBezTo>
                    <a:cubicBezTo>
                      <a:pt x="103" y="17"/>
                      <a:pt x="100" y="20"/>
                      <a:pt x="96" y="24"/>
                    </a:cubicBezTo>
                    <a:cubicBezTo>
                      <a:pt x="87" y="33"/>
                      <a:pt x="76" y="38"/>
                      <a:pt x="65" y="45"/>
                    </a:cubicBezTo>
                    <a:cubicBezTo>
                      <a:pt x="43" y="59"/>
                      <a:pt x="24" y="77"/>
                      <a:pt x="7" y="97"/>
                    </a:cubicBezTo>
                    <a:cubicBezTo>
                      <a:pt x="0" y="105"/>
                      <a:pt x="13" y="114"/>
                      <a:pt x="20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4292258B-607B-43CF-9083-CF4B74566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1600" y="3594100"/>
                <a:ext cx="57150" cy="49213"/>
              </a:xfrm>
              <a:custGeom>
                <a:avLst/>
                <a:gdLst>
                  <a:gd name="T0" fmla="*/ 13 w 34"/>
                  <a:gd name="T1" fmla="*/ 27 h 29"/>
                  <a:gd name="T2" fmla="*/ 30 w 34"/>
                  <a:gd name="T3" fmla="*/ 15 h 29"/>
                  <a:gd name="T4" fmla="*/ 32 w 34"/>
                  <a:gd name="T5" fmla="*/ 4 h 29"/>
                  <a:gd name="T6" fmla="*/ 21 w 34"/>
                  <a:gd name="T7" fmla="*/ 3 h 29"/>
                  <a:gd name="T8" fmla="*/ 4 w 34"/>
                  <a:gd name="T9" fmla="*/ 14 h 29"/>
                  <a:gd name="T10" fmla="*/ 2 w 34"/>
                  <a:gd name="T11" fmla="*/ 25 h 29"/>
                  <a:gd name="T12" fmla="*/ 13 w 34"/>
                  <a:gd name="T1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9">
                    <a:moveTo>
                      <a:pt x="13" y="27"/>
                    </a:moveTo>
                    <a:cubicBezTo>
                      <a:pt x="19" y="23"/>
                      <a:pt x="25" y="19"/>
                      <a:pt x="30" y="15"/>
                    </a:cubicBezTo>
                    <a:cubicBezTo>
                      <a:pt x="34" y="13"/>
                      <a:pt x="34" y="8"/>
                      <a:pt x="32" y="4"/>
                    </a:cubicBezTo>
                    <a:cubicBezTo>
                      <a:pt x="29" y="1"/>
                      <a:pt x="24" y="0"/>
                      <a:pt x="21" y="3"/>
                    </a:cubicBezTo>
                    <a:cubicBezTo>
                      <a:pt x="15" y="6"/>
                      <a:pt x="9" y="10"/>
                      <a:pt x="4" y="14"/>
                    </a:cubicBezTo>
                    <a:cubicBezTo>
                      <a:pt x="0" y="16"/>
                      <a:pt x="0" y="22"/>
                      <a:pt x="2" y="25"/>
                    </a:cubicBezTo>
                    <a:cubicBezTo>
                      <a:pt x="5" y="29"/>
                      <a:pt x="10" y="29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54ED2601-43AB-454D-93C0-4512966A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5875" y="3681413"/>
                <a:ext cx="196850" cy="142875"/>
              </a:xfrm>
              <a:custGeom>
                <a:avLst/>
                <a:gdLst>
                  <a:gd name="T0" fmla="*/ 19 w 117"/>
                  <a:gd name="T1" fmla="*/ 77 h 85"/>
                  <a:gd name="T2" fmla="*/ 39 w 117"/>
                  <a:gd name="T3" fmla="*/ 58 h 85"/>
                  <a:gd name="T4" fmla="*/ 63 w 117"/>
                  <a:gd name="T5" fmla="*/ 48 h 85"/>
                  <a:gd name="T6" fmla="*/ 84 w 117"/>
                  <a:gd name="T7" fmla="*/ 35 h 85"/>
                  <a:gd name="T8" fmla="*/ 107 w 117"/>
                  <a:gd name="T9" fmla="*/ 19 h 85"/>
                  <a:gd name="T10" fmla="*/ 105 w 117"/>
                  <a:gd name="T11" fmla="*/ 3 h 85"/>
                  <a:gd name="T12" fmla="*/ 83 w 117"/>
                  <a:gd name="T13" fmla="*/ 16 h 85"/>
                  <a:gd name="T14" fmla="*/ 54 w 117"/>
                  <a:gd name="T15" fmla="*/ 35 h 85"/>
                  <a:gd name="T16" fmla="*/ 27 w 117"/>
                  <a:gd name="T17" fmla="*/ 46 h 85"/>
                  <a:gd name="T18" fmla="*/ 7 w 117"/>
                  <a:gd name="T19" fmla="*/ 67 h 85"/>
                  <a:gd name="T20" fmla="*/ 19 w 117"/>
                  <a:gd name="T21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85">
                    <a:moveTo>
                      <a:pt x="19" y="77"/>
                    </a:moveTo>
                    <a:cubicBezTo>
                      <a:pt x="25" y="70"/>
                      <a:pt x="30" y="62"/>
                      <a:pt x="39" y="58"/>
                    </a:cubicBezTo>
                    <a:cubicBezTo>
                      <a:pt x="47" y="55"/>
                      <a:pt x="55" y="52"/>
                      <a:pt x="63" y="48"/>
                    </a:cubicBezTo>
                    <a:cubicBezTo>
                      <a:pt x="70" y="44"/>
                      <a:pt x="77" y="40"/>
                      <a:pt x="84" y="35"/>
                    </a:cubicBezTo>
                    <a:cubicBezTo>
                      <a:pt x="91" y="30"/>
                      <a:pt x="98" y="21"/>
                      <a:pt x="107" y="19"/>
                    </a:cubicBezTo>
                    <a:cubicBezTo>
                      <a:pt x="117" y="16"/>
                      <a:pt x="115" y="0"/>
                      <a:pt x="105" y="3"/>
                    </a:cubicBezTo>
                    <a:cubicBezTo>
                      <a:pt x="96" y="5"/>
                      <a:pt x="90" y="10"/>
                      <a:pt x="83" y="16"/>
                    </a:cubicBezTo>
                    <a:cubicBezTo>
                      <a:pt x="74" y="23"/>
                      <a:pt x="64" y="30"/>
                      <a:pt x="54" y="35"/>
                    </a:cubicBezTo>
                    <a:cubicBezTo>
                      <a:pt x="45" y="39"/>
                      <a:pt x="36" y="42"/>
                      <a:pt x="27" y="46"/>
                    </a:cubicBezTo>
                    <a:cubicBezTo>
                      <a:pt x="19" y="51"/>
                      <a:pt x="13" y="60"/>
                      <a:pt x="7" y="67"/>
                    </a:cubicBezTo>
                    <a:cubicBezTo>
                      <a:pt x="0" y="75"/>
                      <a:pt x="13" y="85"/>
                      <a:pt x="19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5CC069C4-64EA-4985-95E6-28F920EA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3657600"/>
                <a:ext cx="38100" cy="31750"/>
              </a:xfrm>
              <a:custGeom>
                <a:avLst/>
                <a:gdLst>
                  <a:gd name="T0" fmla="*/ 12 w 22"/>
                  <a:gd name="T1" fmla="*/ 17 h 18"/>
                  <a:gd name="T2" fmla="*/ 10 w 22"/>
                  <a:gd name="T3" fmla="*/ 1 h 18"/>
                  <a:gd name="T4" fmla="*/ 12 w 22"/>
                  <a:gd name="T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7"/>
                    </a:moveTo>
                    <a:cubicBezTo>
                      <a:pt x="22" y="16"/>
                      <a:pt x="20" y="0"/>
                      <a:pt x="10" y="1"/>
                    </a:cubicBezTo>
                    <a:cubicBezTo>
                      <a:pt x="0" y="3"/>
                      <a:pt x="2" y="18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1E5CB1B-01F3-450E-AD8B-9C17C90D91A7}"/>
              </a:ext>
            </a:extLst>
          </p:cNvPr>
          <p:cNvGrpSpPr/>
          <p:nvPr/>
        </p:nvGrpSpPr>
        <p:grpSpPr>
          <a:xfrm>
            <a:off x="405739" y="4449342"/>
            <a:ext cx="1216890" cy="1795089"/>
            <a:chOff x="2616200" y="3409950"/>
            <a:chExt cx="1373188" cy="2025651"/>
          </a:xfrm>
        </p:grpSpPr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C739CB38-967A-4A60-8F45-AB99815C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409950"/>
              <a:ext cx="558800" cy="798513"/>
            </a:xfrm>
            <a:custGeom>
              <a:avLst/>
              <a:gdLst>
                <a:gd name="T0" fmla="*/ 77 w 334"/>
                <a:gd name="T1" fmla="*/ 228 h 476"/>
                <a:gd name="T2" fmla="*/ 34 w 334"/>
                <a:gd name="T3" fmla="*/ 123 h 476"/>
                <a:gd name="T4" fmla="*/ 35 w 334"/>
                <a:gd name="T5" fmla="*/ 33 h 476"/>
                <a:gd name="T6" fmla="*/ 101 w 334"/>
                <a:gd name="T7" fmla="*/ 77 h 476"/>
                <a:gd name="T8" fmla="*/ 146 w 334"/>
                <a:gd name="T9" fmla="*/ 176 h 476"/>
                <a:gd name="T10" fmla="*/ 159 w 334"/>
                <a:gd name="T11" fmla="*/ 179 h 476"/>
                <a:gd name="T12" fmla="*/ 222 w 334"/>
                <a:gd name="T13" fmla="*/ 167 h 476"/>
                <a:gd name="T14" fmla="*/ 266 w 334"/>
                <a:gd name="T15" fmla="*/ 223 h 476"/>
                <a:gd name="T16" fmla="*/ 291 w 334"/>
                <a:gd name="T17" fmla="*/ 378 h 476"/>
                <a:gd name="T18" fmla="*/ 235 w 334"/>
                <a:gd name="T19" fmla="*/ 427 h 476"/>
                <a:gd name="T20" fmla="*/ 152 w 334"/>
                <a:gd name="T21" fmla="*/ 454 h 476"/>
                <a:gd name="T22" fmla="*/ 53 w 334"/>
                <a:gd name="T23" fmla="*/ 361 h 476"/>
                <a:gd name="T24" fmla="*/ 39 w 334"/>
                <a:gd name="T25" fmla="*/ 288 h 476"/>
                <a:gd name="T26" fmla="*/ 72 w 334"/>
                <a:gd name="T27" fmla="*/ 237 h 476"/>
                <a:gd name="T28" fmla="*/ 67 w 334"/>
                <a:gd name="T29" fmla="*/ 222 h 476"/>
                <a:gd name="T30" fmla="*/ 26 w 334"/>
                <a:gd name="T31" fmla="*/ 337 h 476"/>
                <a:gd name="T32" fmla="*/ 67 w 334"/>
                <a:gd name="T33" fmla="*/ 419 h 476"/>
                <a:gd name="T34" fmla="*/ 127 w 334"/>
                <a:gd name="T35" fmla="*/ 467 h 476"/>
                <a:gd name="T36" fmla="*/ 223 w 334"/>
                <a:gd name="T37" fmla="*/ 450 h 476"/>
                <a:gd name="T38" fmla="*/ 297 w 334"/>
                <a:gd name="T39" fmla="*/ 400 h 476"/>
                <a:gd name="T40" fmla="*/ 284 w 334"/>
                <a:gd name="T41" fmla="*/ 224 h 476"/>
                <a:gd name="T42" fmla="*/ 227 w 334"/>
                <a:gd name="T43" fmla="*/ 152 h 476"/>
                <a:gd name="T44" fmla="*/ 148 w 334"/>
                <a:gd name="T45" fmla="*/ 168 h 476"/>
                <a:gd name="T46" fmla="*/ 161 w 334"/>
                <a:gd name="T47" fmla="*/ 171 h 476"/>
                <a:gd name="T48" fmla="*/ 121 w 334"/>
                <a:gd name="T49" fmla="*/ 82 h 476"/>
                <a:gd name="T50" fmla="*/ 98 w 334"/>
                <a:gd name="T51" fmla="*/ 39 h 476"/>
                <a:gd name="T52" fmla="*/ 73 w 334"/>
                <a:gd name="T53" fmla="*/ 12 h 476"/>
                <a:gd name="T54" fmla="*/ 12 w 334"/>
                <a:gd name="T55" fmla="*/ 39 h 476"/>
                <a:gd name="T56" fmla="*/ 16 w 334"/>
                <a:gd name="T57" fmla="*/ 121 h 476"/>
                <a:gd name="T58" fmla="*/ 62 w 334"/>
                <a:gd name="T59" fmla="*/ 232 h 476"/>
                <a:gd name="T60" fmla="*/ 77 w 334"/>
                <a:gd name="T61" fmla="*/ 22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476">
                  <a:moveTo>
                    <a:pt x="77" y="228"/>
                  </a:moveTo>
                  <a:cubicBezTo>
                    <a:pt x="63" y="193"/>
                    <a:pt x="48" y="158"/>
                    <a:pt x="34" y="123"/>
                  </a:cubicBezTo>
                  <a:cubicBezTo>
                    <a:pt x="23" y="96"/>
                    <a:pt x="10" y="57"/>
                    <a:pt x="35" y="33"/>
                  </a:cubicBezTo>
                  <a:cubicBezTo>
                    <a:pt x="67" y="3"/>
                    <a:pt x="89" y="55"/>
                    <a:pt x="101" y="77"/>
                  </a:cubicBezTo>
                  <a:cubicBezTo>
                    <a:pt x="118" y="109"/>
                    <a:pt x="133" y="142"/>
                    <a:pt x="146" y="176"/>
                  </a:cubicBezTo>
                  <a:cubicBezTo>
                    <a:pt x="148" y="181"/>
                    <a:pt x="155" y="184"/>
                    <a:pt x="159" y="179"/>
                  </a:cubicBezTo>
                  <a:cubicBezTo>
                    <a:pt x="175" y="163"/>
                    <a:pt x="201" y="157"/>
                    <a:pt x="222" y="167"/>
                  </a:cubicBezTo>
                  <a:cubicBezTo>
                    <a:pt x="245" y="177"/>
                    <a:pt x="256" y="202"/>
                    <a:pt x="266" y="223"/>
                  </a:cubicBezTo>
                  <a:cubicBezTo>
                    <a:pt x="289" y="270"/>
                    <a:pt x="315" y="327"/>
                    <a:pt x="291" y="378"/>
                  </a:cubicBezTo>
                  <a:cubicBezTo>
                    <a:pt x="279" y="402"/>
                    <a:pt x="258" y="416"/>
                    <a:pt x="235" y="427"/>
                  </a:cubicBezTo>
                  <a:cubicBezTo>
                    <a:pt x="209" y="439"/>
                    <a:pt x="181" y="453"/>
                    <a:pt x="152" y="454"/>
                  </a:cubicBezTo>
                  <a:cubicBezTo>
                    <a:pt x="99" y="456"/>
                    <a:pt x="73" y="402"/>
                    <a:pt x="53" y="361"/>
                  </a:cubicBezTo>
                  <a:cubicBezTo>
                    <a:pt x="41" y="337"/>
                    <a:pt x="37" y="314"/>
                    <a:pt x="39" y="288"/>
                  </a:cubicBezTo>
                  <a:cubicBezTo>
                    <a:pt x="42" y="266"/>
                    <a:pt x="50" y="245"/>
                    <a:pt x="72" y="237"/>
                  </a:cubicBezTo>
                  <a:cubicBezTo>
                    <a:pt x="81" y="234"/>
                    <a:pt x="77" y="218"/>
                    <a:pt x="67" y="222"/>
                  </a:cubicBezTo>
                  <a:cubicBezTo>
                    <a:pt x="23" y="238"/>
                    <a:pt x="15" y="296"/>
                    <a:pt x="26" y="337"/>
                  </a:cubicBezTo>
                  <a:cubicBezTo>
                    <a:pt x="34" y="365"/>
                    <a:pt x="50" y="394"/>
                    <a:pt x="67" y="419"/>
                  </a:cubicBezTo>
                  <a:cubicBezTo>
                    <a:pt x="81" y="441"/>
                    <a:pt x="101" y="461"/>
                    <a:pt x="127" y="467"/>
                  </a:cubicBezTo>
                  <a:cubicBezTo>
                    <a:pt x="160" y="476"/>
                    <a:pt x="193" y="463"/>
                    <a:pt x="223" y="450"/>
                  </a:cubicBezTo>
                  <a:cubicBezTo>
                    <a:pt x="251" y="438"/>
                    <a:pt x="279" y="425"/>
                    <a:pt x="297" y="400"/>
                  </a:cubicBezTo>
                  <a:cubicBezTo>
                    <a:pt x="334" y="346"/>
                    <a:pt x="310" y="277"/>
                    <a:pt x="284" y="224"/>
                  </a:cubicBezTo>
                  <a:cubicBezTo>
                    <a:pt x="271" y="197"/>
                    <a:pt x="257" y="164"/>
                    <a:pt x="227" y="152"/>
                  </a:cubicBezTo>
                  <a:cubicBezTo>
                    <a:pt x="200" y="140"/>
                    <a:pt x="168" y="147"/>
                    <a:pt x="148" y="168"/>
                  </a:cubicBezTo>
                  <a:cubicBezTo>
                    <a:pt x="152" y="169"/>
                    <a:pt x="157" y="170"/>
                    <a:pt x="161" y="171"/>
                  </a:cubicBezTo>
                  <a:cubicBezTo>
                    <a:pt x="150" y="141"/>
                    <a:pt x="136" y="111"/>
                    <a:pt x="121" y="82"/>
                  </a:cubicBezTo>
                  <a:cubicBezTo>
                    <a:pt x="114" y="68"/>
                    <a:pt x="106" y="53"/>
                    <a:pt x="98" y="39"/>
                  </a:cubicBezTo>
                  <a:cubicBezTo>
                    <a:pt x="91" y="29"/>
                    <a:pt x="84" y="18"/>
                    <a:pt x="73" y="12"/>
                  </a:cubicBezTo>
                  <a:cubicBezTo>
                    <a:pt x="49" y="0"/>
                    <a:pt x="23" y="17"/>
                    <a:pt x="12" y="39"/>
                  </a:cubicBezTo>
                  <a:cubicBezTo>
                    <a:pt x="0" y="65"/>
                    <a:pt x="6" y="95"/>
                    <a:pt x="16" y="121"/>
                  </a:cubicBezTo>
                  <a:cubicBezTo>
                    <a:pt x="31" y="158"/>
                    <a:pt x="47" y="195"/>
                    <a:pt x="62" y="232"/>
                  </a:cubicBezTo>
                  <a:cubicBezTo>
                    <a:pt x="66" y="241"/>
                    <a:pt x="81" y="237"/>
                    <a:pt x="77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1B574C00-E8DB-4046-B6CF-51808DB2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3810000"/>
              <a:ext cx="196850" cy="211138"/>
            </a:xfrm>
            <a:custGeom>
              <a:avLst/>
              <a:gdLst>
                <a:gd name="T0" fmla="*/ 52 w 118"/>
                <a:gd name="T1" fmla="*/ 106 h 126"/>
                <a:gd name="T2" fmla="*/ 16 w 118"/>
                <a:gd name="T3" fmla="*/ 55 h 126"/>
                <a:gd name="T4" fmla="*/ 60 w 118"/>
                <a:gd name="T5" fmla="*/ 22 h 126"/>
                <a:gd name="T6" fmla="*/ 93 w 118"/>
                <a:gd name="T7" fmla="*/ 81 h 126"/>
                <a:gd name="T8" fmla="*/ 76 w 118"/>
                <a:gd name="T9" fmla="*/ 101 h 126"/>
                <a:gd name="T10" fmla="*/ 52 w 118"/>
                <a:gd name="T11" fmla="*/ 106 h 126"/>
                <a:gd name="T12" fmla="*/ 47 w 118"/>
                <a:gd name="T13" fmla="*/ 122 h 126"/>
                <a:gd name="T14" fmla="*/ 101 w 118"/>
                <a:gd name="T15" fmla="*/ 103 h 126"/>
                <a:gd name="T16" fmla="*/ 95 w 118"/>
                <a:gd name="T17" fmla="*/ 31 h 126"/>
                <a:gd name="T18" fmla="*/ 36 w 118"/>
                <a:gd name="T19" fmla="*/ 8 h 126"/>
                <a:gd name="T20" fmla="*/ 0 w 118"/>
                <a:gd name="T21" fmla="*/ 59 h 126"/>
                <a:gd name="T22" fmla="*/ 47 w 118"/>
                <a:gd name="T23" fmla="*/ 122 h 126"/>
                <a:gd name="T24" fmla="*/ 52 w 118"/>
                <a:gd name="T25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6">
                  <a:moveTo>
                    <a:pt x="52" y="106"/>
                  </a:moveTo>
                  <a:cubicBezTo>
                    <a:pt x="32" y="99"/>
                    <a:pt x="14" y="78"/>
                    <a:pt x="16" y="55"/>
                  </a:cubicBezTo>
                  <a:cubicBezTo>
                    <a:pt x="18" y="35"/>
                    <a:pt x="40" y="17"/>
                    <a:pt x="60" y="22"/>
                  </a:cubicBezTo>
                  <a:cubicBezTo>
                    <a:pt x="82" y="28"/>
                    <a:pt x="94" y="61"/>
                    <a:pt x="93" y="81"/>
                  </a:cubicBezTo>
                  <a:cubicBezTo>
                    <a:pt x="92" y="92"/>
                    <a:pt x="86" y="96"/>
                    <a:pt x="76" y="101"/>
                  </a:cubicBezTo>
                  <a:cubicBezTo>
                    <a:pt x="69" y="104"/>
                    <a:pt x="60" y="108"/>
                    <a:pt x="52" y="106"/>
                  </a:cubicBezTo>
                  <a:cubicBezTo>
                    <a:pt x="42" y="105"/>
                    <a:pt x="37" y="120"/>
                    <a:pt x="47" y="122"/>
                  </a:cubicBezTo>
                  <a:cubicBezTo>
                    <a:pt x="65" y="125"/>
                    <a:pt x="89" y="116"/>
                    <a:pt x="101" y="103"/>
                  </a:cubicBezTo>
                  <a:cubicBezTo>
                    <a:pt x="118" y="85"/>
                    <a:pt x="106" y="49"/>
                    <a:pt x="95" y="31"/>
                  </a:cubicBezTo>
                  <a:cubicBezTo>
                    <a:pt x="82" y="11"/>
                    <a:pt x="60" y="0"/>
                    <a:pt x="36" y="8"/>
                  </a:cubicBezTo>
                  <a:cubicBezTo>
                    <a:pt x="15" y="16"/>
                    <a:pt x="0" y="36"/>
                    <a:pt x="0" y="59"/>
                  </a:cubicBezTo>
                  <a:cubicBezTo>
                    <a:pt x="0" y="88"/>
                    <a:pt x="22" y="112"/>
                    <a:pt x="47" y="122"/>
                  </a:cubicBezTo>
                  <a:cubicBezTo>
                    <a:pt x="57" y="126"/>
                    <a:pt x="61" y="110"/>
                    <a:pt x="52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245D09C3-B4C6-4341-84F2-19DFBB588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4144963"/>
              <a:ext cx="222250" cy="1087438"/>
            </a:xfrm>
            <a:custGeom>
              <a:avLst/>
              <a:gdLst>
                <a:gd name="T0" fmla="*/ 64 w 133"/>
                <a:gd name="T1" fmla="*/ 11 h 649"/>
                <a:gd name="T2" fmla="*/ 92 w 133"/>
                <a:gd name="T3" fmla="*/ 335 h 649"/>
                <a:gd name="T4" fmla="*/ 108 w 133"/>
                <a:gd name="T5" fmla="*/ 502 h 649"/>
                <a:gd name="T6" fmla="*/ 116 w 133"/>
                <a:gd name="T7" fmla="*/ 596 h 649"/>
                <a:gd name="T8" fmla="*/ 111 w 133"/>
                <a:gd name="T9" fmla="*/ 614 h 649"/>
                <a:gd name="T10" fmla="*/ 91 w 133"/>
                <a:gd name="T11" fmla="*/ 618 h 649"/>
                <a:gd name="T12" fmla="*/ 64 w 133"/>
                <a:gd name="T13" fmla="*/ 628 h 649"/>
                <a:gd name="T14" fmla="*/ 41 w 133"/>
                <a:gd name="T15" fmla="*/ 631 h 649"/>
                <a:gd name="T16" fmla="*/ 32 w 133"/>
                <a:gd name="T17" fmla="*/ 605 h 649"/>
                <a:gd name="T18" fmla="*/ 23 w 133"/>
                <a:gd name="T19" fmla="*/ 551 h 649"/>
                <a:gd name="T20" fmla="*/ 26 w 133"/>
                <a:gd name="T21" fmla="*/ 506 h 649"/>
                <a:gd name="T22" fmla="*/ 66 w 133"/>
                <a:gd name="T23" fmla="*/ 502 h 649"/>
                <a:gd name="T24" fmla="*/ 66 w 133"/>
                <a:gd name="T25" fmla="*/ 486 h 649"/>
                <a:gd name="T26" fmla="*/ 3 w 133"/>
                <a:gd name="T27" fmla="*/ 512 h 649"/>
                <a:gd name="T28" fmla="*/ 8 w 133"/>
                <a:gd name="T29" fmla="*/ 558 h 649"/>
                <a:gd name="T30" fmla="*/ 17 w 133"/>
                <a:gd name="T31" fmla="*/ 613 h 649"/>
                <a:gd name="T32" fmla="*/ 35 w 133"/>
                <a:gd name="T33" fmla="*/ 646 h 649"/>
                <a:gd name="T34" fmla="*/ 75 w 133"/>
                <a:gd name="T35" fmla="*/ 641 h 649"/>
                <a:gd name="T36" fmla="*/ 111 w 133"/>
                <a:gd name="T37" fmla="*/ 630 h 649"/>
                <a:gd name="T38" fmla="*/ 132 w 133"/>
                <a:gd name="T39" fmla="*/ 608 h 649"/>
                <a:gd name="T40" fmla="*/ 128 w 133"/>
                <a:gd name="T41" fmla="*/ 554 h 649"/>
                <a:gd name="T42" fmla="*/ 123 w 133"/>
                <a:gd name="T43" fmla="*/ 500 h 649"/>
                <a:gd name="T44" fmla="*/ 115 w 133"/>
                <a:gd name="T45" fmla="*/ 403 h 649"/>
                <a:gd name="T46" fmla="*/ 98 w 133"/>
                <a:gd name="T47" fmla="*/ 223 h 649"/>
                <a:gd name="T48" fmla="*/ 80 w 133"/>
                <a:gd name="T49" fmla="*/ 11 h 649"/>
                <a:gd name="T50" fmla="*/ 64 w 133"/>
                <a:gd name="T51" fmla="*/ 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649">
                  <a:moveTo>
                    <a:pt x="64" y="11"/>
                  </a:moveTo>
                  <a:cubicBezTo>
                    <a:pt x="73" y="119"/>
                    <a:pt x="83" y="227"/>
                    <a:pt x="92" y="335"/>
                  </a:cubicBezTo>
                  <a:cubicBezTo>
                    <a:pt x="98" y="390"/>
                    <a:pt x="103" y="446"/>
                    <a:pt x="108" y="502"/>
                  </a:cubicBezTo>
                  <a:cubicBezTo>
                    <a:pt x="110" y="533"/>
                    <a:pt x="113" y="565"/>
                    <a:pt x="116" y="596"/>
                  </a:cubicBezTo>
                  <a:cubicBezTo>
                    <a:pt x="116" y="603"/>
                    <a:pt x="119" y="611"/>
                    <a:pt x="111" y="614"/>
                  </a:cubicBezTo>
                  <a:cubicBezTo>
                    <a:pt x="105" y="617"/>
                    <a:pt x="97" y="616"/>
                    <a:pt x="91" y="618"/>
                  </a:cubicBezTo>
                  <a:cubicBezTo>
                    <a:pt x="82" y="620"/>
                    <a:pt x="73" y="625"/>
                    <a:pt x="64" y="628"/>
                  </a:cubicBezTo>
                  <a:cubicBezTo>
                    <a:pt x="58" y="630"/>
                    <a:pt x="47" y="633"/>
                    <a:pt x="41" y="631"/>
                  </a:cubicBezTo>
                  <a:cubicBezTo>
                    <a:pt x="33" y="628"/>
                    <a:pt x="33" y="611"/>
                    <a:pt x="32" y="605"/>
                  </a:cubicBezTo>
                  <a:cubicBezTo>
                    <a:pt x="29" y="587"/>
                    <a:pt x="26" y="569"/>
                    <a:pt x="23" y="551"/>
                  </a:cubicBezTo>
                  <a:cubicBezTo>
                    <a:pt x="21" y="538"/>
                    <a:pt x="12" y="514"/>
                    <a:pt x="26" y="506"/>
                  </a:cubicBezTo>
                  <a:cubicBezTo>
                    <a:pt x="38" y="500"/>
                    <a:pt x="54" y="502"/>
                    <a:pt x="66" y="502"/>
                  </a:cubicBezTo>
                  <a:cubicBezTo>
                    <a:pt x="76" y="501"/>
                    <a:pt x="76" y="485"/>
                    <a:pt x="66" y="486"/>
                  </a:cubicBezTo>
                  <a:cubicBezTo>
                    <a:pt x="44" y="487"/>
                    <a:pt x="10" y="483"/>
                    <a:pt x="3" y="512"/>
                  </a:cubicBezTo>
                  <a:cubicBezTo>
                    <a:pt x="0" y="526"/>
                    <a:pt x="6" y="544"/>
                    <a:pt x="8" y="558"/>
                  </a:cubicBezTo>
                  <a:cubicBezTo>
                    <a:pt x="11" y="576"/>
                    <a:pt x="14" y="594"/>
                    <a:pt x="17" y="613"/>
                  </a:cubicBezTo>
                  <a:cubicBezTo>
                    <a:pt x="19" y="626"/>
                    <a:pt x="21" y="641"/>
                    <a:pt x="35" y="646"/>
                  </a:cubicBezTo>
                  <a:cubicBezTo>
                    <a:pt x="47" y="649"/>
                    <a:pt x="64" y="645"/>
                    <a:pt x="75" y="641"/>
                  </a:cubicBezTo>
                  <a:cubicBezTo>
                    <a:pt x="88" y="636"/>
                    <a:pt x="98" y="633"/>
                    <a:pt x="111" y="630"/>
                  </a:cubicBezTo>
                  <a:cubicBezTo>
                    <a:pt x="124" y="628"/>
                    <a:pt x="132" y="621"/>
                    <a:pt x="132" y="608"/>
                  </a:cubicBezTo>
                  <a:cubicBezTo>
                    <a:pt x="133" y="590"/>
                    <a:pt x="130" y="571"/>
                    <a:pt x="128" y="554"/>
                  </a:cubicBezTo>
                  <a:cubicBezTo>
                    <a:pt x="127" y="536"/>
                    <a:pt x="125" y="518"/>
                    <a:pt x="123" y="500"/>
                  </a:cubicBezTo>
                  <a:cubicBezTo>
                    <a:pt x="121" y="468"/>
                    <a:pt x="118" y="436"/>
                    <a:pt x="115" y="403"/>
                  </a:cubicBezTo>
                  <a:cubicBezTo>
                    <a:pt x="109" y="343"/>
                    <a:pt x="104" y="283"/>
                    <a:pt x="98" y="223"/>
                  </a:cubicBezTo>
                  <a:cubicBezTo>
                    <a:pt x="92" y="152"/>
                    <a:pt x="86" y="81"/>
                    <a:pt x="80" y="11"/>
                  </a:cubicBezTo>
                  <a:cubicBezTo>
                    <a:pt x="79" y="1"/>
                    <a:pt x="63" y="0"/>
                    <a:pt x="6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652AC563-B371-48A7-8290-1D1E6310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4170363"/>
              <a:ext cx="120650" cy="819150"/>
            </a:xfrm>
            <a:custGeom>
              <a:avLst/>
              <a:gdLst>
                <a:gd name="T0" fmla="*/ 71 w 72"/>
                <a:gd name="T1" fmla="*/ 479 h 489"/>
                <a:gd name="T2" fmla="*/ 29 w 72"/>
                <a:gd name="T3" fmla="*/ 119 h 489"/>
                <a:gd name="T4" fmla="*/ 17 w 72"/>
                <a:gd name="T5" fmla="*/ 10 h 489"/>
                <a:gd name="T6" fmla="*/ 1 w 72"/>
                <a:gd name="T7" fmla="*/ 10 h 489"/>
                <a:gd name="T8" fmla="*/ 42 w 72"/>
                <a:gd name="T9" fmla="*/ 370 h 489"/>
                <a:gd name="T10" fmla="*/ 55 w 72"/>
                <a:gd name="T11" fmla="*/ 479 h 489"/>
                <a:gd name="T12" fmla="*/ 71 w 72"/>
                <a:gd name="T13" fmla="*/ 47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89">
                  <a:moveTo>
                    <a:pt x="71" y="479"/>
                  </a:moveTo>
                  <a:cubicBezTo>
                    <a:pt x="57" y="359"/>
                    <a:pt x="43" y="239"/>
                    <a:pt x="29" y="119"/>
                  </a:cubicBezTo>
                  <a:cubicBezTo>
                    <a:pt x="25" y="83"/>
                    <a:pt x="21" y="46"/>
                    <a:pt x="17" y="10"/>
                  </a:cubicBezTo>
                  <a:cubicBezTo>
                    <a:pt x="16" y="0"/>
                    <a:pt x="0" y="0"/>
                    <a:pt x="1" y="10"/>
                  </a:cubicBezTo>
                  <a:cubicBezTo>
                    <a:pt x="15" y="130"/>
                    <a:pt x="28" y="250"/>
                    <a:pt x="42" y="370"/>
                  </a:cubicBezTo>
                  <a:cubicBezTo>
                    <a:pt x="47" y="406"/>
                    <a:pt x="51" y="443"/>
                    <a:pt x="55" y="479"/>
                  </a:cubicBezTo>
                  <a:cubicBezTo>
                    <a:pt x="56" y="489"/>
                    <a:pt x="72" y="489"/>
                    <a:pt x="71" y="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F37EA474-A6A9-487C-8FE5-7F747BCC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3970338"/>
              <a:ext cx="777875" cy="876300"/>
            </a:xfrm>
            <a:custGeom>
              <a:avLst/>
              <a:gdLst>
                <a:gd name="T0" fmla="*/ 30 w 465"/>
                <a:gd name="T1" fmla="*/ 19 h 523"/>
                <a:gd name="T2" fmla="*/ 341 w 465"/>
                <a:gd name="T3" fmla="*/ 358 h 523"/>
                <a:gd name="T4" fmla="*/ 450 w 465"/>
                <a:gd name="T5" fmla="*/ 479 h 523"/>
                <a:gd name="T6" fmla="*/ 450 w 465"/>
                <a:gd name="T7" fmla="*/ 468 h 523"/>
                <a:gd name="T8" fmla="*/ 392 w 465"/>
                <a:gd name="T9" fmla="*/ 506 h 523"/>
                <a:gd name="T10" fmla="*/ 400 w 465"/>
                <a:gd name="T11" fmla="*/ 508 h 523"/>
                <a:gd name="T12" fmla="*/ 234 w 465"/>
                <a:gd name="T13" fmla="*/ 320 h 523"/>
                <a:gd name="T14" fmla="*/ 73 w 465"/>
                <a:gd name="T15" fmla="*/ 125 h 523"/>
                <a:gd name="T16" fmla="*/ 38 w 465"/>
                <a:gd name="T17" fmla="*/ 86 h 523"/>
                <a:gd name="T18" fmla="*/ 20 w 465"/>
                <a:gd name="T19" fmla="*/ 65 h 523"/>
                <a:gd name="T20" fmla="*/ 6 w 465"/>
                <a:gd name="T21" fmla="*/ 73 h 523"/>
                <a:gd name="T22" fmla="*/ 25 w 465"/>
                <a:gd name="T23" fmla="*/ 95 h 523"/>
                <a:gd name="T24" fmla="*/ 62 w 465"/>
                <a:gd name="T25" fmla="*/ 137 h 523"/>
                <a:gd name="T26" fmla="*/ 156 w 465"/>
                <a:gd name="T27" fmla="*/ 252 h 523"/>
                <a:gd name="T28" fmla="*/ 345 w 465"/>
                <a:gd name="T29" fmla="*/ 473 h 523"/>
                <a:gd name="T30" fmla="*/ 374 w 465"/>
                <a:gd name="T31" fmla="*/ 504 h 523"/>
                <a:gd name="T32" fmla="*/ 389 w 465"/>
                <a:gd name="T33" fmla="*/ 520 h 523"/>
                <a:gd name="T34" fmla="*/ 403 w 465"/>
                <a:gd name="T35" fmla="*/ 520 h 523"/>
                <a:gd name="T36" fmla="*/ 461 w 465"/>
                <a:gd name="T37" fmla="*/ 479 h 523"/>
                <a:gd name="T38" fmla="*/ 461 w 465"/>
                <a:gd name="T39" fmla="*/ 468 h 523"/>
                <a:gd name="T40" fmla="*/ 138 w 465"/>
                <a:gd name="T41" fmla="*/ 111 h 523"/>
                <a:gd name="T42" fmla="*/ 42 w 465"/>
                <a:gd name="T43" fmla="*/ 8 h 523"/>
                <a:gd name="T44" fmla="*/ 30 w 465"/>
                <a:gd name="T45" fmla="*/ 1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5" h="523">
                  <a:moveTo>
                    <a:pt x="30" y="19"/>
                  </a:moveTo>
                  <a:cubicBezTo>
                    <a:pt x="135" y="131"/>
                    <a:pt x="239" y="244"/>
                    <a:pt x="341" y="358"/>
                  </a:cubicBezTo>
                  <a:cubicBezTo>
                    <a:pt x="377" y="398"/>
                    <a:pt x="414" y="439"/>
                    <a:pt x="450" y="479"/>
                  </a:cubicBezTo>
                  <a:cubicBezTo>
                    <a:pt x="450" y="476"/>
                    <a:pt x="450" y="472"/>
                    <a:pt x="450" y="468"/>
                  </a:cubicBezTo>
                  <a:cubicBezTo>
                    <a:pt x="434" y="484"/>
                    <a:pt x="415" y="501"/>
                    <a:pt x="392" y="506"/>
                  </a:cubicBezTo>
                  <a:cubicBezTo>
                    <a:pt x="395" y="507"/>
                    <a:pt x="398" y="508"/>
                    <a:pt x="400" y="508"/>
                  </a:cubicBezTo>
                  <a:cubicBezTo>
                    <a:pt x="342" y="448"/>
                    <a:pt x="287" y="385"/>
                    <a:pt x="234" y="320"/>
                  </a:cubicBezTo>
                  <a:cubicBezTo>
                    <a:pt x="180" y="256"/>
                    <a:pt x="128" y="189"/>
                    <a:pt x="73" y="125"/>
                  </a:cubicBezTo>
                  <a:cubicBezTo>
                    <a:pt x="62" y="112"/>
                    <a:pt x="50" y="99"/>
                    <a:pt x="38" y="86"/>
                  </a:cubicBezTo>
                  <a:cubicBezTo>
                    <a:pt x="32" y="79"/>
                    <a:pt x="25" y="73"/>
                    <a:pt x="20" y="65"/>
                  </a:cubicBezTo>
                  <a:cubicBezTo>
                    <a:pt x="14" y="56"/>
                    <a:pt x="0" y="64"/>
                    <a:pt x="6" y="73"/>
                  </a:cubicBezTo>
                  <a:cubicBezTo>
                    <a:pt x="11" y="81"/>
                    <a:pt x="18" y="88"/>
                    <a:pt x="25" y="95"/>
                  </a:cubicBezTo>
                  <a:cubicBezTo>
                    <a:pt x="37" y="109"/>
                    <a:pt x="50" y="123"/>
                    <a:pt x="62" y="137"/>
                  </a:cubicBezTo>
                  <a:cubicBezTo>
                    <a:pt x="94" y="174"/>
                    <a:pt x="125" y="213"/>
                    <a:pt x="156" y="252"/>
                  </a:cubicBezTo>
                  <a:cubicBezTo>
                    <a:pt x="218" y="327"/>
                    <a:pt x="280" y="401"/>
                    <a:pt x="345" y="473"/>
                  </a:cubicBezTo>
                  <a:cubicBezTo>
                    <a:pt x="355" y="484"/>
                    <a:pt x="365" y="494"/>
                    <a:pt x="374" y="504"/>
                  </a:cubicBezTo>
                  <a:cubicBezTo>
                    <a:pt x="379" y="509"/>
                    <a:pt x="384" y="516"/>
                    <a:pt x="389" y="520"/>
                  </a:cubicBezTo>
                  <a:cubicBezTo>
                    <a:pt x="393" y="523"/>
                    <a:pt x="398" y="522"/>
                    <a:pt x="403" y="520"/>
                  </a:cubicBezTo>
                  <a:cubicBezTo>
                    <a:pt x="426" y="513"/>
                    <a:pt x="445" y="496"/>
                    <a:pt x="461" y="479"/>
                  </a:cubicBezTo>
                  <a:cubicBezTo>
                    <a:pt x="465" y="476"/>
                    <a:pt x="464" y="471"/>
                    <a:pt x="461" y="468"/>
                  </a:cubicBezTo>
                  <a:cubicBezTo>
                    <a:pt x="354" y="348"/>
                    <a:pt x="247" y="229"/>
                    <a:pt x="138" y="111"/>
                  </a:cubicBezTo>
                  <a:cubicBezTo>
                    <a:pt x="106" y="76"/>
                    <a:pt x="74" y="42"/>
                    <a:pt x="42" y="8"/>
                  </a:cubicBezTo>
                  <a:cubicBezTo>
                    <a:pt x="35" y="0"/>
                    <a:pt x="23" y="12"/>
                    <a:pt x="3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73A7F9AD-E844-476D-8430-58BAB841A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4764088"/>
              <a:ext cx="250825" cy="236538"/>
            </a:xfrm>
            <a:custGeom>
              <a:avLst/>
              <a:gdLst>
                <a:gd name="T0" fmla="*/ 8 w 149"/>
                <a:gd name="T1" fmla="*/ 42 h 141"/>
                <a:gd name="T2" fmla="*/ 53 w 149"/>
                <a:gd name="T3" fmla="*/ 79 h 141"/>
                <a:gd name="T4" fmla="*/ 126 w 149"/>
                <a:gd name="T5" fmla="*/ 138 h 141"/>
                <a:gd name="T6" fmla="*/ 137 w 149"/>
                <a:gd name="T7" fmla="*/ 138 h 141"/>
                <a:gd name="T8" fmla="*/ 126 w 149"/>
                <a:gd name="T9" fmla="*/ 105 h 141"/>
                <a:gd name="T10" fmla="*/ 100 w 149"/>
                <a:gd name="T11" fmla="*/ 72 h 141"/>
                <a:gd name="T12" fmla="*/ 48 w 149"/>
                <a:gd name="T13" fmla="*/ 8 h 141"/>
                <a:gd name="T14" fmla="*/ 36 w 149"/>
                <a:gd name="T15" fmla="*/ 19 h 141"/>
                <a:gd name="T16" fmla="*/ 82 w 149"/>
                <a:gd name="T17" fmla="*/ 74 h 141"/>
                <a:gd name="T18" fmla="*/ 100 w 149"/>
                <a:gd name="T19" fmla="*/ 98 h 141"/>
                <a:gd name="T20" fmla="*/ 111 w 149"/>
                <a:gd name="T21" fmla="*/ 112 h 141"/>
                <a:gd name="T22" fmla="*/ 126 w 149"/>
                <a:gd name="T23" fmla="*/ 127 h 141"/>
                <a:gd name="T24" fmla="*/ 137 w 149"/>
                <a:gd name="T25" fmla="*/ 127 h 141"/>
                <a:gd name="T26" fmla="*/ 63 w 149"/>
                <a:gd name="T27" fmla="*/ 67 h 141"/>
                <a:gd name="T28" fmla="*/ 19 w 149"/>
                <a:gd name="T29" fmla="*/ 31 h 141"/>
                <a:gd name="T30" fmla="*/ 8 w 149"/>
                <a:gd name="T31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1">
                  <a:moveTo>
                    <a:pt x="8" y="42"/>
                  </a:moveTo>
                  <a:cubicBezTo>
                    <a:pt x="22" y="55"/>
                    <a:pt x="37" y="67"/>
                    <a:pt x="53" y="79"/>
                  </a:cubicBezTo>
                  <a:cubicBezTo>
                    <a:pt x="78" y="98"/>
                    <a:pt x="102" y="117"/>
                    <a:pt x="126" y="138"/>
                  </a:cubicBezTo>
                  <a:cubicBezTo>
                    <a:pt x="129" y="141"/>
                    <a:pt x="134" y="141"/>
                    <a:pt x="137" y="138"/>
                  </a:cubicBezTo>
                  <a:cubicBezTo>
                    <a:pt x="149" y="127"/>
                    <a:pt x="132" y="113"/>
                    <a:pt x="126" y="105"/>
                  </a:cubicBezTo>
                  <a:cubicBezTo>
                    <a:pt x="117" y="94"/>
                    <a:pt x="108" y="83"/>
                    <a:pt x="100" y="72"/>
                  </a:cubicBezTo>
                  <a:cubicBezTo>
                    <a:pt x="83" y="50"/>
                    <a:pt x="66" y="28"/>
                    <a:pt x="48" y="8"/>
                  </a:cubicBezTo>
                  <a:cubicBezTo>
                    <a:pt x="41" y="0"/>
                    <a:pt x="29" y="11"/>
                    <a:pt x="36" y="19"/>
                  </a:cubicBezTo>
                  <a:cubicBezTo>
                    <a:pt x="52" y="37"/>
                    <a:pt x="67" y="55"/>
                    <a:pt x="82" y="74"/>
                  </a:cubicBezTo>
                  <a:cubicBezTo>
                    <a:pt x="88" y="82"/>
                    <a:pt x="94" y="90"/>
                    <a:pt x="100" y="98"/>
                  </a:cubicBezTo>
                  <a:cubicBezTo>
                    <a:pt x="104" y="103"/>
                    <a:pt x="108" y="108"/>
                    <a:pt x="111" y="112"/>
                  </a:cubicBezTo>
                  <a:cubicBezTo>
                    <a:pt x="113" y="115"/>
                    <a:pt x="123" y="129"/>
                    <a:pt x="126" y="127"/>
                  </a:cubicBezTo>
                  <a:cubicBezTo>
                    <a:pt x="129" y="127"/>
                    <a:pt x="133" y="127"/>
                    <a:pt x="137" y="127"/>
                  </a:cubicBezTo>
                  <a:cubicBezTo>
                    <a:pt x="113" y="106"/>
                    <a:pt x="89" y="86"/>
                    <a:pt x="63" y="67"/>
                  </a:cubicBezTo>
                  <a:cubicBezTo>
                    <a:pt x="48" y="55"/>
                    <a:pt x="33" y="44"/>
                    <a:pt x="19" y="31"/>
                  </a:cubicBezTo>
                  <a:cubicBezTo>
                    <a:pt x="11" y="24"/>
                    <a:pt x="0" y="35"/>
                    <a:pt x="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3F58FBE2-0922-452E-952B-AE366CA7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4567238"/>
              <a:ext cx="152400" cy="161925"/>
            </a:xfrm>
            <a:custGeom>
              <a:avLst/>
              <a:gdLst>
                <a:gd name="T0" fmla="*/ 20 w 91"/>
                <a:gd name="T1" fmla="*/ 38 h 97"/>
                <a:gd name="T2" fmla="*/ 26 w 91"/>
                <a:gd name="T3" fmla="*/ 26 h 97"/>
                <a:gd name="T4" fmla="*/ 32 w 91"/>
                <a:gd name="T5" fmla="*/ 19 h 97"/>
                <a:gd name="T6" fmla="*/ 48 w 91"/>
                <a:gd name="T7" fmla="*/ 39 h 97"/>
                <a:gd name="T8" fmla="*/ 62 w 91"/>
                <a:gd name="T9" fmla="*/ 56 h 97"/>
                <a:gd name="T10" fmla="*/ 72 w 91"/>
                <a:gd name="T11" fmla="*/ 80 h 97"/>
                <a:gd name="T12" fmla="*/ 58 w 91"/>
                <a:gd name="T13" fmla="*/ 69 h 97"/>
                <a:gd name="T14" fmla="*/ 45 w 91"/>
                <a:gd name="T15" fmla="*/ 56 h 97"/>
                <a:gd name="T16" fmla="*/ 19 w 91"/>
                <a:gd name="T17" fmla="*/ 28 h 97"/>
                <a:gd name="T18" fmla="*/ 7 w 91"/>
                <a:gd name="T19" fmla="*/ 39 h 97"/>
                <a:gd name="T20" fmla="*/ 50 w 91"/>
                <a:gd name="T21" fmla="*/ 83 h 97"/>
                <a:gd name="T22" fmla="*/ 74 w 91"/>
                <a:gd name="T23" fmla="*/ 96 h 97"/>
                <a:gd name="T24" fmla="*/ 90 w 91"/>
                <a:gd name="T25" fmla="*/ 78 h 97"/>
                <a:gd name="T26" fmla="*/ 77 w 91"/>
                <a:gd name="T27" fmla="*/ 50 h 97"/>
                <a:gd name="T28" fmla="*/ 51 w 91"/>
                <a:gd name="T29" fmla="*/ 17 h 97"/>
                <a:gd name="T30" fmla="*/ 27 w 91"/>
                <a:gd name="T31" fmla="*/ 4 h 97"/>
                <a:gd name="T32" fmla="*/ 6 w 91"/>
                <a:gd name="T33" fmla="*/ 30 h 97"/>
                <a:gd name="T34" fmla="*/ 20 w 91"/>
                <a:gd name="T3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20" y="38"/>
                  </a:moveTo>
                  <a:cubicBezTo>
                    <a:pt x="22" y="34"/>
                    <a:pt x="24" y="30"/>
                    <a:pt x="26" y="26"/>
                  </a:cubicBezTo>
                  <a:cubicBezTo>
                    <a:pt x="27" y="25"/>
                    <a:pt x="32" y="19"/>
                    <a:pt x="32" y="19"/>
                  </a:cubicBezTo>
                  <a:cubicBezTo>
                    <a:pt x="34" y="18"/>
                    <a:pt x="46" y="37"/>
                    <a:pt x="48" y="39"/>
                  </a:cubicBezTo>
                  <a:cubicBezTo>
                    <a:pt x="52" y="44"/>
                    <a:pt x="57" y="50"/>
                    <a:pt x="62" y="56"/>
                  </a:cubicBezTo>
                  <a:cubicBezTo>
                    <a:pt x="63" y="58"/>
                    <a:pt x="81" y="78"/>
                    <a:pt x="72" y="80"/>
                  </a:cubicBezTo>
                  <a:cubicBezTo>
                    <a:pt x="68" y="81"/>
                    <a:pt x="61" y="72"/>
                    <a:pt x="58" y="69"/>
                  </a:cubicBezTo>
                  <a:cubicBezTo>
                    <a:pt x="54" y="65"/>
                    <a:pt x="50" y="60"/>
                    <a:pt x="45" y="56"/>
                  </a:cubicBezTo>
                  <a:cubicBezTo>
                    <a:pt x="37" y="46"/>
                    <a:pt x="28" y="37"/>
                    <a:pt x="19" y="28"/>
                  </a:cubicBezTo>
                  <a:cubicBezTo>
                    <a:pt x="11" y="21"/>
                    <a:pt x="0" y="33"/>
                    <a:pt x="7" y="39"/>
                  </a:cubicBezTo>
                  <a:cubicBezTo>
                    <a:pt x="22" y="53"/>
                    <a:pt x="35" y="69"/>
                    <a:pt x="50" y="83"/>
                  </a:cubicBezTo>
                  <a:cubicBezTo>
                    <a:pt x="56" y="90"/>
                    <a:pt x="64" y="97"/>
                    <a:pt x="74" y="96"/>
                  </a:cubicBezTo>
                  <a:cubicBezTo>
                    <a:pt x="83" y="95"/>
                    <a:pt x="89" y="86"/>
                    <a:pt x="90" y="78"/>
                  </a:cubicBezTo>
                  <a:cubicBezTo>
                    <a:pt x="91" y="67"/>
                    <a:pt x="84" y="58"/>
                    <a:pt x="77" y="50"/>
                  </a:cubicBezTo>
                  <a:cubicBezTo>
                    <a:pt x="68" y="39"/>
                    <a:pt x="59" y="28"/>
                    <a:pt x="51" y="17"/>
                  </a:cubicBezTo>
                  <a:cubicBezTo>
                    <a:pt x="45" y="9"/>
                    <a:pt x="38" y="0"/>
                    <a:pt x="27" y="4"/>
                  </a:cubicBezTo>
                  <a:cubicBezTo>
                    <a:pt x="17" y="7"/>
                    <a:pt x="10" y="21"/>
                    <a:pt x="6" y="30"/>
                  </a:cubicBezTo>
                  <a:cubicBezTo>
                    <a:pt x="2" y="39"/>
                    <a:pt x="16" y="47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29C4CA0B-E096-4734-950B-3C8B111B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202238"/>
              <a:ext cx="71438" cy="233363"/>
            </a:xfrm>
            <a:custGeom>
              <a:avLst/>
              <a:gdLst>
                <a:gd name="T0" fmla="*/ 29 w 43"/>
                <a:gd name="T1" fmla="*/ 0 h 139"/>
                <a:gd name="T2" fmla="*/ 42 w 43"/>
                <a:gd name="T3" fmla="*/ 125 h 139"/>
                <a:gd name="T4" fmla="*/ 28 w 43"/>
                <a:gd name="T5" fmla="*/ 138 h 139"/>
                <a:gd name="T6" fmla="*/ 28 w 43"/>
                <a:gd name="T7" fmla="*/ 138 h 139"/>
                <a:gd name="T8" fmla="*/ 17 w 43"/>
                <a:gd name="T9" fmla="*/ 130 h 139"/>
                <a:gd name="T10" fmla="*/ 0 w 43"/>
                <a:gd name="T11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39">
                  <a:moveTo>
                    <a:pt x="29" y="0"/>
                  </a:moveTo>
                  <a:cubicBezTo>
                    <a:pt x="42" y="125"/>
                    <a:pt x="42" y="125"/>
                    <a:pt x="42" y="125"/>
                  </a:cubicBezTo>
                  <a:cubicBezTo>
                    <a:pt x="43" y="131"/>
                    <a:pt x="33" y="138"/>
                    <a:pt x="28" y="138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2" y="139"/>
                    <a:pt x="17" y="135"/>
                    <a:pt x="17" y="130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1FB0F5F7-FC2C-4BCB-AEC8-B52D3B1E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4883150"/>
              <a:ext cx="46038" cy="95250"/>
            </a:xfrm>
            <a:custGeom>
              <a:avLst/>
              <a:gdLst>
                <a:gd name="T0" fmla="*/ 1 w 27"/>
                <a:gd name="T1" fmla="*/ 57 h 57"/>
                <a:gd name="T2" fmla="*/ 0 w 27"/>
                <a:gd name="T3" fmla="*/ 12 h 57"/>
                <a:gd name="T4" fmla="*/ 9 w 27"/>
                <a:gd name="T5" fmla="*/ 1 h 57"/>
                <a:gd name="T6" fmla="*/ 9 w 27"/>
                <a:gd name="T7" fmla="*/ 1 h 57"/>
                <a:gd name="T8" fmla="*/ 20 w 27"/>
                <a:gd name="T9" fmla="*/ 9 h 57"/>
                <a:gd name="T10" fmla="*/ 27 w 27"/>
                <a:gd name="T11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7">
                  <a:moveTo>
                    <a:pt x="1" y="57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4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7" y="52"/>
                    <a:pt x="27" y="52"/>
                    <a:pt x="27" y="52"/>
                  </a:cubicBezTo>
                </a:path>
              </a:pathLst>
            </a:cu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548103CD-F95C-4E37-8F63-B808DBE2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300" y="3444875"/>
              <a:ext cx="103188" cy="117475"/>
            </a:xfrm>
            <a:custGeom>
              <a:avLst/>
              <a:gdLst>
                <a:gd name="T0" fmla="*/ 19 w 62"/>
                <a:gd name="T1" fmla="*/ 61 h 70"/>
                <a:gd name="T2" fmla="*/ 54 w 62"/>
                <a:gd name="T3" fmla="*/ 18 h 70"/>
                <a:gd name="T4" fmla="*/ 43 w 62"/>
                <a:gd name="T5" fmla="*/ 7 h 70"/>
                <a:gd name="T6" fmla="*/ 5 w 62"/>
                <a:gd name="T7" fmla="*/ 53 h 70"/>
                <a:gd name="T8" fmla="*/ 19 w 62"/>
                <a:gd name="T9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19" y="61"/>
                  </a:moveTo>
                  <a:cubicBezTo>
                    <a:pt x="28" y="44"/>
                    <a:pt x="39" y="30"/>
                    <a:pt x="54" y="18"/>
                  </a:cubicBezTo>
                  <a:cubicBezTo>
                    <a:pt x="62" y="12"/>
                    <a:pt x="51" y="0"/>
                    <a:pt x="43" y="7"/>
                  </a:cubicBezTo>
                  <a:cubicBezTo>
                    <a:pt x="27" y="19"/>
                    <a:pt x="14" y="35"/>
                    <a:pt x="5" y="53"/>
                  </a:cubicBezTo>
                  <a:cubicBezTo>
                    <a:pt x="0" y="62"/>
                    <a:pt x="14" y="70"/>
                    <a:pt x="19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D60EEA8F-B9CB-47DB-BB23-D2EFDB890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3508375"/>
              <a:ext cx="106363" cy="114300"/>
            </a:xfrm>
            <a:custGeom>
              <a:avLst/>
              <a:gdLst>
                <a:gd name="T0" fmla="*/ 19 w 63"/>
                <a:gd name="T1" fmla="*/ 59 h 68"/>
                <a:gd name="T2" fmla="*/ 56 w 63"/>
                <a:gd name="T3" fmla="*/ 18 h 68"/>
                <a:gd name="T4" fmla="*/ 44 w 63"/>
                <a:gd name="T5" fmla="*/ 7 h 68"/>
                <a:gd name="T6" fmla="*/ 5 w 63"/>
                <a:gd name="T7" fmla="*/ 51 h 68"/>
                <a:gd name="T8" fmla="*/ 19 w 63"/>
                <a:gd name="T9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8">
                  <a:moveTo>
                    <a:pt x="19" y="59"/>
                  </a:moveTo>
                  <a:cubicBezTo>
                    <a:pt x="29" y="44"/>
                    <a:pt x="42" y="30"/>
                    <a:pt x="56" y="18"/>
                  </a:cubicBezTo>
                  <a:cubicBezTo>
                    <a:pt x="63" y="12"/>
                    <a:pt x="52" y="0"/>
                    <a:pt x="44" y="7"/>
                  </a:cubicBezTo>
                  <a:cubicBezTo>
                    <a:pt x="29" y="20"/>
                    <a:pt x="16" y="35"/>
                    <a:pt x="5" y="51"/>
                  </a:cubicBezTo>
                  <a:cubicBezTo>
                    <a:pt x="0" y="60"/>
                    <a:pt x="13" y="68"/>
                    <a:pt x="1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F4B4FFC4-916B-438B-8C32-3863E769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559175"/>
              <a:ext cx="90488" cy="111125"/>
            </a:xfrm>
            <a:custGeom>
              <a:avLst/>
              <a:gdLst>
                <a:gd name="T0" fmla="*/ 19 w 54"/>
                <a:gd name="T1" fmla="*/ 57 h 66"/>
                <a:gd name="T2" fmla="*/ 47 w 54"/>
                <a:gd name="T3" fmla="*/ 19 h 66"/>
                <a:gd name="T4" fmla="*/ 36 w 54"/>
                <a:gd name="T5" fmla="*/ 8 h 66"/>
                <a:gd name="T6" fmla="*/ 5 w 54"/>
                <a:gd name="T7" fmla="*/ 49 h 66"/>
                <a:gd name="T8" fmla="*/ 19 w 54"/>
                <a:gd name="T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19" y="57"/>
                  </a:moveTo>
                  <a:cubicBezTo>
                    <a:pt x="27" y="43"/>
                    <a:pt x="37" y="31"/>
                    <a:pt x="47" y="19"/>
                  </a:cubicBezTo>
                  <a:cubicBezTo>
                    <a:pt x="54" y="11"/>
                    <a:pt x="43" y="0"/>
                    <a:pt x="36" y="8"/>
                  </a:cubicBezTo>
                  <a:cubicBezTo>
                    <a:pt x="24" y="20"/>
                    <a:pt x="14" y="34"/>
                    <a:pt x="5" y="49"/>
                  </a:cubicBezTo>
                  <a:cubicBezTo>
                    <a:pt x="0" y="58"/>
                    <a:pt x="14" y="66"/>
                    <a:pt x="19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9BCE510D-C333-47E4-AA87-886266FF5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613150"/>
              <a:ext cx="127000" cy="138113"/>
            </a:xfrm>
            <a:custGeom>
              <a:avLst/>
              <a:gdLst>
                <a:gd name="T0" fmla="*/ 18 w 76"/>
                <a:gd name="T1" fmla="*/ 74 h 82"/>
                <a:gd name="T2" fmla="*/ 69 w 76"/>
                <a:gd name="T3" fmla="*/ 19 h 82"/>
                <a:gd name="T4" fmla="*/ 58 w 76"/>
                <a:gd name="T5" fmla="*/ 8 h 82"/>
                <a:gd name="T6" fmla="*/ 7 w 76"/>
                <a:gd name="T7" fmla="*/ 63 h 82"/>
                <a:gd name="T8" fmla="*/ 18 w 76"/>
                <a:gd name="T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18" y="74"/>
                  </a:moveTo>
                  <a:cubicBezTo>
                    <a:pt x="36" y="56"/>
                    <a:pt x="53" y="38"/>
                    <a:pt x="69" y="19"/>
                  </a:cubicBezTo>
                  <a:cubicBezTo>
                    <a:pt x="76" y="11"/>
                    <a:pt x="65" y="0"/>
                    <a:pt x="58" y="8"/>
                  </a:cubicBezTo>
                  <a:cubicBezTo>
                    <a:pt x="41" y="27"/>
                    <a:pt x="24" y="45"/>
                    <a:pt x="7" y="63"/>
                  </a:cubicBezTo>
                  <a:cubicBezTo>
                    <a:pt x="0" y="70"/>
                    <a:pt x="11" y="82"/>
                    <a:pt x="1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CE10B6C7-4779-4843-A8C6-B665D7DC0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3695700"/>
              <a:ext cx="101600" cy="84138"/>
            </a:xfrm>
            <a:custGeom>
              <a:avLst/>
              <a:gdLst>
                <a:gd name="T0" fmla="*/ 20 w 60"/>
                <a:gd name="T1" fmla="*/ 44 h 50"/>
                <a:gd name="T2" fmla="*/ 52 w 60"/>
                <a:gd name="T3" fmla="*/ 18 h 50"/>
                <a:gd name="T4" fmla="*/ 41 w 60"/>
                <a:gd name="T5" fmla="*/ 6 h 50"/>
                <a:gd name="T6" fmla="*/ 8 w 60"/>
                <a:gd name="T7" fmla="*/ 33 h 50"/>
                <a:gd name="T8" fmla="*/ 20 w 60"/>
                <a:gd name="T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0" y="44"/>
                  </a:moveTo>
                  <a:cubicBezTo>
                    <a:pt x="31" y="35"/>
                    <a:pt x="41" y="26"/>
                    <a:pt x="52" y="18"/>
                  </a:cubicBezTo>
                  <a:cubicBezTo>
                    <a:pt x="60" y="11"/>
                    <a:pt x="49" y="0"/>
                    <a:pt x="41" y="6"/>
                  </a:cubicBezTo>
                  <a:cubicBezTo>
                    <a:pt x="30" y="15"/>
                    <a:pt x="19" y="24"/>
                    <a:pt x="8" y="33"/>
                  </a:cubicBezTo>
                  <a:cubicBezTo>
                    <a:pt x="0" y="39"/>
                    <a:pt x="12" y="50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186A8098-A87F-4430-88F5-79256A58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3686175"/>
              <a:ext cx="254000" cy="234950"/>
            </a:xfrm>
            <a:custGeom>
              <a:avLst/>
              <a:gdLst>
                <a:gd name="T0" fmla="*/ 18 w 152"/>
                <a:gd name="T1" fmla="*/ 132 h 140"/>
                <a:gd name="T2" fmla="*/ 143 w 152"/>
                <a:gd name="T3" fmla="*/ 19 h 140"/>
                <a:gd name="T4" fmla="*/ 135 w 152"/>
                <a:gd name="T5" fmla="*/ 5 h 140"/>
                <a:gd name="T6" fmla="*/ 6 w 152"/>
                <a:gd name="T7" fmla="*/ 121 h 140"/>
                <a:gd name="T8" fmla="*/ 18 w 152"/>
                <a:gd name="T9" fmla="*/ 13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8" y="132"/>
                  </a:moveTo>
                  <a:cubicBezTo>
                    <a:pt x="53" y="88"/>
                    <a:pt x="95" y="50"/>
                    <a:pt x="143" y="19"/>
                  </a:cubicBezTo>
                  <a:cubicBezTo>
                    <a:pt x="152" y="14"/>
                    <a:pt x="144" y="0"/>
                    <a:pt x="135" y="5"/>
                  </a:cubicBezTo>
                  <a:cubicBezTo>
                    <a:pt x="86" y="37"/>
                    <a:pt x="43" y="76"/>
                    <a:pt x="6" y="121"/>
                  </a:cubicBezTo>
                  <a:cubicBezTo>
                    <a:pt x="0" y="129"/>
                    <a:pt x="11" y="140"/>
                    <a:pt x="18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12ABFA40-57C8-4ECD-8505-31C08ED8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3889375"/>
              <a:ext cx="119063" cy="123825"/>
            </a:xfrm>
            <a:custGeom>
              <a:avLst/>
              <a:gdLst>
                <a:gd name="T0" fmla="*/ 20 w 71"/>
                <a:gd name="T1" fmla="*/ 65 h 74"/>
                <a:gd name="T2" fmla="*/ 63 w 71"/>
                <a:gd name="T3" fmla="*/ 17 h 74"/>
                <a:gd name="T4" fmla="*/ 52 w 71"/>
                <a:gd name="T5" fmla="*/ 6 h 74"/>
                <a:gd name="T6" fmla="*/ 6 w 71"/>
                <a:gd name="T7" fmla="*/ 57 h 74"/>
                <a:gd name="T8" fmla="*/ 20 w 71"/>
                <a:gd name="T9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4">
                  <a:moveTo>
                    <a:pt x="20" y="65"/>
                  </a:moveTo>
                  <a:cubicBezTo>
                    <a:pt x="31" y="47"/>
                    <a:pt x="46" y="31"/>
                    <a:pt x="63" y="17"/>
                  </a:cubicBezTo>
                  <a:cubicBezTo>
                    <a:pt x="71" y="11"/>
                    <a:pt x="60" y="0"/>
                    <a:pt x="52" y="6"/>
                  </a:cubicBezTo>
                  <a:cubicBezTo>
                    <a:pt x="34" y="20"/>
                    <a:pt x="18" y="37"/>
                    <a:pt x="6" y="57"/>
                  </a:cubicBezTo>
                  <a:cubicBezTo>
                    <a:pt x="0" y="66"/>
                    <a:pt x="14" y="74"/>
                    <a:pt x="20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D8E1831A-8B4F-44BF-B5B8-C3ED7484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3946525"/>
              <a:ext cx="103188" cy="111125"/>
            </a:xfrm>
            <a:custGeom>
              <a:avLst/>
              <a:gdLst>
                <a:gd name="T0" fmla="*/ 20 w 62"/>
                <a:gd name="T1" fmla="*/ 58 h 66"/>
                <a:gd name="T2" fmla="*/ 55 w 62"/>
                <a:gd name="T3" fmla="*/ 18 h 66"/>
                <a:gd name="T4" fmla="*/ 43 w 62"/>
                <a:gd name="T5" fmla="*/ 7 h 66"/>
                <a:gd name="T6" fmla="*/ 6 w 62"/>
                <a:gd name="T7" fmla="*/ 49 h 66"/>
                <a:gd name="T8" fmla="*/ 20 w 62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20" y="58"/>
                  </a:moveTo>
                  <a:cubicBezTo>
                    <a:pt x="30" y="43"/>
                    <a:pt x="42" y="30"/>
                    <a:pt x="55" y="18"/>
                  </a:cubicBezTo>
                  <a:cubicBezTo>
                    <a:pt x="62" y="11"/>
                    <a:pt x="51" y="0"/>
                    <a:pt x="43" y="7"/>
                  </a:cubicBezTo>
                  <a:cubicBezTo>
                    <a:pt x="29" y="20"/>
                    <a:pt x="17" y="34"/>
                    <a:pt x="6" y="49"/>
                  </a:cubicBezTo>
                  <a:cubicBezTo>
                    <a:pt x="0" y="58"/>
                    <a:pt x="14" y="66"/>
                    <a:pt x="2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9C884916-5198-4C5E-A7B7-19BED4C7B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998913"/>
              <a:ext cx="120650" cy="142875"/>
            </a:xfrm>
            <a:custGeom>
              <a:avLst/>
              <a:gdLst>
                <a:gd name="T0" fmla="*/ 19 w 72"/>
                <a:gd name="T1" fmla="*/ 77 h 85"/>
                <a:gd name="T2" fmla="*/ 65 w 72"/>
                <a:gd name="T3" fmla="*/ 19 h 85"/>
                <a:gd name="T4" fmla="*/ 53 w 72"/>
                <a:gd name="T5" fmla="*/ 8 h 85"/>
                <a:gd name="T6" fmla="*/ 5 w 72"/>
                <a:gd name="T7" fmla="*/ 69 h 85"/>
                <a:gd name="T8" fmla="*/ 19 w 72"/>
                <a:gd name="T9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19" y="77"/>
                  </a:moveTo>
                  <a:cubicBezTo>
                    <a:pt x="32" y="56"/>
                    <a:pt x="48" y="37"/>
                    <a:pt x="65" y="19"/>
                  </a:cubicBezTo>
                  <a:cubicBezTo>
                    <a:pt x="72" y="12"/>
                    <a:pt x="61" y="0"/>
                    <a:pt x="53" y="8"/>
                  </a:cubicBezTo>
                  <a:cubicBezTo>
                    <a:pt x="35" y="26"/>
                    <a:pt x="19" y="47"/>
                    <a:pt x="5" y="69"/>
                  </a:cubicBezTo>
                  <a:cubicBezTo>
                    <a:pt x="0" y="77"/>
                    <a:pt x="14" y="85"/>
                    <a:pt x="1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id="{D60F0EDE-7126-44E8-BB04-91219DE8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963" y="4003675"/>
              <a:ext cx="134938" cy="150813"/>
            </a:xfrm>
            <a:custGeom>
              <a:avLst/>
              <a:gdLst>
                <a:gd name="T0" fmla="*/ 18 w 80"/>
                <a:gd name="T1" fmla="*/ 82 h 90"/>
                <a:gd name="T2" fmla="*/ 73 w 80"/>
                <a:gd name="T3" fmla="*/ 19 h 90"/>
                <a:gd name="T4" fmla="*/ 62 w 80"/>
                <a:gd name="T5" fmla="*/ 8 h 90"/>
                <a:gd name="T6" fmla="*/ 7 w 80"/>
                <a:gd name="T7" fmla="*/ 71 h 90"/>
                <a:gd name="T8" fmla="*/ 18 w 80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0">
                  <a:moveTo>
                    <a:pt x="18" y="82"/>
                  </a:moveTo>
                  <a:cubicBezTo>
                    <a:pt x="37" y="61"/>
                    <a:pt x="55" y="40"/>
                    <a:pt x="73" y="19"/>
                  </a:cubicBezTo>
                  <a:cubicBezTo>
                    <a:pt x="80" y="12"/>
                    <a:pt x="68" y="0"/>
                    <a:pt x="62" y="8"/>
                  </a:cubicBezTo>
                  <a:cubicBezTo>
                    <a:pt x="43" y="29"/>
                    <a:pt x="25" y="50"/>
                    <a:pt x="7" y="71"/>
                  </a:cubicBezTo>
                  <a:cubicBezTo>
                    <a:pt x="0" y="79"/>
                    <a:pt x="12" y="90"/>
                    <a:pt x="18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A25AE3A7-A39E-4DD7-82CC-276CEB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773488"/>
              <a:ext cx="98425" cy="90488"/>
            </a:xfrm>
            <a:custGeom>
              <a:avLst/>
              <a:gdLst>
                <a:gd name="T0" fmla="*/ 18 w 59"/>
                <a:gd name="T1" fmla="*/ 45 h 54"/>
                <a:gd name="T2" fmla="*/ 49 w 59"/>
                <a:gd name="T3" fmla="*/ 18 h 54"/>
                <a:gd name="T4" fmla="*/ 45 w 59"/>
                <a:gd name="T5" fmla="*/ 3 h 54"/>
                <a:gd name="T6" fmla="*/ 4 w 59"/>
                <a:gd name="T7" fmla="*/ 37 h 54"/>
                <a:gd name="T8" fmla="*/ 18 w 59"/>
                <a:gd name="T9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18" y="45"/>
                  </a:moveTo>
                  <a:cubicBezTo>
                    <a:pt x="25" y="33"/>
                    <a:pt x="36" y="23"/>
                    <a:pt x="49" y="18"/>
                  </a:cubicBezTo>
                  <a:cubicBezTo>
                    <a:pt x="59" y="15"/>
                    <a:pt x="55" y="0"/>
                    <a:pt x="45" y="3"/>
                  </a:cubicBezTo>
                  <a:cubicBezTo>
                    <a:pt x="28" y="9"/>
                    <a:pt x="13" y="21"/>
                    <a:pt x="4" y="37"/>
                  </a:cubicBezTo>
                  <a:cubicBezTo>
                    <a:pt x="0" y="46"/>
                    <a:pt x="13" y="54"/>
                    <a:pt x="1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8DE1F024-7A52-4FEA-9026-1AF3F9D9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3844925"/>
              <a:ext cx="85725" cy="95250"/>
            </a:xfrm>
            <a:custGeom>
              <a:avLst/>
              <a:gdLst>
                <a:gd name="T0" fmla="*/ 18 w 51"/>
                <a:gd name="T1" fmla="*/ 49 h 57"/>
                <a:gd name="T2" fmla="*/ 44 w 51"/>
                <a:gd name="T3" fmla="*/ 19 h 57"/>
                <a:gd name="T4" fmla="*/ 33 w 51"/>
                <a:gd name="T5" fmla="*/ 8 h 57"/>
                <a:gd name="T6" fmla="*/ 7 w 51"/>
                <a:gd name="T7" fmla="*/ 38 h 57"/>
                <a:gd name="T8" fmla="*/ 18 w 51"/>
                <a:gd name="T9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18" y="49"/>
                  </a:moveTo>
                  <a:cubicBezTo>
                    <a:pt x="27" y="39"/>
                    <a:pt x="35" y="29"/>
                    <a:pt x="44" y="19"/>
                  </a:cubicBezTo>
                  <a:cubicBezTo>
                    <a:pt x="51" y="12"/>
                    <a:pt x="39" y="0"/>
                    <a:pt x="33" y="8"/>
                  </a:cubicBezTo>
                  <a:cubicBezTo>
                    <a:pt x="24" y="18"/>
                    <a:pt x="16" y="28"/>
                    <a:pt x="7" y="38"/>
                  </a:cubicBezTo>
                  <a:cubicBezTo>
                    <a:pt x="0" y="45"/>
                    <a:pt x="12" y="57"/>
                    <a:pt x="1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63543B88-7D1E-486E-BE0C-CCA8A26B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3957638"/>
              <a:ext cx="153988" cy="160338"/>
            </a:xfrm>
            <a:custGeom>
              <a:avLst/>
              <a:gdLst>
                <a:gd name="T0" fmla="*/ 19 w 92"/>
                <a:gd name="T1" fmla="*/ 89 h 96"/>
                <a:gd name="T2" fmla="*/ 85 w 92"/>
                <a:gd name="T3" fmla="*/ 19 h 96"/>
                <a:gd name="T4" fmla="*/ 74 w 92"/>
                <a:gd name="T5" fmla="*/ 7 h 96"/>
                <a:gd name="T6" fmla="*/ 7 w 92"/>
                <a:gd name="T7" fmla="*/ 77 h 96"/>
                <a:gd name="T8" fmla="*/ 19 w 92"/>
                <a:gd name="T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6">
                  <a:moveTo>
                    <a:pt x="19" y="89"/>
                  </a:moveTo>
                  <a:cubicBezTo>
                    <a:pt x="41" y="65"/>
                    <a:pt x="63" y="42"/>
                    <a:pt x="85" y="19"/>
                  </a:cubicBezTo>
                  <a:cubicBezTo>
                    <a:pt x="92" y="11"/>
                    <a:pt x="81" y="0"/>
                    <a:pt x="74" y="7"/>
                  </a:cubicBezTo>
                  <a:cubicBezTo>
                    <a:pt x="52" y="31"/>
                    <a:pt x="30" y="54"/>
                    <a:pt x="7" y="77"/>
                  </a:cubicBezTo>
                  <a:cubicBezTo>
                    <a:pt x="0" y="85"/>
                    <a:pt x="11" y="96"/>
                    <a:pt x="1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9F6D8D7C-0DC7-4C08-945A-769193D5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698875"/>
              <a:ext cx="134938" cy="133350"/>
            </a:xfrm>
            <a:custGeom>
              <a:avLst/>
              <a:gdLst>
                <a:gd name="T0" fmla="*/ 18 w 80"/>
                <a:gd name="T1" fmla="*/ 72 h 80"/>
                <a:gd name="T2" fmla="*/ 72 w 80"/>
                <a:gd name="T3" fmla="*/ 20 h 80"/>
                <a:gd name="T4" fmla="*/ 64 w 80"/>
                <a:gd name="T5" fmla="*/ 6 h 80"/>
                <a:gd name="T6" fmla="*/ 7 w 80"/>
                <a:gd name="T7" fmla="*/ 61 h 80"/>
                <a:gd name="T8" fmla="*/ 18 w 80"/>
                <a:gd name="T9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8" y="72"/>
                  </a:moveTo>
                  <a:cubicBezTo>
                    <a:pt x="33" y="52"/>
                    <a:pt x="51" y="35"/>
                    <a:pt x="72" y="20"/>
                  </a:cubicBezTo>
                  <a:cubicBezTo>
                    <a:pt x="80" y="14"/>
                    <a:pt x="73" y="0"/>
                    <a:pt x="64" y="6"/>
                  </a:cubicBezTo>
                  <a:cubicBezTo>
                    <a:pt x="42" y="22"/>
                    <a:pt x="23" y="40"/>
                    <a:pt x="7" y="61"/>
                  </a:cubicBezTo>
                  <a:cubicBezTo>
                    <a:pt x="0" y="69"/>
                    <a:pt x="12" y="80"/>
                    <a:pt x="1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98068BD3-0340-47BD-BDDD-BF8CC0F7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25" y="4797425"/>
              <a:ext cx="63500" cy="77788"/>
            </a:xfrm>
            <a:custGeom>
              <a:avLst/>
              <a:gdLst>
                <a:gd name="T0" fmla="*/ 17 w 38"/>
                <a:gd name="T1" fmla="*/ 41 h 47"/>
                <a:gd name="T2" fmla="*/ 31 w 38"/>
                <a:gd name="T3" fmla="*/ 19 h 47"/>
                <a:gd name="T4" fmla="*/ 19 w 38"/>
                <a:gd name="T5" fmla="*/ 8 h 47"/>
                <a:gd name="T6" fmla="*/ 2 w 38"/>
                <a:gd name="T7" fmla="*/ 36 h 47"/>
                <a:gd name="T8" fmla="*/ 7 w 38"/>
                <a:gd name="T9" fmla="*/ 46 h 47"/>
                <a:gd name="T10" fmla="*/ 17 w 38"/>
                <a:gd name="T1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7">
                  <a:moveTo>
                    <a:pt x="17" y="41"/>
                  </a:moveTo>
                  <a:cubicBezTo>
                    <a:pt x="20" y="33"/>
                    <a:pt x="25" y="25"/>
                    <a:pt x="31" y="19"/>
                  </a:cubicBezTo>
                  <a:cubicBezTo>
                    <a:pt x="38" y="12"/>
                    <a:pt x="26" y="0"/>
                    <a:pt x="19" y="8"/>
                  </a:cubicBezTo>
                  <a:cubicBezTo>
                    <a:pt x="12" y="16"/>
                    <a:pt x="6" y="26"/>
                    <a:pt x="2" y="36"/>
                  </a:cubicBezTo>
                  <a:cubicBezTo>
                    <a:pt x="0" y="40"/>
                    <a:pt x="3" y="45"/>
                    <a:pt x="7" y="46"/>
                  </a:cubicBezTo>
                  <a:cubicBezTo>
                    <a:pt x="12" y="47"/>
                    <a:pt x="15" y="45"/>
                    <a:pt x="1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29D9961-ECD9-4A7E-9AD8-5E0012BA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818063"/>
              <a:ext cx="50800" cy="82550"/>
            </a:xfrm>
            <a:custGeom>
              <a:avLst/>
              <a:gdLst>
                <a:gd name="T0" fmla="*/ 16 w 30"/>
                <a:gd name="T1" fmla="*/ 41 h 49"/>
                <a:gd name="T2" fmla="*/ 25 w 30"/>
                <a:gd name="T3" fmla="*/ 17 h 49"/>
                <a:gd name="T4" fmla="*/ 11 w 30"/>
                <a:gd name="T5" fmla="*/ 9 h 49"/>
                <a:gd name="T6" fmla="*/ 0 w 30"/>
                <a:gd name="T7" fmla="*/ 41 h 49"/>
                <a:gd name="T8" fmla="*/ 8 w 30"/>
                <a:gd name="T9" fmla="*/ 49 h 49"/>
                <a:gd name="T10" fmla="*/ 16 w 30"/>
                <a:gd name="T11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">
                  <a:moveTo>
                    <a:pt x="16" y="41"/>
                  </a:moveTo>
                  <a:cubicBezTo>
                    <a:pt x="17" y="33"/>
                    <a:pt x="21" y="25"/>
                    <a:pt x="25" y="17"/>
                  </a:cubicBezTo>
                  <a:cubicBezTo>
                    <a:pt x="30" y="8"/>
                    <a:pt x="16" y="0"/>
                    <a:pt x="11" y="9"/>
                  </a:cubicBezTo>
                  <a:cubicBezTo>
                    <a:pt x="5" y="19"/>
                    <a:pt x="2" y="30"/>
                    <a:pt x="0" y="41"/>
                  </a:cubicBezTo>
                  <a:cubicBezTo>
                    <a:pt x="0" y="45"/>
                    <a:pt x="4" y="49"/>
                    <a:pt x="8" y="49"/>
                  </a:cubicBezTo>
                  <a:cubicBezTo>
                    <a:pt x="13" y="49"/>
                    <a:pt x="16" y="45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ECB301D5-32D9-410E-9EFE-6273A704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4598988"/>
              <a:ext cx="41275" cy="84138"/>
            </a:xfrm>
            <a:custGeom>
              <a:avLst/>
              <a:gdLst>
                <a:gd name="T0" fmla="*/ 17 w 25"/>
                <a:gd name="T1" fmla="*/ 40 h 50"/>
                <a:gd name="T2" fmla="*/ 21 w 25"/>
                <a:gd name="T3" fmla="*/ 14 h 50"/>
                <a:gd name="T4" fmla="*/ 6 w 25"/>
                <a:gd name="T5" fmla="*/ 9 h 50"/>
                <a:gd name="T6" fmla="*/ 1 w 25"/>
                <a:gd name="T7" fmla="*/ 40 h 50"/>
                <a:gd name="T8" fmla="*/ 17 w 25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0">
                  <a:moveTo>
                    <a:pt x="17" y="40"/>
                  </a:moveTo>
                  <a:cubicBezTo>
                    <a:pt x="16" y="31"/>
                    <a:pt x="18" y="22"/>
                    <a:pt x="21" y="14"/>
                  </a:cubicBezTo>
                  <a:cubicBezTo>
                    <a:pt x="25" y="4"/>
                    <a:pt x="9" y="0"/>
                    <a:pt x="6" y="9"/>
                  </a:cubicBezTo>
                  <a:cubicBezTo>
                    <a:pt x="2" y="19"/>
                    <a:pt x="0" y="29"/>
                    <a:pt x="1" y="40"/>
                  </a:cubicBezTo>
                  <a:cubicBezTo>
                    <a:pt x="1" y="50"/>
                    <a:pt x="17" y="50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C1797D35-2F3C-4A59-AD81-3F362A7E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4635500"/>
              <a:ext cx="50800" cy="82550"/>
            </a:xfrm>
            <a:custGeom>
              <a:avLst/>
              <a:gdLst>
                <a:gd name="T0" fmla="*/ 19 w 31"/>
                <a:gd name="T1" fmla="*/ 39 h 49"/>
                <a:gd name="T2" fmla="*/ 28 w 31"/>
                <a:gd name="T3" fmla="*/ 14 h 49"/>
                <a:gd name="T4" fmla="*/ 12 w 31"/>
                <a:gd name="T5" fmla="*/ 10 h 49"/>
                <a:gd name="T6" fmla="*/ 4 w 31"/>
                <a:gd name="T7" fmla="*/ 35 h 49"/>
                <a:gd name="T8" fmla="*/ 19 w 31"/>
                <a:gd name="T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9">
                  <a:moveTo>
                    <a:pt x="19" y="39"/>
                  </a:moveTo>
                  <a:cubicBezTo>
                    <a:pt x="22" y="31"/>
                    <a:pt x="25" y="22"/>
                    <a:pt x="28" y="14"/>
                  </a:cubicBezTo>
                  <a:cubicBezTo>
                    <a:pt x="31" y="4"/>
                    <a:pt x="16" y="0"/>
                    <a:pt x="12" y="10"/>
                  </a:cubicBezTo>
                  <a:cubicBezTo>
                    <a:pt x="10" y="18"/>
                    <a:pt x="7" y="26"/>
                    <a:pt x="4" y="35"/>
                  </a:cubicBezTo>
                  <a:cubicBezTo>
                    <a:pt x="0" y="44"/>
                    <a:pt x="16" y="49"/>
                    <a:pt x="1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A7CFF931-E51B-4795-8477-4B7D4752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4916488"/>
              <a:ext cx="57150" cy="49213"/>
            </a:xfrm>
            <a:custGeom>
              <a:avLst/>
              <a:gdLst>
                <a:gd name="T0" fmla="*/ 13 w 34"/>
                <a:gd name="T1" fmla="*/ 27 h 30"/>
                <a:gd name="T2" fmla="*/ 29 w 34"/>
                <a:gd name="T3" fmla="*/ 16 h 30"/>
                <a:gd name="T4" fmla="*/ 32 w 34"/>
                <a:gd name="T5" fmla="*/ 5 h 30"/>
                <a:gd name="T6" fmla="*/ 21 w 34"/>
                <a:gd name="T7" fmla="*/ 3 h 30"/>
                <a:gd name="T8" fmla="*/ 5 w 34"/>
                <a:gd name="T9" fmla="*/ 13 h 30"/>
                <a:gd name="T10" fmla="*/ 2 w 34"/>
                <a:gd name="T11" fmla="*/ 24 h 30"/>
                <a:gd name="T12" fmla="*/ 13 w 34"/>
                <a:gd name="T1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0">
                  <a:moveTo>
                    <a:pt x="13" y="27"/>
                  </a:moveTo>
                  <a:cubicBezTo>
                    <a:pt x="18" y="23"/>
                    <a:pt x="24" y="20"/>
                    <a:pt x="29" y="16"/>
                  </a:cubicBezTo>
                  <a:cubicBezTo>
                    <a:pt x="32" y="14"/>
                    <a:pt x="34" y="9"/>
                    <a:pt x="32" y="5"/>
                  </a:cubicBezTo>
                  <a:cubicBezTo>
                    <a:pt x="30" y="2"/>
                    <a:pt x="24" y="0"/>
                    <a:pt x="21" y="3"/>
                  </a:cubicBezTo>
                  <a:cubicBezTo>
                    <a:pt x="15" y="6"/>
                    <a:pt x="10" y="10"/>
                    <a:pt x="5" y="13"/>
                  </a:cubicBezTo>
                  <a:cubicBezTo>
                    <a:pt x="1" y="16"/>
                    <a:pt x="0" y="20"/>
                    <a:pt x="2" y="24"/>
                  </a:cubicBezTo>
                  <a:cubicBezTo>
                    <a:pt x="4" y="28"/>
                    <a:pt x="9" y="30"/>
                    <a:pt x="1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089DDBAC-603B-4155-8F59-0D7F288D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825" y="5208588"/>
              <a:ext cx="60325" cy="55563"/>
            </a:xfrm>
            <a:custGeom>
              <a:avLst/>
              <a:gdLst>
                <a:gd name="T0" fmla="*/ 14 w 36"/>
                <a:gd name="T1" fmla="*/ 31 h 34"/>
                <a:gd name="T2" fmla="*/ 33 w 36"/>
                <a:gd name="T3" fmla="*/ 14 h 34"/>
                <a:gd name="T4" fmla="*/ 33 w 36"/>
                <a:gd name="T5" fmla="*/ 3 h 34"/>
                <a:gd name="T6" fmla="*/ 22 w 36"/>
                <a:gd name="T7" fmla="*/ 3 h 34"/>
                <a:gd name="T8" fmla="*/ 3 w 36"/>
                <a:gd name="T9" fmla="*/ 19 h 34"/>
                <a:gd name="T10" fmla="*/ 3 w 36"/>
                <a:gd name="T11" fmla="*/ 31 h 34"/>
                <a:gd name="T12" fmla="*/ 14 w 36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4" y="31"/>
                  </a:moveTo>
                  <a:cubicBezTo>
                    <a:pt x="20" y="25"/>
                    <a:pt x="27" y="20"/>
                    <a:pt x="33" y="14"/>
                  </a:cubicBezTo>
                  <a:cubicBezTo>
                    <a:pt x="36" y="12"/>
                    <a:pt x="36" y="6"/>
                    <a:pt x="33" y="3"/>
                  </a:cubicBezTo>
                  <a:cubicBezTo>
                    <a:pt x="30" y="0"/>
                    <a:pt x="25" y="0"/>
                    <a:pt x="22" y="3"/>
                  </a:cubicBezTo>
                  <a:cubicBezTo>
                    <a:pt x="15" y="9"/>
                    <a:pt x="9" y="14"/>
                    <a:pt x="3" y="19"/>
                  </a:cubicBezTo>
                  <a:cubicBezTo>
                    <a:pt x="0" y="22"/>
                    <a:pt x="0" y="28"/>
                    <a:pt x="3" y="31"/>
                  </a:cubicBezTo>
                  <a:cubicBezTo>
                    <a:pt x="6" y="34"/>
                    <a:pt x="11" y="34"/>
                    <a:pt x="1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29577AF9-708C-44C6-8895-11DBF0A1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257800"/>
              <a:ext cx="49213" cy="55563"/>
            </a:xfrm>
            <a:custGeom>
              <a:avLst/>
              <a:gdLst>
                <a:gd name="T0" fmla="*/ 14 w 29"/>
                <a:gd name="T1" fmla="*/ 30 h 33"/>
                <a:gd name="T2" fmla="*/ 26 w 29"/>
                <a:gd name="T3" fmla="*/ 15 h 33"/>
                <a:gd name="T4" fmla="*/ 26 w 29"/>
                <a:gd name="T5" fmla="*/ 4 h 33"/>
                <a:gd name="T6" fmla="*/ 15 w 29"/>
                <a:gd name="T7" fmla="*/ 4 h 33"/>
                <a:gd name="T8" fmla="*/ 3 w 29"/>
                <a:gd name="T9" fmla="*/ 18 h 33"/>
                <a:gd name="T10" fmla="*/ 3 w 29"/>
                <a:gd name="T11" fmla="*/ 30 h 33"/>
                <a:gd name="T12" fmla="*/ 14 w 29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4" y="30"/>
                  </a:moveTo>
                  <a:cubicBezTo>
                    <a:pt x="18" y="25"/>
                    <a:pt x="22" y="20"/>
                    <a:pt x="26" y="15"/>
                  </a:cubicBezTo>
                  <a:cubicBezTo>
                    <a:pt x="29" y="12"/>
                    <a:pt x="29" y="7"/>
                    <a:pt x="26" y="4"/>
                  </a:cubicBezTo>
                  <a:cubicBezTo>
                    <a:pt x="23" y="1"/>
                    <a:pt x="17" y="0"/>
                    <a:pt x="15" y="4"/>
                  </a:cubicBezTo>
                  <a:cubicBezTo>
                    <a:pt x="11" y="9"/>
                    <a:pt x="7" y="13"/>
                    <a:pt x="3" y="18"/>
                  </a:cubicBezTo>
                  <a:cubicBezTo>
                    <a:pt x="0" y="22"/>
                    <a:pt x="0" y="26"/>
                    <a:pt x="3" y="30"/>
                  </a:cubicBezTo>
                  <a:cubicBezTo>
                    <a:pt x="6" y="32"/>
                    <a:pt x="12" y="33"/>
                    <a:pt x="1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6980B54C-1AFD-489D-94D5-6AB3C96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288" y="5324475"/>
              <a:ext cx="74613" cy="79375"/>
            </a:xfrm>
            <a:custGeom>
              <a:avLst/>
              <a:gdLst>
                <a:gd name="T0" fmla="*/ 18 w 44"/>
                <a:gd name="T1" fmla="*/ 40 h 47"/>
                <a:gd name="T2" fmla="*/ 37 w 44"/>
                <a:gd name="T3" fmla="*/ 19 h 47"/>
                <a:gd name="T4" fmla="*/ 26 w 44"/>
                <a:gd name="T5" fmla="*/ 8 h 47"/>
                <a:gd name="T6" fmla="*/ 7 w 44"/>
                <a:gd name="T7" fmla="*/ 28 h 47"/>
                <a:gd name="T8" fmla="*/ 18 w 44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18" y="40"/>
                  </a:moveTo>
                  <a:cubicBezTo>
                    <a:pt x="25" y="33"/>
                    <a:pt x="31" y="26"/>
                    <a:pt x="37" y="19"/>
                  </a:cubicBezTo>
                  <a:cubicBezTo>
                    <a:pt x="44" y="12"/>
                    <a:pt x="33" y="0"/>
                    <a:pt x="26" y="8"/>
                  </a:cubicBezTo>
                  <a:cubicBezTo>
                    <a:pt x="20" y="15"/>
                    <a:pt x="13" y="22"/>
                    <a:pt x="7" y="28"/>
                  </a:cubicBezTo>
                  <a:cubicBezTo>
                    <a:pt x="0" y="36"/>
                    <a:pt x="11" y="47"/>
                    <a:pt x="1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2E43A747-010B-43A5-BD38-9F427B428BB4}"/>
              </a:ext>
            </a:extLst>
          </p:cNvPr>
          <p:cNvGrpSpPr/>
          <p:nvPr/>
        </p:nvGrpSpPr>
        <p:grpSpPr>
          <a:xfrm>
            <a:off x="3439227" y="4923034"/>
            <a:ext cx="965200" cy="1003300"/>
            <a:chOff x="2481263" y="1452563"/>
            <a:chExt cx="965200" cy="1003300"/>
          </a:xfrm>
        </p:grpSpPr>
        <p:sp>
          <p:nvSpPr>
            <p:cNvPr id="154" name="Freeform 137">
              <a:extLst>
                <a:ext uri="{FF2B5EF4-FFF2-40B4-BE49-F238E27FC236}">
                  <a16:creationId xmlns:a16="http://schemas.microsoft.com/office/drawing/2014/main" id="{8E330DD8-B522-42F4-BE0D-E03EFCB1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0" y="1531938"/>
              <a:ext cx="835025" cy="923925"/>
            </a:xfrm>
            <a:custGeom>
              <a:avLst/>
              <a:gdLst>
                <a:gd name="T0" fmla="*/ 8 w 499"/>
                <a:gd name="T1" fmla="*/ 520 h 551"/>
                <a:gd name="T2" fmla="*/ 116 w 499"/>
                <a:gd name="T3" fmla="*/ 468 h 551"/>
                <a:gd name="T4" fmla="*/ 221 w 499"/>
                <a:gd name="T5" fmla="*/ 360 h 551"/>
                <a:gd name="T6" fmla="*/ 340 w 499"/>
                <a:gd name="T7" fmla="*/ 238 h 551"/>
                <a:gd name="T8" fmla="*/ 441 w 499"/>
                <a:gd name="T9" fmla="*/ 131 h 551"/>
                <a:gd name="T10" fmla="*/ 473 w 499"/>
                <a:gd name="T11" fmla="*/ 30 h 551"/>
                <a:gd name="T12" fmla="*/ 399 w 499"/>
                <a:gd name="T13" fmla="*/ 15 h 551"/>
                <a:gd name="T14" fmla="*/ 409 w 499"/>
                <a:gd name="T15" fmla="*/ 27 h 551"/>
                <a:gd name="T16" fmla="*/ 441 w 499"/>
                <a:gd name="T17" fmla="*/ 29 h 551"/>
                <a:gd name="T18" fmla="*/ 465 w 499"/>
                <a:gd name="T19" fmla="*/ 50 h 551"/>
                <a:gd name="T20" fmla="*/ 446 w 499"/>
                <a:gd name="T21" fmla="*/ 97 h 551"/>
                <a:gd name="T22" fmla="*/ 412 w 499"/>
                <a:gd name="T23" fmla="*/ 140 h 551"/>
                <a:gd name="T24" fmla="*/ 327 w 499"/>
                <a:gd name="T25" fmla="*/ 228 h 551"/>
                <a:gd name="T26" fmla="*/ 120 w 499"/>
                <a:gd name="T27" fmla="*/ 441 h 551"/>
                <a:gd name="T28" fmla="*/ 82 w 499"/>
                <a:gd name="T29" fmla="*/ 481 h 551"/>
                <a:gd name="T30" fmla="*/ 18 w 499"/>
                <a:gd name="T31" fmla="*/ 507 h 551"/>
                <a:gd name="T32" fmla="*/ 8 w 499"/>
                <a:gd name="T33" fmla="*/ 52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9" h="551">
                  <a:moveTo>
                    <a:pt x="8" y="520"/>
                  </a:moveTo>
                  <a:cubicBezTo>
                    <a:pt x="47" y="551"/>
                    <a:pt x="91" y="494"/>
                    <a:pt x="116" y="468"/>
                  </a:cubicBezTo>
                  <a:cubicBezTo>
                    <a:pt x="151" y="432"/>
                    <a:pt x="186" y="396"/>
                    <a:pt x="221" y="360"/>
                  </a:cubicBezTo>
                  <a:cubicBezTo>
                    <a:pt x="260" y="320"/>
                    <a:pt x="300" y="279"/>
                    <a:pt x="340" y="238"/>
                  </a:cubicBezTo>
                  <a:cubicBezTo>
                    <a:pt x="374" y="203"/>
                    <a:pt x="410" y="169"/>
                    <a:pt x="441" y="131"/>
                  </a:cubicBezTo>
                  <a:cubicBezTo>
                    <a:pt x="460" y="108"/>
                    <a:pt x="499" y="60"/>
                    <a:pt x="473" y="30"/>
                  </a:cubicBezTo>
                  <a:cubicBezTo>
                    <a:pt x="458" y="13"/>
                    <a:pt x="420" y="0"/>
                    <a:pt x="399" y="15"/>
                  </a:cubicBezTo>
                  <a:cubicBezTo>
                    <a:pt x="391" y="21"/>
                    <a:pt x="400" y="33"/>
                    <a:pt x="409" y="27"/>
                  </a:cubicBezTo>
                  <a:cubicBezTo>
                    <a:pt x="417" y="21"/>
                    <a:pt x="432" y="25"/>
                    <a:pt x="441" y="29"/>
                  </a:cubicBezTo>
                  <a:cubicBezTo>
                    <a:pt x="451" y="32"/>
                    <a:pt x="463" y="38"/>
                    <a:pt x="465" y="50"/>
                  </a:cubicBezTo>
                  <a:cubicBezTo>
                    <a:pt x="467" y="66"/>
                    <a:pt x="455" y="84"/>
                    <a:pt x="446" y="97"/>
                  </a:cubicBezTo>
                  <a:cubicBezTo>
                    <a:pt x="436" y="113"/>
                    <a:pt x="424" y="127"/>
                    <a:pt x="412" y="140"/>
                  </a:cubicBezTo>
                  <a:cubicBezTo>
                    <a:pt x="384" y="170"/>
                    <a:pt x="355" y="199"/>
                    <a:pt x="327" y="228"/>
                  </a:cubicBezTo>
                  <a:cubicBezTo>
                    <a:pt x="258" y="299"/>
                    <a:pt x="189" y="370"/>
                    <a:pt x="120" y="441"/>
                  </a:cubicBezTo>
                  <a:cubicBezTo>
                    <a:pt x="107" y="454"/>
                    <a:pt x="95" y="468"/>
                    <a:pt x="82" y="481"/>
                  </a:cubicBezTo>
                  <a:cubicBezTo>
                    <a:pt x="67" y="496"/>
                    <a:pt x="39" y="524"/>
                    <a:pt x="18" y="507"/>
                  </a:cubicBezTo>
                  <a:cubicBezTo>
                    <a:pt x="10" y="501"/>
                    <a:pt x="0" y="513"/>
                    <a:pt x="8" y="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5" name="Freeform 138">
              <a:extLst>
                <a:ext uri="{FF2B5EF4-FFF2-40B4-BE49-F238E27FC236}">
                  <a16:creationId xmlns:a16="http://schemas.microsoft.com/office/drawing/2014/main" id="{AB2BB415-C339-4118-B842-2619070B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1546225"/>
              <a:ext cx="784225" cy="820738"/>
            </a:xfrm>
            <a:custGeom>
              <a:avLst/>
              <a:gdLst>
                <a:gd name="T0" fmla="*/ 450 w 468"/>
                <a:gd name="T1" fmla="*/ 7 h 490"/>
                <a:gd name="T2" fmla="*/ 261 w 468"/>
                <a:gd name="T3" fmla="*/ 185 h 490"/>
                <a:gd name="T4" fmla="*/ 72 w 468"/>
                <a:gd name="T5" fmla="*/ 379 h 490"/>
                <a:gd name="T6" fmla="*/ 31 w 468"/>
                <a:gd name="T7" fmla="*/ 421 h 490"/>
                <a:gd name="T8" fmla="*/ 11 w 468"/>
                <a:gd name="T9" fmla="*/ 481 h 490"/>
                <a:gd name="T10" fmla="*/ 26 w 468"/>
                <a:gd name="T11" fmla="*/ 475 h 490"/>
                <a:gd name="T12" fmla="*/ 48 w 468"/>
                <a:gd name="T13" fmla="*/ 426 h 490"/>
                <a:gd name="T14" fmla="*/ 83 w 468"/>
                <a:gd name="T15" fmla="*/ 390 h 490"/>
                <a:gd name="T16" fmla="*/ 162 w 468"/>
                <a:gd name="T17" fmla="*/ 307 h 490"/>
                <a:gd name="T18" fmla="*/ 367 w 468"/>
                <a:gd name="T19" fmla="*/ 104 h 490"/>
                <a:gd name="T20" fmla="*/ 460 w 468"/>
                <a:gd name="T21" fmla="*/ 19 h 490"/>
                <a:gd name="T22" fmla="*/ 450 w 468"/>
                <a:gd name="T23" fmla="*/ 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490">
                  <a:moveTo>
                    <a:pt x="450" y="7"/>
                  </a:moveTo>
                  <a:cubicBezTo>
                    <a:pt x="384" y="63"/>
                    <a:pt x="322" y="124"/>
                    <a:pt x="261" y="185"/>
                  </a:cubicBezTo>
                  <a:cubicBezTo>
                    <a:pt x="196" y="249"/>
                    <a:pt x="132" y="312"/>
                    <a:pt x="72" y="379"/>
                  </a:cubicBezTo>
                  <a:cubicBezTo>
                    <a:pt x="58" y="393"/>
                    <a:pt x="44" y="407"/>
                    <a:pt x="31" y="421"/>
                  </a:cubicBezTo>
                  <a:cubicBezTo>
                    <a:pt x="18" y="436"/>
                    <a:pt x="0" y="460"/>
                    <a:pt x="11" y="481"/>
                  </a:cubicBezTo>
                  <a:cubicBezTo>
                    <a:pt x="16" y="490"/>
                    <a:pt x="31" y="484"/>
                    <a:pt x="26" y="475"/>
                  </a:cubicBezTo>
                  <a:cubicBezTo>
                    <a:pt x="17" y="458"/>
                    <a:pt x="38" y="437"/>
                    <a:pt x="48" y="426"/>
                  </a:cubicBezTo>
                  <a:cubicBezTo>
                    <a:pt x="60" y="414"/>
                    <a:pt x="72" y="403"/>
                    <a:pt x="83" y="390"/>
                  </a:cubicBezTo>
                  <a:cubicBezTo>
                    <a:pt x="109" y="362"/>
                    <a:pt x="136" y="334"/>
                    <a:pt x="162" y="307"/>
                  </a:cubicBezTo>
                  <a:cubicBezTo>
                    <a:pt x="230" y="238"/>
                    <a:pt x="298" y="170"/>
                    <a:pt x="367" y="104"/>
                  </a:cubicBezTo>
                  <a:cubicBezTo>
                    <a:pt x="398" y="75"/>
                    <a:pt x="428" y="47"/>
                    <a:pt x="460" y="19"/>
                  </a:cubicBezTo>
                  <a:cubicBezTo>
                    <a:pt x="468" y="13"/>
                    <a:pt x="458" y="0"/>
                    <a:pt x="45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6" name="Freeform 139">
              <a:extLst>
                <a:ext uri="{FF2B5EF4-FFF2-40B4-BE49-F238E27FC236}">
                  <a16:creationId xmlns:a16="http://schemas.microsoft.com/office/drawing/2014/main" id="{67E0AB45-327C-4B58-87CA-258312F0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1452563"/>
              <a:ext cx="185738" cy="228600"/>
            </a:xfrm>
            <a:custGeom>
              <a:avLst/>
              <a:gdLst>
                <a:gd name="T0" fmla="*/ 18 w 111"/>
                <a:gd name="T1" fmla="*/ 71 h 136"/>
                <a:gd name="T2" fmla="*/ 65 w 111"/>
                <a:gd name="T3" fmla="*/ 47 h 136"/>
                <a:gd name="T4" fmla="*/ 90 w 111"/>
                <a:gd name="T5" fmla="*/ 44 h 136"/>
                <a:gd name="T6" fmla="*/ 89 w 111"/>
                <a:gd name="T7" fmla="*/ 57 h 136"/>
                <a:gd name="T8" fmla="*/ 60 w 111"/>
                <a:gd name="T9" fmla="*/ 121 h 136"/>
                <a:gd name="T10" fmla="*/ 74 w 111"/>
                <a:gd name="T11" fmla="*/ 127 h 136"/>
                <a:gd name="T12" fmla="*/ 93 w 111"/>
                <a:gd name="T13" fmla="*/ 89 h 136"/>
                <a:gd name="T14" fmla="*/ 107 w 111"/>
                <a:gd name="T15" fmla="*/ 49 h 136"/>
                <a:gd name="T16" fmla="*/ 8 w 111"/>
                <a:gd name="T17" fmla="*/ 58 h 136"/>
                <a:gd name="T18" fmla="*/ 18 w 111"/>
                <a:gd name="T19" fmla="*/ 7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36">
                  <a:moveTo>
                    <a:pt x="18" y="71"/>
                  </a:moveTo>
                  <a:cubicBezTo>
                    <a:pt x="32" y="61"/>
                    <a:pt x="48" y="53"/>
                    <a:pt x="65" y="47"/>
                  </a:cubicBezTo>
                  <a:cubicBezTo>
                    <a:pt x="69" y="46"/>
                    <a:pt x="86" y="40"/>
                    <a:pt x="90" y="44"/>
                  </a:cubicBezTo>
                  <a:cubicBezTo>
                    <a:pt x="93" y="47"/>
                    <a:pt x="90" y="53"/>
                    <a:pt x="89" y="57"/>
                  </a:cubicBezTo>
                  <a:cubicBezTo>
                    <a:pt x="81" y="79"/>
                    <a:pt x="71" y="100"/>
                    <a:pt x="60" y="121"/>
                  </a:cubicBezTo>
                  <a:cubicBezTo>
                    <a:pt x="55" y="130"/>
                    <a:pt x="70" y="136"/>
                    <a:pt x="74" y="127"/>
                  </a:cubicBezTo>
                  <a:cubicBezTo>
                    <a:pt x="81" y="115"/>
                    <a:pt x="87" y="102"/>
                    <a:pt x="93" y="89"/>
                  </a:cubicBezTo>
                  <a:cubicBezTo>
                    <a:pt x="98" y="77"/>
                    <a:pt x="106" y="63"/>
                    <a:pt x="107" y="49"/>
                  </a:cubicBezTo>
                  <a:cubicBezTo>
                    <a:pt x="111" y="0"/>
                    <a:pt x="24" y="47"/>
                    <a:pt x="8" y="58"/>
                  </a:cubicBezTo>
                  <a:cubicBezTo>
                    <a:pt x="0" y="64"/>
                    <a:pt x="10" y="77"/>
                    <a:pt x="18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id="{19CC5462-9919-493B-B2B8-B6F000BE4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3" y="2305050"/>
              <a:ext cx="173038" cy="146050"/>
            </a:xfrm>
            <a:custGeom>
              <a:avLst/>
              <a:gdLst>
                <a:gd name="T0" fmla="*/ 80 w 103"/>
                <a:gd name="T1" fmla="*/ 35 h 87"/>
                <a:gd name="T2" fmla="*/ 51 w 103"/>
                <a:gd name="T3" fmla="*/ 65 h 87"/>
                <a:gd name="T4" fmla="*/ 21 w 103"/>
                <a:gd name="T5" fmla="*/ 56 h 87"/>
                <a:gd name="T6" fmla="*/ 44 w 103"/>
                <a:gd name="T7" fmla="*/ 26 h 87"/>
                <a:gd name="T8" fmla="*/ 65 w 103"/>
                <a:gd name="T9" fmla="*/ 19 h 87"/>
                <a:gd name="T10" fmla="*/ 79 w 103"/>
                <a:gd name="T11" fmla="*/ 37 h 87"/>
                <a:gd name="T12" fmla="*/ 94 w 103"/>
                <a:gd name="T13" fmla="*/ 43 h 87"/>
                <a:gd name="T14" fmla="*/ 58 w 103"/>
                <a:gd name="T15" fmla="*/ 3 h 87"/>
                <a:gd name="T16" fmla="*/ 7 w 103"/>
                <a:gd name="T17" fmla="*/ 46 h 87"/>
                <a:gd name="T18" fmla="*/ 35 w 103"/>
                <a:gd name="T19" fmla="*/ 86 h 87"/>
                <a:gd name="T20" fmla="*/ 93 w 103"/>
                <a:gd name="T21" fmla="*/ 45 h 87"/>
                <a:gd name="T22" fmla="*/ 80 w 10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87">
                  <a:moveTo>
                    <a:pt x="80" y="35"/>
                  </a:moveTo>
                  <a:cubicBezTo>
                    <a:pt x="73" y="47"/>
                    <a:pt x="63" y="59"/>
                    <a:pt x="51" y="65"/>
                  </a:cubicBezTo>
                  <a:cubicBezTo>
                    <a:pt x="40" y="71"/>
                    <a:pt x="17" y="74"/>
                    <a:pt x="21" y="56"/>
                  </a:cubicBezTo>
                  <a:cubicBezTo>
                    <a:pt x="24" y="44"/>
                    <a:pt x="34" y="33"/>
                    <a:pt x="44" y="26"/>
                  </a:cubicBezTo>
                  <a:cubicBezTo>
                    <a:pt x="49" y="23"/>
                    <a:pt x="58" y="17"/>
                    <a:pt x="65" y="19"/>
                  </a:cubicBezTo>
                  <a:cubicBezTo>
                    <a:pt x="71" y="21"/>
                    <a:pt x="82" y="31"/>
                    <a:pt x="79" y="37"/>
                  </a:cubicBezTo>
                  <a:cubicBezTo>
                    <a:pt x="75" y="47"/>
                    <a:pt x="89" y="53"/>
                    <a:pt x="94" y="43"/>
                  </a:cubicBezTo>
                  <a:cubicBezTo>
                    <a:pt x="103" y="24"/>
                    <a:pt x="78" y="0"/>
                    <a:pt x="58" y="3"/>
                  </a:cubicBezTo>
                  <a:cubicBezTo>
                    <a:pt x="36" y="7"/>
                    <a:pt x="15" y="26"/>
                    <a:pt x="7" y="46"/>
                  </a:cubicBezTo>
                  <a:cubicBezTo>
                    <a:pt x="0" y="68"/>
                    <a:pt x="12" y="87"/>
                    <a:pt x="35" y="86"/>
                  </a:cubicBezTo>
                  <a:cubicBezTo>
                    <a:pt x="60" y="85"/>
                    <a:pt x="80" y="65"/>
                    <a:pt x="93" y="45"/>
                  </a:cubicBezTo>
                  <a:cubicBezTo>
                    <a:pt x="98" y="37"/>
                    <a:pt x="86" y="27"/>
                    <a:pt x="8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id="{BE65EAE3-5CBB-42E6-83A9-59DF32FC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2132013"/>
              <a:ext cx="390525" cy="301625"/>
            </a:xfrm>
            <a:custGeom>
              <a:avLst/>
              <a:gdLst>
                <a:gd name="T0" fmla="*/ 8 w 233"/>
                <a:gd name="T1" fmla="*/ 144 h 180"/>
                <a:gd name="T2" fmla="*/ 37 w 233"/>
                <a:gd name="T3" fmla="*/ 172 h 180"/>
                <a:gd name="T4" fmla="*/ 73 w 233"/>
                <a:gd name="T5" fmla="*/ 175 h 180"/>
                <a:gd name="T6" fmla="*/ 116 w 233"/>
                <a:gd name="T7" fmla="*/ 146 h 180"/>
                <a:gd name="T8" fmla="*/ 164 w 233"/>
                <a:gd name="T9" fmla="*/ 99 h 180"/>
                <a:gd name="T10" fmla="*/ 193 w 233"/>
                <a:gd name="T11" fmla="*/ 4 h 180"/>
                <a:gd name="T12" fmla="*/ 156 w 233"/>
                <a:gd name="T13" fmla="*/ 26 h 180"/>
                <a:gd name="T14" fmla="*/ 123 w 233"/>
                <a:gd name="T15" fmla="*/ 71 h 180"/>
                <a:gd name="T16" fmla="*/ 81 w 233"/>
                <a:gd name="T17" fmla="*/ 113 h 180"/>
                <a:gd name="T18" fmla="*/ 64 w 233"/>
                <a:gd name="T19" fmla="*/ 122 h 180"/>
                <a:gd name="T20" fmla="*/ 42 w 233"/>
                <a:gd name="T21" fmla="*/ 107 h 180"/>
                <a:gd name="T22" fmla="*/ 32 w 233"/>
                <a:gd name="T23" fmla="*/ 120 h 180"/>
                <a:gd name="T24" fmla="*/ 64 w 233"/>
                <a:gd name="T25" fmla="*/ 139 h 180"/>
                <a:gd name="T26" fmla="*/ 95 w 233"/>
                <a:gd name="T27" fmla="*/ 123 h 180"/>
                <a:gd name="T28" fmla="*/ 127 w 233"/>
                <a:gd name="T29" fmla="*/ 91 h 180"/>
                <a:gd name="T30" fmla="*/ 161 w 233"/>
                <a:gd name="T31" fmla="*/ 49 h 180"/>
                <a:gd name="T32" fmla="*/ 169 w 233"/>
                <a:gd name="T33" fmla="*/ 34 h 180"/>
                <a:gd name="T34" fmla="*/ 187 w 233"/>
                <a:gd name="T35" fmla="*/ 20 h 180"/>
                <a:gd name="T36" fmla="*/ 166 w 233"/>
                <a:gd name="T37" fmla="*/ 69 h 180"/>
                <a:gd name="T38" fmla="*/ 86 w 233"/>
                <a:gd name="T39" fmla="*/ 149 h 180"/>
                <a:gd name="T40" fmla="*/ 47 w 233"/>
                <a:gd name="T41" fmla="*/ 159 h 180"/>
                <a:gd name="T42" fmla="*/ 18 w 233"/>
                <a:gd name="T43" fmla="*/ 132 h 180"/>
                <a:gd name="T44" fmla="*/ 8 w 233"/>
                <a:gd name="T45" fmla="*/ 14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3" h="180">
                  <a:moveTo>
                    <a:pt x="8" y="144"/>
                  </a:moveTo>
                  <a:cubicBezTo>
                    <a:pt x="18" y="153"/>
                    <a:pt x="26" y="163"/>
                    <a:pt x="37" y="172"/>
                  </a:cubicBezTo>
                  <a:cubicBezTo>
                    <a:pt x="48" y="180"/>
                    <a:pt x="60" y="179"/>
                    <a:pt x="73" y="175"/>
                  </a:cubicBezTo>
                  <a:cubicBezTo>
                    <a:pt x="89" y="168"/>
                    <a:pt x="102" y="156"/>
                    <a:pt x="116" y="146"/>
                  </a:cubicBezTo>
                  <a:cubicBezTo>
                    <a:pt x="133" y="132"/>
                    <a:pt x="149" y="116"/>
                    <a:pt x="164" y="99"/>
                  </a:cubicBezTo>
                  <a:cubicBezTo>
                    <a:pt x="175" y="86"/>
                    <a:pt x="233" y="14"/>
                    <a:pt x="193" y="4"/>
                  </a:cubicBezTo>
                  <a:cubicBezTo>
                    <a:pt x="177" y="0"/>
                    <a:pt x="163" y="14"/>
                    <a:pt x="156" y="26"/>
                  </a:cubicBezTo>
                  <a:cubicBezTo>
                    <a:pt x="146" y="42"/>
                    <a:pt x="136" y="57"/>
                    <a:pt x="123" y="71"/>
                  </a:cubicBezTo>
                  <a:cubicBezTo>
                    <a:pt x="110" y="86"/>
                    <a:pt x="97" y="101"/>
                    <a:pt x="81" y="113"/>
                  </a:cubicBezTo>
                  <a:cubicBezTo>
                    <a:pt x="76" y="117"/>
                    <a:pt x="69" y="123"/>
                    <a:pt x="64" y="122"/>
                  </a:cubicBezTo>
                  <a:cubicBezTo>
                    <a:pt x="56" y="121"/>
                    <a:pt x="47" y="112"/>
                    <a:pt x="42" y="107"/>
                  </a:cubicBezTo>
                  <a:cubicBezTo>
                    <a:pt x="34" y="100"/>
                    <a:pt x="24" y="113"/>
                    <a:pt x="32" y="120"/>
                  </a:cubicBezTo>
                  <a:cubicBezTo>
                    <a:pt x="40" y="127"/>
                    <a:pt x="53" y="138"/>
                    <a:pt x="64" y="139"/>
                  </a:cubicBezTo>
                  <a:cubicBezTo>
                    <a:pt x="75" y="140"/>
                    <a:pt x="87" y="129"/>
                    <a:pt x="95" y="123"/>
                  </a:cubicBezTo>
                  <a:cubicBezTo>
                    <a:pt x="107" y="113"/>
                    <a:pt x="117" y="102"/>
                    <a:pt x="127" y="91"/>
                  </a:cubicBezTo>
                  <a:cubicBezTo>
                    <a:pt x="139" y="78"/>
                    <a:pt x="151" y="64"/>
                    <a:pt x="161" y="49"/>
                  </a:cubicBezTo>
                  <a:cubicBezTo>
                    <a:pt x="164" y="44"/>
                    <a:pt x="166" y="39"/>
                    <a:pt x="169" y="34"/>
                  </a:cubicBezTo>
                  <a:cubicBezTo>
                    <a:pt x="173" y="29"/>
                    <a:pt x="180" y="18"/>
                    <a:pt x="187" y="20"/>
                  </a:cubicBezTo>
                  <a:cubicBezTo>
                    <a:pt x="198" y="22"/>
                    <a:pt x="170" y="64"/>
                    <a:pt x="166" y="69"/>
                  </a:cubicBezTo>
                  <a:cubicBezTo>
                    <a:pt x="145" y="100"/>
                    <a:pt x="117" y="127"/>
                    <a:pt x="86" y="149"/>
                  </a:cubicBezTo>
                  <a:cubicBezTo>
                    <a:pt x="76" y="156"/>
                    <a:pt x="58" y="168"/>
                    <a:pt x="47" y="159"/>
                  </a:cubicBezTo>
                  <a:cubicBezTo>
                    <a:pt x="36" y="151"/>
                    <a:pt x="28" y="141"/>
                    <a:pt x="18" y="132"/>
                  </a:cubicBezTo>
                  <a:cubicBezTo>
                    <a:pt x="10" y="125"/>
                    <a:pt x="0" y="138"/>
                    <a:pt x="8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id="{DC87D51C-BBAA-454D-8553-4EA179F5A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144713"/>
              <a:ext cx="50800" cy="122238"/>
            </a:xfrm>
            <a:custGeom>
              <a:avLst/>
              <a:gdLst>
                <a:gd name="T0" fmla="*/ 3 w 30"/>
                <a:gd name="T1" fmla="*/ 16 h 73"/>
                <a:gd name="T2" fmla="*/ 13 w 30"/>
                <a:gd name="T3" fmla="*/ 63 h 73"/>
                <a:gd name="T4" fmla="*/ 29 w 30"/>
                <a:gd name="T5" fmla="*/ 61 h 73"/>
                <a:gd name="T6" fmla="*/ 17 w 30"/>
                <a:gd name="T7" fmla="*/ 10 h 73"/>
                <a:gd name="T8" fmla="*/ 3 w 30"/>
                <a:gd name="T9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3">
                  <a:moveTo>
                    <a:pt x="3" y="16"/>
                  </a:moveTo>
                  <a:cubicBezTo>
                    <a:pt x="8" y="31"/>
                    <a:pt x="11" y="47"/>
                    <a:pt x="13" y="63"/>
                  </a:cubicBezTo>
                  <a:cubicBezTo>
                    <a:pt x="14" y="73"/>
                    <a:pt x="30" y="71"/>
                    <a:pt x="29" y="61"/>
                  </a:cubicBezTo>
                  <a:cubicBezTo>
                    <a:pt x="27" y="44"/>
                    <a:pt x="23" y="27"/>
                    <a:pt x="17" y="10"/>
                  </a:cubicBezTo>
                  <a:cubicBezTo>
                    <a:pt x="14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id="{0C8C5FF2-5F07-4E9A-8D31-7A9D8551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16138"/>
              <a:ext cx="38100" cy="77788"/>
            </a:xfrm>
            <a:custGeom>
              <a:avLst/>
              <a:gdLst>
                <a:gd name="T0" fmla="*/ 3 w 23"/>
                <a:gd name="T1" fmla="*/ 16 h 47"/>
                <a:gd name="T2" fmla="*/ 7 w 23"/>
                <a:gd name="T3" fmla="*/ 40 h 47"/>
                <a:gd name="T4" fmla="*/ 16 w 23"/>
                <a:gd name="T5" fmla="*/ 47 h 47"/>
                <a:gd name="T6" fmla="*/ 23 w 23"/>
                <a:gd name="T7" fmla="*/ 38 h 47"/>
                <a:gd name="T8" fmla="*/ 18 w 23"/>
                <a:gd name="T9" fmla="*/ 10 h 47"/>
                <a:gd name="T10" fmla="*/ 3 w 23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7">
                  <a:moveTo>
                    <a:pt x="3" y="16"/>
                  </a:moveTo>
                  <a:cubicBezTo>
                    <a:pt x="6" y="24"/>
                    <a:pt x="7" y="32"/>
                    <a:pt x="7" y="40"/>
                  </a:cubicBezTo>
                  <a:cubicBezTo>
                    <a:pt x="7" y="44"/>
                    <a:pt x="12" y="47"/>
                    <a:pt x="16" y="47"/>
                  </a:cubicBezTo>
                  <a:cubicBezTo>
                    <a:pt x="21" y="46"/>
                    <a:pt x="23" y="42"/>
                    <a:pt x="23" y="38"/>
                  </a:cubicBezTo>
                  <a:cubicBezTo>
                    <a:pt x="23" y="28"/>
                    <a:pt x="21" y="19"/>
                    <a:pt x="18" y="10"/>
                  </a:cubicBezTo>
                  <a:cubicBezTo>
                    <a:pt x="15" y="0"/>
                    <a:pt x="0" y="6"/>
                    <a:pt x="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id="{F79CF2EA-3EB4-438A-9B77-A0A0EAB78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1984375"/>
              <a:ext cx="57150" cy="128588"/>
            </a:xfrm>
            <a:custGeom>
              <a:avLst/>
              <a:gdLst>
                <a:gd name="T0" fmla="*/ 2 w 34"/>
                <a:gd name="T1" fmla="*/ 12 h 76"/>
                <a:gd name="T2" fmla="*/ 16 w 34"/>
                <a:gd name="T3" fmla="*/ 66 h 76"/>
                <a:gd name="T4" fmla="*/ 31 w 34"/>
                <a:gd name="T5" fmla="*/ 60 h 76"/>
                <a:gd name="T6" fmla="*/ 18 w 34"/>
                <a:gd name="T7" fmla="*/ 10 h 76"/>
                <a:gd name="T8" fmla="*/ 2 w 34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6">
                  <a:moveTo>
                    <a:pt x="2" y="12"/>
                  </a:moveTo>
                  <a:cubicBezTo>
                    <a:pt x="6" y="30"/>
                    <a:pt x="11" y="48"/>
                    <a:pt x="16" y="66"/>
                  </a:cubicBezTo>
                  <a:cubicBezTo>
                    <a:pt x="19" y="76"/>
                    <a:pt x="34" y="70"/>
                    <a:pt x="31" y="60"/>
                  </a:cubicBezTo>
                  <a:cubicBezTo>
                    <a:pt x="26" y="44"/>
                    <a:pt x="21" y="27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id="{56F78055-FA41-483B-89A5-C83279A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928813"/>
              <a:ext cx="41275" cy="112713"/>
            </a:xfrm>
            <a:custGeom>
              <a:avLst/>
              <a:gdLst>
                <a:gd name="T0" fmla="*/ 2 w 25"/>
                <a:gd name="T1" fmla="*/ 13 h 67"/>
                <a:gd name="T2" fmla="*/ 7 w 25"/>
                <a:gd name="T3" fmla="*/ 57 h 67"/>
                <a:gd name="T4" fmla="*/ 23 w 25"/>
                <a:gd name="T5" fmla="*/ 54 h 67"/>
                <a:gd name="T6" fmla="*/ 18 w 25"/>
                <a:gd name="T7" fmla="*/ 11 h 67"/>
                <a:gd name="T8" fmla="*/ 2 w 25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7">
                  <a:moveTo>
                    <a:pt x="2" y="13"/>
                  </a:moveTo>
                  <a:cubicBezTo>
                    <a:pt x="4" y="27"/>
                    <a:pt x="6" y="42"/>
                    <a:pt x="7" y="57"/>
                  </a:cubicBezTo>
                  <a:cubicBezTo>
                    <a:pt x="9" y="67"/>
                    <a:pt x="25" y="65"/>
                    <a:pt x="23" y="54"/>
                  </a:cubicBezTo>
                  <a:cubicBezTo>
                    <a:pt x="21" y="40"/>
                    <a:pt x="20" y="25"/>
                    <a:pt x="18" y="11"/>
                  </a:cubicBezTo>
                  <a:cubicBezTo>
                    <a:pt x="16" y="0"/>
                    <a:pt x="0" y="2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id="{443D21C5-7969-4C51-AA28-0E65A990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1857375"/>
              <a:ext cx="44450" cy="87313"/>
            </a:xfrm>
            <a:custGeom>
              <a:avLst/>
              <a:gdLst>
                <a:gd name="T0" fmla="*/ 2 w 26"/>
                <a:gd name="T1" fmla="*/ 12 h 52"/>
                <a:gd name="T2" fmla="*/ 8 w 26"/>
                <a:gd name="T3" fmla="*/ 42 h 52"/>
                <a:gd name="T4" fmla="*/ 24 w 26"/>
                <a:gd name="T5" fmla="*/ 40 h 52"/>
                <a:gd name="T6" fmla="*/ 18 w 26"/>
                <a:gd name="T7" fmla="*/ 10 h 52"/>
                <a:gd name="T8" fmla="*/ 2 w 26"/>
                <a:gd name="T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2">
                  <a:moveTo>
                    <a:pt x="2" y="12"/>
                  </a:moveTo>
                  <a:cubicBezTo>
                    <a:pt x="4" y="22"/>
                    <a:pt x="6" y="32"/>
                    <a:pt x="8" y="42"/>
                  </a:cubicBezTo>
                  <a:cubicBezTo>
                    <a:pt x="10" y="52"/>
                    <a:pt x="26" y="50"/>
                    <a:pt x="24" y="40"/>
                  </a:cubicBezTo>
                  <a:cubicBezTo>
                    <a:pt x="22" y="30"/>
                    <a:pt x="20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id="{1B097F54-DD78-4D54-9918-AF1BE86CA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063" y="1770063"/>
              <a:ext cx="42863" cy="98425"/>
            </a:xfrm>
            <a:custGeom>
              <a:avLst/>
              <a:gdLst>
                <a:gd name="T0" fmla="*/ 1 w 26"/>
                <a:gd name="T1" fmla="*/ 12 h 59"/>
                <a:gd name="T2" fmla="*/ 8 w 26"/>
                <a:gd name="T3" fmla="*/ 49 h 59"/>
                <a:gd name="T4" fmla="*/ 24 w 26"/>
                <a:gd name="T5" fmla="*/ 47 h 59"/>
                <a:gd name="T6" fmla="*/ 17 w 26"/>
                <a:gd name="T7" fmla="*/ 10 h 59"/>
                <a:gd name="T8" fmla="*/ 1 w 26"/>
                <a:gd name="T9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1" y="12"/>
                  </a:moveTo>
                  <a:cubicBezTo>
                    <a:pt x="4" y="24"/>
                    <a:pt x="6" y="37"/>
                    <a:pt x="8" y="49"/>
                  </a:cubicBezTo>
                  <a:cubicBezTo>
                    <a:pt x="10" y="59"/>
                    <a:pt x="26" y="57"/>
                    <a:pt x="24" y="47"/>
                  </a:cubicBezTo>
                  <a:cubicBezTo>
                    <a:pt x="22" y="35"/>
                    <a:pt x="20" y="22"/>
                    <a:pt x="17" y="10"/>
                  </a:cubicBezTo>
                  <a:cubicBezTo>
                    <a:pt x="16" y="0"/>
                    <a:pt x="0" y="2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id="{06579A18-6085-4236-99CF-7F5E972E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1714500"/>
              <a:ext cx="31750" cy="53975"/>
            </a:xfrm>
            <a:custGeom>
              <a:avLst/>
              <a:gdLst>
                <a:gd name="T0" fmla="*/ 0 w 19"/>
                <a:gd name="T1" fmla="*/ 10 h 32"/>
                <a:gd name="T2" fmla="*/ 3 w 19"/>
                <a:gd name="T3" fmla="*/ 24 h 32"/>
                <a:gd name="T4" fmla="*/ 12 w 19"/>
                <a:gd name="T5" fmla="*/ 31 h 32"/>
                <a:gd name="T6" fmla="*/ 19 w 19"/>
                <a:gd name="T7" fmla="*/ 22 h 32"/>
                <a:gd name="T8" fmla="*/ 16 w 19"/>
                <a:gd name="T9" fmla="*/ 8 h 32"/>
                <a:gd name="T10" fmla="*/ 7 w 19"/>
                <a:gd name="T11" fmla="*/ 1 h 32"/>
                <a:gd name="T12" fmla="*/ 0 w 19"/>
                <a:gd name="T13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2">
                  <a:moveTo>
                    <a:pt x="0" y="10"/>
                  </a:moveTo>
                  <a:cubicBezTo>
                    <a:pt x="1" y="15"/>
                    <a:pt x="2" y="20"/>
                    <a:pt x="3" y="24"/>
                  </a:cubicBezTo>
                  <a:cubicBezTo>
                    <a:pt x="3" y="29"/>
                    <a:pt x="7" y="32"/>
                    <a:pt x="12" y="31"/>
                  </a:cubicBezTo>
                  <a:cubicBezTo>
                    <a:pt x="16" y="31"/>
                    <a:pt x="19" y="27"/>
                    <a:pt x="19" y="22"/>
                  </a:cubicBezTo>
                  <a:cubicBezTo>
                    <a:pt x="18" y="18"/>
                    <a:pt x="17" y="13"/>
                    <a:pt x="16" y="8"/>
                  </a:cubicBezTo>
                  <a:cubicBezTo>
                    <a:pt x="16" y="4"/>
                    <a:pt x="12" y="0"/>
                    <a:pt x="7" y="1"/>
                  </a:cubicBezTo>
                  <a:cubicBezTo>
                    <a:pt x="3" y="2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id="{A2B06813-2906-40D9-96E7-615BA8A9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525" y="1668463"/>
              <a:ext cx="33338" cy="77788"/>
            </a:xfrm>
            <a:custGeom>
              <a:avLst/>
              <a:gdLst>
                <a:gd name="T0" fmla="*/ 2 w 20"/>
                <a:gd name="T1" fmla="*/ 12 h 47"/>
                <a:gd name="T2" fmla="*/ 4 w 20"/>
                <a:gd name="T3" fmla="*/ 38 h 47"/>
                <a:gd name="T4" fmla="*/ 11 w 20"/>
                <a:gd name="T5" fmla="*/ 47 h 47"/>
                <a:gd name="T6" fmla="*/ 20 w 20"/>
                <a:gd name="T7" fmla="*/ 40 h 47"/>
                <a:gd name="T8" fmla="*/ 18 w 20"/>
                <a:gd name="T9" fmla="*/ 10 h 47"/>
                <a:gd name="T10" fmla="*/ 2 w 20"/>
                <a:gd name="T11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7">
                  <a:moveTo>
                    <a:pt x="2" y="12"/>
                  </a:moveTo>
                  <a:cubicBezTo>
                    <a:pt x="3" y="20"/>
                    <a:pt x="4" y="29"/>
                    <a:pt x="4" y="38"/>
                  </a:cubicBezTo>
                  <a:cubicBezTo>
                    <a:pt x="4" y="42"/>
                    <a:pt x="6" y="46"/>
                    <a:pt x="11" y="47"/>
                  </a:cubicBezTo>
                  <a:cubicBezTo>
                    <a:pt x="14" y="47"/>
                    <a:pt x="19" y="44"/>
                    <a:pt x="20" y="40"/>
                  </a:cubicBezTo>
                  <a:cubicBezTo>
                    <a:pt x="20" y="30"/>
                    <a:pt x="19" y="20"/>
                    <a:pt x="18" y="10"/>
                  </a:cubicBezTo>
                  <a:cubicBezTo>
                    <a:pt x="16" y="0"/>
                    <a:pt x="0" y="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id="{5C867616-F5F0-419C-95ED-ED01BD0A1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025" y="1597025"/>
              <a:ext cx="42863" cy="76200"/>
            </a:xfrm>
            <a:custGeom>
              <a:avLst/>
              <a:gdLst>
                <a:gd name="T0" fmla="*/ 1 w 25"/>
                <a:gd name="T1" fmla="*/ 10 h 45"/>
                <a:gd name="T2" fmla="*/ 8 w 25"/>
                <a:gd name="T3" fmla="*/ 37 h 45"/>
                <a:gd name="T4" fmla="*/ 17 w 25"/>
                <a:gd name="T5" fmla="*/ 44 h 45"/>
                <a:gd name="T6" fmla="*/ 24 w 25"/>
                <a:gd name="T7" fmla="*/ 35 h 45"/>
                <a:gd name="T8" fmla="*/ 17 w 25"/>
                <a:gd name="T9" fmla="*/ 8 h 45"/>
                <a:gd name="T10" fmla="*/ 8 w 25"/>
                <a:gd name="T11" fmla="*/ 1 h 45"/>
                <a:gd name="T12" fmla="*/ 1 w 25"/>
                <a:gd name="T1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5">
                  <a:moveTo>
                    <a:pt x="1" y="10"/>
                  </a:moveTo>
                  <a:cubicBezTo>
                    <a:pt x="4" y="19"/>
                    <a:pt x="6" y="28"/>
                    <a:pt x="8" y="37"/>
                  </a:cubicBezTo>
                  <a:cubicBezTo>
                    <a:pt x="9" y="41"/>
                    <a:pt x="12" y="45"/>
                    <a:pt x="17" y="44"/>
                  </a:cubicBezTo>
                  <a:cubicBezTo>
                    <a:pt x="21" y="43"/>
                    <a:pt x="25" y="39"/>
                    <a:pt x="24" y="35"/>
                  </a:cubicBezTo>
                  <a:cubicBezTo>
                    <a:pt x="22" y="26"/>
                    <a:pt x="20" y="17"/>
                    <a:pt x="17" y="8"/>
                  </a:cubicBezTo>
                  <a:cubicBezTo>
                    <a:pt x="16" y="4"/>
                    <a:pt x="13" y="0"/>
                    <a:pt x="8" y="1"/>
                  </a:cubicBezTo>
                  <a:cubicBezTo>
                    <a:pt x="5" y="2"/>
                    <a:pt x="0" y="6"/>
                    <a:pt x="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id="{9B8A7FC8-6BE3-4BD3-9070-D865818A11DE}"/>
              </a:ext>
            </a:extLst>
          </p:cNvPr>
          <p:cNvGrpSpPr/>
          <p:nvPr/>
        </p:nvGrpSpPr>
        <p:grpSpPr>
          <a:xfrm>
            <a:off x="8540054" y="489659"/>
            <a:ext cx="849463" cy="1052942"/>
            <a:chOff x="7562850" y="2066925"/>
            <a:chExt cx="1100138" cy="1363663"/>
          </a:xfrm>
        </p:grpSpPr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id="{3F8A0DFD-0BBB-403B-ACB5-A60A973A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2422525"/>
              <a:ext cx="1100138" cy="1008063"/>
            </a:xfrm>
            <a:custGeom>
              <a:avLst/>
              <a:gdLst>
                <a:gd name="T0" fmla="*/ 421 w 657"/>
                <a:gd name="T1" fmla="*/ 111 h 601"/>
                <a:gd name="T2" fmla="*/ 265 w 657"/>
                <a:gd name="T3" fmla="*/ 7 h 601"/>
                <a:gd name="T4" fmla="*/ 97 w 657"/>
                <a:gd name="T5" fmla="*/ 69 h 601"/>
                <a:gd name="T6" fmla="*/ 10 w 657"/>
                <a:gd name="T7" fmla="*/ 258 h 601"/>
                <a:gd name="T8" fmla="*/ 47 w 657"/>
                <a:gd name="T9" fmla="*/ 445 h 601"/>
                <a:gd name="T10" fmla="*/ 112 w 657"/>
                <a:gd name="T11" fmla="*/ 511 h 601"/>
                <a:gd name="T12" fmla="*/ 210 w 657"/>
                <a:gd name="T13" fmla="*/ 551 h 601"/>
                <a:gd name="T14" fmla="*/ 255 w 657"/>
                <a:gd name="T15" fmla="*/ 555 h 601"/>
                <a:gd name="T16" fmla="*/ 276 w 657"/>
                <a:gd name="T17" fmla="*/ 550 h 601"/>
                <a:gd name="T18" fmla="*/ 301 w 657"/>
                <a:gd name="T19" fmla="*/ 552 h 601"/>
                <a:gd name="T20" fmla="*/ 397 w 657"/>
                <a:gd name="T21" fmla="*/ 599 h 601"/>
                <a:gd name="T22" fmla="*/ 491 w 657"/>
                <a:gd name="T23" fmla="*/ 574 h 601"/>
                <a:gd name="T24" fmla="*/ 572 w 657"/>
                <a:gd name="T25" fmla="*/ 512 h 601"/>
                <a:gd name="T26" fmla="*/ 651 w 657"/>
                <a:gd name="T27" fmla="*/ 328 h 601"/>
                <a:gd name="T28" fmla="*/ 597 w 657"/>
                <a:gd name="T29" fmla="*/ 147 h 601"/>
                <a:gd name="T30" fmla="*/ 522 w 657"/>
                <a:gd name="T31" fmla="*/ 109 h 601"/>
                <a:gd name="T32" fmla="*/ 442 w 657"/>
                <a:gd name="T33" fmla="*/ 128 h 601"/>
                <a:gd name="T34" fmla="*/ 436 w 657"/>
                <a:gd name="T35" fmla="*/ 129 h 601"/>
                <a:gd name="T36" fmla="*/ 431 w 657"/>
                <a:gd name="T37" fmla="*/ 124 h 601"/>
                <a:gd name="T38" fmla="*/ 422 w 657"/>
                <a:gd name="T39" fmla="*/ 112 h 601"/>
                <a:gd name="T40" fmla="*/ 406 w 657"/>
                <a:gd name="T41" fmla="*/ 117 h 601"/>
                <a:gd name="T42" fmla="*/ 423 w 657"/>
                <a:gd name="T43" fmla="*/ 140 h 601"/>
                <a:gd name="T44" fmla="*/ 449 w 657"/>
                <a:gd name="T45" fmla="*/ 142 h 601"/>
                <a:gd name="T46" fmla="*/ 487 w 657"/>
                <a:gd name="T47" fmla="*/ 125 h 601"/>
                <a:gd name="T48" fmla="*/ 526 w 657"/>
                <a:gd name="T49" fmla="*/ 126 h 601"/>
                <a:gd name="T50" fmla="*/ 631 w 657"/>
                <a:gd name="T51" fmla="*/ 252 h 601"/>
                <a:gd name="T52" fmla="*/ 459 w 657"/>
                <a:gd name="T53" fmla="*/ 571 h 601"/>
                <a:gd name="T54" fmla="*/ 362 w 657"/>
                <a:gd name="T55" fmla="*/ 573 h 601"/>
                <a:gd name="T56" fmla="*/ 318 w 657"/>
                <a:gd name="T57" fmla="*/ 544 h 601"/>
                <a:gd name="T58" fmla="*/ 279 w 657"/>
                <a:gd name="T59" fmla="*/ 531 h 601"/>
                <a:gd name="T60" fmla="*/ 237 w 657"/>
                <a:gd name="T61" fmla="*/ 539 h 601"/>
                <a:gd name="T62" fmla="*/ 193 w 657"/>
                <a:gd name="T63" fmla="*/ 529 h 601"/>
                <a:gd name="T64" fmla="*/ 103 w 657"/>
                <a:gd name="T65" fmla="*/ 485 h 601"/>
                <a:gd name="T66" fmla="*/ 23 w 657"/>
                <a:gd name="T67" fmla="*/ 325 h 601"/>
                <a:gd name="T68" fmla="*/ 67 w 657"/>
                <a:gd name="T69" fmla="*/ 139 h 601"/>
                <a:gd name="T70" fmla="*/ 132 w 657"/>
                <a:gd name="T71" fmla="*/ 59 h 601"/>
                <a:gd name="T72" fmla="*/ 212 w 657"/>
                <a:gd name="T73" fmla="*/ 25 h 601"/>
                <a:gd name="T74" fmla="*/ 380 w 657"/>
                <a:gd name="T75" fmla="*/ 81 h 601"/>
                <a:gd name="T76" fmla="*/ 407 w 657"/>
                <a:gd name="T77" fmla="*/ 119 h 601"/>
                <a:gd name="T78" fmla="*/ 421 w 657"/>
                <a:gd name="T79" fmla="*/ 11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7" h="601">
                  <a:moveTo>
                    <a:pt x="421" y="111"/>
                  </a:moveTo>
                  <a:cubicBezTo>
                    <a:pt x="389" y="53"/>
                    <a:pt x="330" y="13"/>
                    <a:pt x="265" y="7"/>
                  </a:cubicBezTo>
                  <a:cubicBezTo>
                    <a:pt x="203" y="0"/>
                    <a:pt x="140" y="24"/>
                    <a:pt x="97" y="69"/>
                  </a:cubicBezTo>
                  <a:cubicBezTo>
                    <a:pt x="49" y="119"/>
                    <a:pt x="19" y="190"/>
                    <a:pt x="10" y="258"/>
                  </a:cubicBezTo>
                  <a:cubicBezTo>
                    <a:pt x="0" y="323"/>
                    <a:pt x="11" y="390"/>
                    <a:pt x="47" y="445"/>
                  </a:cubicBezTo>
                  <a:cubicBezTo>
                    <a:pt x="64" y="472"/>
                    <a:pt x="86" y="494"/>
                    <a:pt x="112" y="511"/>
                  </a:cubicBezTo>
                  <a:cubicBezTo>
                    <a:pt x="141" y="530"/>
                    <a:pt x="176" y="542"/>
                    <a:pt x="210" y="551"/>
                  </a:cubicBezTo>
                  <a:cubicBezTo>
                    <a:pt x="224" y="555"/>
                    <a:pt x="240" y="557"/>
                    <a:pt x="255" y="555"/>
                  </a:cubicBezTo>
                  <a:cubicBezTo>
                    <a:pt x="262" y="554"/>
                    <a:pt x="269" y="552"/>
                    <a:pt x="276" y="550"/>
                  </a:cubicBezTo>
                  <a:cubicBezTo>
                    <a:pt x="286" y="546"/>
                    <a:pt x="292" y="546"/>
                    <a:pt x="301" y="552"/>
                  </a:cubicBezTo>
                  <a:cubicBezTo>
                    <a:pt x="332" y="571"/>
                    <a:pt x="359" y="596"/>
                    <a:pt x="397" y="599"/>
                  </a:cubicBezTo>
                  <a:cubicBezTo>
                    <a:pt x="430" y="601"/>
                    <a:pt x="463" y="588"/>
                    <a:pt x="491" y="574"/>
                  </a:cubicBezTo>
                  <a:cubicBezTo>
                    <a:pt x="521" y="558"/>
                    <a:pt x="549" y="537"/>
                    <a:pt x="572" y="512"/>
                  </a:cubicBezTo>
                  <a:cubicBezTo>
                    <a:pt x="619" y="462"/>
                    <a:pt x="646" y="396"/>
                    <a:pt x="651" y="328"/>
                  </a:cubicBezTo>
                  <a:cubicBezTo>
                    <a:pt x="656" y="265"/>
                    <a:pt x="643" y="194"/>
                    <a:pt x="597" y="147"/>
                  </a:cubicBezTo>
                  <a:cubicBezTo>
                    <a:pt x="577" y="127"/>
                    <a:pt x="550" y="113"/>
                    <a:pt x="522" y="109"/>
                  </a:cubicBezTo>
                  <a:cubicBezTo>
                    <a:pt x="492" y="105"/>
                    <a:pt x="467" y="112"/>
                    <a:pt x="442" y="128"/>
                  </a:cubicBezTo>
                  <a:cubicBezTo>
                    <a:pt x="439" y="130"/>
                    <a:pt x="439" y="130"/>
                    <a:pt x="436" y="129"/>
                  </a:cubicBezTo>
                  <a:cubicBezTo>
                    <a:pt x="434" y="129"/>
                    <a:pt x="432" y="126"/>
                    <a:pt x="431" y="124"/>
                  </a:cubicBezTo>
                  <a:cubicBezTo>
                    <a:pt x="428" y="121"/>
                    <a:pt x="424" y="117"/>
                    <a:pt x="422" y="112"/>
                  </a:cubicBezTo>
                  <a:cubicBezTo>
                    <a:pt x="418" y="103"/>
                    <a:pt x="403" y="107"/>
                    <a:pt x="406" y="117"/>
                  </a:cubicBezTo>
                  <a:cubicBezTo>
                    <a:pt x="410" y="125"/>
                    <a:pt x="416" y="133"/>
                    <a:pt x="423" y="140"/>
                  </a:cubicBezTo>
                  <a:cubicBezTo>
                    <a:pt x="432" y="147"/>
                    <a:pt x="439" y="148"/>
                    <a:pt x="449" y="142"/>
                  </a:cubicBezTo>
                  <a:cubicBezTo>
                    <a:pt x="462" y="135"/>
                    <a:pt x="472" y="128"/>
                    <a:pt x="487" y="125"/>
                  </a:cubicBezTo>
                  <a:cubicBezTo>
                    <a:pt x="500" y="122"/>
                    <a:pt x="513" y="123"/>
                    <a:pt x="526" y="126"/>
                  </a:cubicBezTo>
                  <a:cubicBezTo>
                    <a:pt x="587" y="138"/>
                    <a:pt x="620" y="195"/>
                    <a:pt x="631" y="252"/>
                  </a:cubicBezTo>
                  <a:cubicBezTo>
                    <a:pt x="657" y="383"/>
                    <a:pt x="584" y="522"/>
                    <a:pt x="459" y="571"/>
                  </a:cubicBezTo>
                  <a:cubicBezTo>
                    <a:pt x="427" y="583"/>
                    <a:pt x="394" y="589"/>
                    <a:pt x="362" y="573"/>
                  </a:cubicBezTo>
                  <a:cubicBezTo>
                    <a:pt x="347" y="565"/>
                    <a:pt x="333" y="554"/>
                    <a:pt x="318" y="544"/>
                  </a:cubicBezTo>
                  <a:cubicBezTo>
                    <a:pt x="306" y="536"/>
                    <a:pt x="294" y="527"/>
                    <a:pt x="279" y="531"/>
                  </a:cubicBezTo>
                  <a:cubicBezTo>
                    <a:pt x="264" y="536"/>
                    <a:pt x="253" y="540"/>
                    <a:pt x="237" y="539"/>
                  </a:cubicBezTo>
                  <a:cubicBezTo>
                    <a:pt x="222" y="538"/>
                    <a:pt x="207" y="534"/>
                    <a:pt x="193" y="529"/>
                  </a:cubicBezTo>
                  <a:cubicBezTo>
                    <a:pt x="161" y="519"/>
                    <a:pt x="129" y="507"/>
                    <a:pt x="103" y="485"/>
                  </a:cubicBezTo>
                  <a:cubicBezTo>
                    <a:pt x="56" y="445"/>
                    <a:pt x="28" y="386"/>
                    <a:pt x="23" y="325"/>
                  </a:cubicBezTo>
                  <a:cubicBezTo>
                    <a:pt x="18" y="260"/>
                    <a:pt x="36" y="195"/>
                    <a:pt x="67" y="139"/>
                  </a:cubicBezTo>
                  <a:cubicBezTo>
                    <a:pt x="83" y="109"/>
                    <a:pt x="104" y="80"/>
                    <a:pt x="132" y="59"/>
                  </a:cubicBezTo>
                  <a:cubicBezTo>
                    <a:pt x="155" y="42"/>
                    <a:pt x="183" y="30"/>
                    <a:pt x="212" y="25"/>
                  </a:cubicBezTo>
                  <a:cubicBezTo>
                    <a:pt x="273" y="13"/>
                    <a:pt x="337" y="35"/>
                    <a:pt x="380" y="81"/>
                  </a:cubicBezTo>
                  <a:cubicBezTo>
                    <a:pt x="391" y="92"/>
                    <a:pt x="400" y="105"/>
                    <a:pt x="407" y="119"/>
                  </a:cubicBezTo>
                  <a:cubicBezTo>
                    <a:pt x="412" y="128"/>
                    <a:pt x="426" y="120"/>
                    <a:pt x="421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id="{87F0D69A-C462-4FD5-85AD-466E4681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2066925"/>
              <a:ext cx="488950" cy="504825"/>
            </a:xfrm>
            <a:custGeom>
              <a:avLst/>
              <a:gdLst>
                <a:gd name="T0" fmla="*/ 280 w 292"/>
                <a:gd name="T1" fmla="*/ 289 h 301"/>
                <a:gd name="T2" fmla="*/ 290 w 292"/>
                <a:gd name="T3" fmla="*/ 205 h 301"/>
                <a:gd name="T4" fmla="*/ 271 w 292"/>
                <a:gd name="T5" fmla="*/ 130 h 301"/>
                <a:gd name="T6" fmla="*/ 201 w 292"/>
                <a:gd name="T7" fmla="*/ 59 h 301"/>
                <a:gd name="T8" fmla="*/ 110 w 292"/>
                <a:gd name="T9" fmla="*/ 12 h 301"/>
                <a:gd name="T10" fmla="*/ 7 w 292"/>
                <a:gd name="T11" fmla="*/ 9 h 301"/>
                <a:gd name="T12" fmla="*/ 2 w 292"/>
                <a:gd name="T13" fmla="*/ 20 h 301"/>
                <a:gd name="T14" fmla="*/ 59 w 292"/>
                <a:gd name="T15" fmla="*/ 128 h 301"/>
                <a:gd name="T16" fmla="*/ 113 w 292"/>
                <a:gd name="T17" fmla="*/ 178 h 301"/>
                <a:gd name="T18" fmla="*/ 184 w 292"/>
                <a:gd name="T19" fmla="*/ 220 h 301"/>
                <a:gd name="T20" fmla="*/ 267 w 292"/>
                <a:gd name="T21" fmla="*/ 293 h 301"/>
                <a:gd name="T22" fmla="*/ 278 w 292"/>
                <a:gd name="T23" fmla="*/ 281 h 301"/>
                <a:gd name="T24" fmla="*/ 200 w 292"/>
                <a:gd name="T25" fmla="*/ 211 h 301"/>
                <a:gd name="T26" fmla="*/ 127 w 292"/>
                <a:gd name="T27" fmla="*/ 168 h 301"/>
                <a:gd name="T28" fmla="*/ 71 w 292"/>
                <a:gd name="T29" fmla="*/ 117 h 301"/>
                <a:gd name="T30" fmla="*/ 16 w 292"/>
                <a:gd name="T31" fmla="*/ 12 h 301"/>
                <a:gd name="T32" fmla="*/ 11 w 292"/>
                <a:gd name="T33" fmla="*/ 24 h 301"/>
                <a:gd name="T34" fmla="*/ 181 w 292"/>
                <a:gd name="T35" fmla="*/ 64 h 301"/>
                <a:gd name="T36" fmla="*/ 250 w 292"/>
                <a:gd name="T37" fmla="*/ 128 h 301"/>
                <a:gd name="T38" fmla="*/ 275 w 292"/>
                <a:gd name="T39" fmla="*/ 198 h 301"/>
                <a:gd name="T40" fmla="*/ 265 w 292"/>
                <a:gd name="T41" fmla="*/ 285 h 301"/>
                <a:gd name="T42" fmla="*/ 280 w 292"/>
                <a:gd name="T43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01">
                  <a:moveTo>
                    <a:pt x="280" y="289"/>
                  </a:moveTo>
                  <a:cubicBezTo>
                    <a:pt x="284" y="261"/>
                    <a:pt x="289" y="233"/>
                    <a:pt x="290" y="205"/>
                  </a:cubicBezTo>
                  <a:cubicBezTo>
                    <a:pt x="292" y="177"/>
                    <a:pt x="287" y="153"/>
                    <a:pt x="271" y="130"/>
                  </a:cubicBezTo>
                  <a:cubicBezTo>
                    <a:pt x="253" y="102"/>
                    <a:pt x="227" y="79"/>
                    <a:pt x="201" y="59"/>
                  </a:cubicBezTo>
                  <a:cubicBezTo>
                    <a:pt x="174" y="38"/>
                    <a:pt x="144" y="21"/>
                    <a:pt x="110" y="12"/>
                  </a:cubicBezTo>
                  <a:cubicBezTo>
                    <a:pt x="77" y="2"/>
                    <a:pt x="41" y="0"/>
                    <a:pt x="7" y="9"/>
                  </a:cubicBezTo>
                  <a:cubicBezTo>
                    <a:pt x="1" y="10"/>
                    <a:pt x="0" y="16"/>
                    <a:pt x="2" y="20"/>
                  </a:cubicBezTo>
                  <a:cubicBezTo>
                    <a:pt x="20" y="57"/>
                    <a:pt x="37" y="94"/>
                    <a:pt x="59" y="128"/>
                  </a:cubicBezTo>
                  <a:cubicBezTo>
                    <a:pt x="73" y="149"/>
                    <a:pt x="91" y="165"/>
                    <a:pt x="113" y="178"/>
                  </a:cubicBezTo>
                  <a:cubicBezTo>
                    <a:pt x="136" y="193"/>
                    <a:pt x="161" y="205"/>
                    <a:pt x="184" y="220"/>
                  </a:cubicBezTo>
                  <a:cubicBezTo>
                    <a:pt x="216" y="240"/>
                    <a:pt x="243" y="264"/>
                    <a:pt x="267" y="293"/>
                  </a:cubicBezTo>
                  <a:cubicBezTo>
                    <a:pt x="273" y="301"/>
                    <a:pt x="285" y="289"/>
                    <a:pt x="278" y="281"/>
                  </a:cubicBezTo>
                  <a:cubicBezTo>
                    <a:pt x="256" y="254"/>
                    <a:pt x="229" y="231"/>
                    <a:pt x="200" y="211"/>
                  </a:cubicBezTo>
                  <a:cubicBezTo>
                    <a:pt x="176" y="196"/>
                    <a:pt x="151" y="183"/>
                    <a:pt x="127" y="168"/>
                  </a:cubicBezTo>
                  <a:cubicBezTo>
                    <a:pt x="104" y="155"/>
                    <a:pt x="85" y="140"/>
                    <a:pt x="71" y="117"/>
                  </a:cubicBezTo>
                  <a:cubicBezTo>
                    <a:pt x="50" y="84"/>
                    <a:pt x="33" y="47"/>
                    <a:pt x="16" y="12"/>
                  </a:cubicBezTo>
                  <a:cubicBezTo>
                    <a:pt x="14" y="16"/>
                    <a:pt x="12" y="20"/>
                    <a:pt x="11" y="24"/>
                  </a:cubicBezTo>
                  <a:cubicBezTo>
                    <a:pt x="71" y="10"/>
                    <a:pt x="132" y="30"/>
                    <a:pt x="181" y="64"/>
                  </a:cubicBezTo>
                  <a:cubicBezTo>
                    <a:pt x="206" y="82"/>
                    <a:pt x="231" y="104"/>
                    <a:pt x="250" y="128"/>
                  </a:cubicBezTo>
                  <a:cubicBezTo>
                    <a:pt x="267" y="149"/>
                    <a:pt x="276" y="171"/>
                    <a:pt x="275" y="198"/>
                  </a:cubicBezTo>
                  <a:cubicBezTo>
                    <a:pt x="274" y="227"/>
                    <a:pt x="269" y="256"/>
                    <a:pt x="265" y="285"/>
                  </a:cubicBezTo>
                  <a:cubicBezTo>
                    <a:pt x="263" y="295"/>
                    <a:pt x="279" y="299"/>
                    <a:pt x="280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id="{46F09951-718A-4B3D-A4A4-7B7BADB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8" y="2246313"/>
              <a:ext cx="322263" cy="385763"/>
            </a:xfrm>
            <a:custGeom>
              <a:avLst/>
              <a:gdLst>
                <a:gd name="T0" fmla="*/ 19 w 193"/>
                <a:gd name="T1" fmla="*/ 201 h 230"/>
                <a:gd name="T2" fmla="*/ 96 w 193"/>
                <a:gd name="T3" fmla="*/ 75 h 230"/>
                <a:gd name="T4" fmla="*/ 115 w 193"/>
                <a:gd name="T5" fmla="*/ 44 h 230"/>
                <a:gd name="T6" fmla="*/ 132 w 193"/>
                <a:gd name="T7" fmla="*/ 22 h 230"/>
                <a:gd name="T8" fmla="*/ 158 w 193"/>
                <a:gd name="T9" fmla="*/ 29 h 230"/>
                <a:gd name="T10" fmla="*/ 177 w 193"/>
                <a:gd name="T11" fmla="*/ 45 h 230"/>
                <a:gd name="T12" fmla="*/ 180 w 193"/>
                <a:gd name="T13" fmla="*/ 34 h 230"/>
                <a:gd name="T14" fmla="*/ 82 w 193"/>
                <a:gd name="T15" fmla="*/ 138 h 230"/>
                <a:gd name="T16" fmla="*/ 47 w 193"/>
                <a:gd name="T17" fmla="*/ 190 h 230"/>
                <a:gd name="T18" fmla="*/ 38 w 193"/>
                <a:gd name="T19" fmla="*/ 203 h 230"/>
                <a:gd name="T20" fmla="*/ 37 w 193"/>
                <a:gd name="T21" fmla="*/ 204 h 230"/>
                <a:gd name="T22" fmla="*/ 34 w 193"/>
                <a:gd name="T23" fmla="*/ 205 h 230"/>
                <a:gd name="T24" fmla="*/ 20 w 193"/>
                <a:gd name="T25" fmla="*/ 195 h 230"/>
                <a:gd name="T26" fmla="*/ 4 w 193"/>
                <a:gd name="T27" fmla="*/ 199 h 230"/>
                <a:gd name="T28" fmla="*/ 48 w 193"/>
                <a:gd name="T29" fmla="*/ 216 h 230"/>
                <a:gd name="T30" fmla="*/ 65 w 193"/>
                <a:gd name="T31" fmla="*/ 192 h 230"/>
                <a:gd name="T32" fmla="*/ 137 w 193"/>
                <a:gd name="T33" fmla="*/ 93 h 230"/>
                <a:gd name="T34" fmla="*/ 188 w 193"/>
                <a:gd name="T35" fmla="*/ 48 h 230"/>
                <a:gd name="T36" fmla="*/ 191 w 193"/>
                <a:gd name="T37" fmla="*/ 37 h 230"/>
                <a:gd name="T38" fmla="*/ 171 w 193"/>
                <a:gd name="T39" fmla="*/ 18 h 230"/>
                <a:gd name="T40" fmla="*/ 142 w 193"/>
                <a:gd name="T41" fmla="*/ 5 h 230"/>
                <a:gd name="T42" fmla="*/ 99 w 193"/>
                <a:gd name="T43" fmla="*/ 40 h 230"/>
                <a:gd name="T44" fmla="*/ 5 w 193"/>
                <a:gd name="T45" fmla="*/ 193 h 230"/>
                <a:gd name="T46" fmla="*/ 19 w 193"/>
                <a:gd name="T47" fmla="*/ 20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230">
                  <a:moveTo>
                    <a:pt x="19" y="201"/>
                  </a:moveTo>
                  <a:cubicBezTo>
                    <a:pt x="45" y="159"/>
                    <a:pt x="70" y="117"/>
                    <a:pt x="96" y="75"/>
                  </a:cubicBezTo>
                  <a:cubicBezTo>
                    <a:pt x="102" y="65"/>
                    <a:pt x="108" y="54"/>
                    <a:pt x="115" y="44"/>
                  </a:cubicBezTo>
                  <a:cubicBezTo>
                    <a:pt x="119" y="37"/>
                    <a:pt x="124" y="26"/>
                    <a:pt x="132" y="22"/>
                  </a:cubicBezTo>
                  <a:cubicBezTo>
                    <a:pt x="140" y="17"/>
                    <a:pt x="150" y="25"/>
                    <a:pt x="158" y="29"/>
                  </a:cubicBezTo>
                  <a:cubicBezTo>
                    <a:pt x="165" y="33"/>
                    <a:pt x="171" y="38"/>
                    <a:pt x="177" y="45"/>
                  </a:cubicBezTo>
                  <a:cubicBezTo>
                    <a:pt x="178" y="42"/>
                    <a:pt x="179" y="38"/>
                    <a:pt x="180" y="34"/>
                  </a:cubicBezTo>
                  <a:cubicBezTo>
                    <a:pt x="138" y="57"/>
                    <a:pt x="108" y="101"/>
                    <a:pt x="82" y="138"/>
                  </a:cubicBezTo>
                  <a:cubicBezTo>
                    <a:pt x="70" y="155"/>
                    <a:pt x="59" y="173"/>
                    <a:pt x="47" y="190"/>
                  </a:cubicBezTo>
                  <a:cubicBezTo>
                    <a:pt x="44" y="194"/>
                    <a:pt x="41" y="199"/>
                    <a:pt x="38" y="203"/>
                  </a:cubicBezTo>
                  <a:cubicBezTo>
                    <a:pt x="38" y="203"/>
                    <a:pt x="37" y="204"/>
                    <a:pt x="37" y="204"/>
                  </a:cubicBezTo>
                  <a:cubicBezTo>
                    <a:pt x="39" y="202"/>
                    <a:pt x="35" y="205"/>
                    <a:pt x="34" y="205"/>
                  </a:cubicBezTo>
                  <a:cubicBezTo>
                    <a:pt x="26" y="207"/>
                    <a:pt x="21" y="203"/>
                    <a:pt x="20" y="195"/>
                  </a:cubicBezTo>
                  <a:cubicBezTo>
                    <a:pt x="18" y="185"/>
                    <a:pt x="3" y="189"/>
                    <a:pt x="4" y="199"/>
                  </a:cubicBezTo>
                  <a:cubicBezTo>
                    <a:pt x="8" y="219"/>
                    <a:pt x="32" y="230"/>
                    <a:pt x="48" y="216"/>
                  </a:cubicBezTo>
                  <a:cubicBezTo>
                    <a:pt x="55" y="210"/>
                    <a:pt x="60" y="199"/>
                    <a:pt x="65" y="192"/>
                  </a:cubicBezTo>
                  <a:cubicBezTo>
                    <a:pt x="88" y="158"/>
                    <a:pt x="110" y="123"/>
                    <a:pt x="137" y="93"/>
                  </a:cubicBezTo>
                  <a:cubicBezTo>
                    <a:pt x="152" y="76"/>
                    <a:pt x="168" y="59"/>
                    <a:pt x="188" y="48"/>
                  </a:cubicBezTo>
                  <a:cubicBezTo>
                    <a:pt x="191" y="46"/>
                    <a:pt x="193" y="41"/>
                    <a:pt x="191" y="37"/>
                  </a:cubicBezTo>
                  <a:cubicBezTo>
                    <a:pt x="185" y="30"/>
                    <a:pt x="179" y="23"/>
                    <a:pt x="171" y="18"/>
                  </a:cubicBezTo>
                  <a:cubicBezTo>
                    <a:pt x="162" y="13"/>
                    <a:pt x="152" y="7"/>
                    <a:pt x="142" y="5"/>
                  </a:cubicBezTo>
                  <a:cubicBezTo>
                    <a:pt x="120" y="0"/>
                    <a:pt x="108" y="24"/>
                    <a:pt x="99" y="40"/>
                  </a:cubicBezTo>
                  <a:cubicBezTo>
                    <a:pt x="67" y="91"/>
                    <a:pt x="36" y="142"/>
                    <a:pt x="5" y="193"/>
                  </a:cubicBezTo>
                  <a:cubicBezTo>
                    <a:pt x="0" y="202"/>
                    <a:pt x="14" y="210"/>
                    <a:pt x="1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id="{E8A3A39D-908A-4764-B17E-8A4AC75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2128838"/>
              <a:ext cx="120650" cy="77788"/>
            </a:xfrm>
            <a:custGeom>
              <a:avLst/>
              <a:gdLst>
                <a:gd name="T0" fmla="*/ 16 w 72"/>
                <a:gd name="T1" fmla="*/ 40 h 46"/>
                <a:gd name="T2" fmla="*/ 62 w 72"/>
                <a:gd name="T3" fmla="*/ 18 h 46"/>
                <a:gd name="T4" fmla="*/ 58 w 72"/>
                <a:gd name="T5" fmla="*/ 3 h 46"/>
                <a:gd name="T6" fmla="*/ 8 w 72"/>
                <a:gd name="T7" fmla="*/ 26 h 46"/>
                <a:gd name="T8" fmla="*/ 16 w 72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16" y="40"/>
                  </a:moveTo>
                  <a:cubicBezTo>
                    <a:pt x="30" y="30"/>
                    <a:pt x="46" y="23"/>
                    <a:pt x="62" y="18"/>
                  </a:cubicBezTo>
                  <a:cubicBezTo>
                    <a:pt x="72" y="15"/>
                    <a:pt x="68" y="0"/>
                    <a:pt x="58" y="3"/>
                  </a:cubicBezTo>
                  <a:cubicBezTo>
                    <a:pt x="40" y="8"/>
                    <a:pt x="23" y="16"/>
                    <a:pt x="8" y="26"/>
                  </a:cubicBezTo>
                  <a:cubicBezTo>
                    <a:pt x="0" y="32"/>
                    <a:pt x="8" y="46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id="{F388B138-884E-4346-BC35-AB146BEE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187575"/>
              <a:ext cx="138113" cy="65088"/>
            </a:xfrm>
            <a:custGeom>
              <a:avLst/>
              <a:gdLst>
                <a:gd name="T0" fmla="*/ 14 w 83"/>
                <a:gd name="T1" fmla="*/ 36 h 39"/>
                <a:gd name="T2" fmla="*/ 73 w 83"/>
                <a:gd name="T3" fmla="*/ 18 h 39"/>
                <a:gd name="T4" fmla="*/ 69 w 83"/>
                <a:gd name="T5" fmla="*/ 3 h 39"/>
                <a:gd name="T6" fmla="*/ 10 w 83"/>
                <a:gd name="T7" fmla="*/ 21 h 39"/>
                <a:gd name="T8" fmla="*/ 14 w 83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9">
                  <a:moveTo>
                    <a:pt x="14" y="36"/>
                  </a:moveTo>
                  <a:cubicBezTo>
                    <a:pt x="34" y="30"/>
                    <a:pt x="54" y="24"/>
                    <a:pt x="73" y="18"/>
                  </a:cubicBezTo>
                  <a:cubicBezTo>
                    <a:pt x="83" y="15"/>
                    <a:pt x="79" y="0"/>
                    <a:pt x="69" y="3"/>
                  </a:cubicBezTo>
                  <a:cubicBezTo>
                    <a:pt x="49" y="9"/>
                    <a:pt x="29" y="15"/>
                    <a:pt x="10" y="21"/>
                  </a:cubicBezTo>
                  <a:cubicBezTo>
                    <a:pt x="0" y="24"/>
                    <a:pt x="4" y="39"/>
                    <a:pt x="1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id="{19048E14-6F57-4F07-9300-63D4E4AA7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2233613"/>
              <a:ext cx="133350" cy="74613"/>
            </a:xfrm>
            <a:custGeom>
              <a:avLst/>
              <a:gdLst>
                <a:gd name="T0" fmla="*/ 16 w 80"/>
                <a:gd name="T1" fmla="*/ 39 h 45"/>
                <a:gd name="T2" fmla="*/ 70 w 80"/>
                <a:gd name="T3" fmla="*/ 17 h 45"/>
                <a:gd name="T4" fmla="*/ 70 w 80"/>
                <a:gd name="T5" fmla="*/ 1 h 45"/>
                <a:gd name="T6" fmla="*/ 8 w 80"/>
                <a:gd name="T7" fmla="*/ 25 h 45"/>
                <a:gd name="T8" fmla="*/ 16 w 8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5">
                  <a:moveTo>
                    <a:pt x="16" y="39"/>
                  </a:moveTo>
                  <a:cubicBezTo>
                    <a:pt x="32" y="27"/>
                    <a:pt x="50" y="19"/>
                    <a:pt x="70" y="17"/>
                  </a:cubicBezTo>
                  <a:cubicBezTo>
                    <a:pt x="80" y="16"/>
                    <a:pt x="80" y="0"/>
                    <a:pt x="70" y="1"/>
                  </a:cubicBezTo>
                  <a:cubicBezTo>
                    <a:pt x="47" y="4"/>
                    <a:pt x="26" y="11"/>
                    <a:pt x="8" y="25"/>
                  </a:cubicBezTo>
                  <a:cubicBezTo>
                    <a:pt x="0" y="31"/>
                    <a:pt x="8" y="45"/>
                    <a:pt x="1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id="{394AE44E-DB3B-4915-8CD6-4AD8508F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87588"/>
              <a:ext cx="128588" cy="77788"/>
            </a:xfrm>
            <a:custGeom>
              <a:avLst/>
              <a:gdLst>
                <a:gd name="T0" fmla="*/ 17 w 77"/>
                <a:gd name="T1" fmla="*/ 40 h 46"/>
                <a:gd name="T2" fmla="*/ 67 w 77"/>
                <a:gd name="T3" fmla="*/ 18 h 46"/>
                <a:gd name="T4" fmla="*/ 63 w 77"/>
                <a:gd name="T5" fmla="*/ 3 h 46"/>
                <a:gd name="T6" fmla="*/ 9 w 77"/>
                <a:gd name="T7" fmla="*/ 27 h 46"/>
                <a:gd name="T8" fmla="*/ 17 w 77"/>
                <a:gd name="T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6">
                  <a:moveTo>
                    <a:pt x="17" y="40"/>
                  </a:moveTo>
                  <a:cubicBezTo>
                    <a:pt x="32" y="30"/>
                    <a:pt x="49" y="23"/>
                    <a:pt x="67" y="18"/>
                  </a:cubicBezTo>
                  <a:cubicBezTo>
                    <a:pt x="77" y="16"/>
                    <a:pt x="73" y="0"/>
                    <a:pt x="63" y="3"/>
                  </a:cubicBezTo>
                  <a:cubicBezTo>
                    <a:pt x="43" y="8"/>
                    <a:pt x="25" y="16"/>
                    <a:pt x="9" y="27"/>
                  </a:cubicBezTo>
                  <a:cubicBezTo>
                    <a:pt x="0" y="32"/>
                    <a:pt x="8" y="46"/>
                    <a:pt x="1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id="{7A4CAFEF-610C-4D78-A5AA-EFE5D131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2543175"/>
              <a:ext cx="279400" cy="433388"/>
            </a:xfrm>
            <a:custGeom>
              <a:avLst/>
              <a:gdLst>
                <a:gd name="T0" fmla="*/ 20 w 167"/>
                <a:gd name="T1" fmla="*/ 213 h 258"/>
                <a:gd name="T2" fmla="*/ 43 w 167"/>
                <a:gd name="T3" fmla="*/ 103 h 258"/>
                <a:gd name="T4" fmla="*/ 123 w 167"/>
                <a:gd name="T5" fmla="*/ 21 h 258"/>
                <a:gd name="T6" fmla="*/ 145 w 167"/>
                <a:gd name="T7" fmla="*/ 56 h 258"/>
                <a:gd name="T8" fmla="*/ 103 w 167"/>
                <a:gd name="T9" fmla="*/ 98 h 258"/>
                <a:gd name="T10" fmla="*/ 70 w 167"/>
                <a:gd name="T11" fmla="*/ 191 h 258"/>
                <a:gd name="T12" fmla="*/ 76 w 167"/>
                <a:gd name="T13" fmla="*/ 220 h 258"/>
                <a:gd name="T14" fmla="*/ 72 w 167"/>
                <a:gd name="T15" fmla="*/ 238 h 258"/>
                <a:gd name="T16" fmla="*/ 58 w 167"/>
                <a:gd name="T17" fmla="*/ 240 h 258"/>
                <a:gd name="T18" fmla="*/ 20 w 167"/>
                <a:gd name="T19" fmla="*/ 213 h 258"/>
                <a:gd name="T20" fmla="*/ 5 w 167"/>
                <a:gd name="T21" fmla="*/ 217 h 258"/>
                <a:gd name="T22" fmla="*/ 44 w 167"/>
                <a:gd name="T23" fmla="*/ 253 h 258"/>
                <a:gd name="T24" fmla="*/ 89 w 167"/>
                <a:gd name="T25" fmla="*/ 241 h 258"/>
                <a:gd name="T26" fmla="*/ 91 w 167"/>
                <a:gd name="T27" fmla="*/ 212 h 258"/>
                <a:gd name="T28" fmla="*/ 86 w 167"/>
                <a:gd name="T29" fmla="*/ 174 h 258"/>
                <a:gd name="T30" fmla="*/ 112 w 167"/>
                <a:gd name="T31" fmla="*/ 111 h 258"/>
                <a:gd name="T32" fmla="*/ 160 w 167"/>
                <a:gd name="T33" fmla="*/ 61 h 258"/>
                <a:gd name="T34" fmla="*/ 150 w 167"/>
                <a:gd name="T35" fmla="*/ 12 h 258"/>
                <a:gd name="T36" fmla="*/ 91 w 167"/>
                <a:gd name="T37" fmla="*/ 14 h 258"/>
                <a:gd name="T38" fmla="*/ 44 w 167"/>
                <a:gd name="T39" fmla="*/ 64 h 258"/>
                <a:gd name="T40" fmla="*/ 11 w 167"/>
                <a:gd name="T41" fmla="*/ 143 h 258"/>
                <a:gd name="T42" fmla="*/ 5 w 167"/>
                <a:gd name="T43" fmla="*/ 217 h 258"/>
                <a:gd name="T44" fmla="*/ 20 w 167"/>
                <a:gd name="T45" fmla="*/ 2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258">
                  <a:moveTo>
                    <a:pt x="20" y="213"/>
                  </a:moveTo>
                  <a:cubicBezTo>
                    <a:pt x="12" y="175"/>
                    <a:pt x="28" y="137"/>
                    <a:pt x="43" y="103"/>
                  </a:cubicBezTo>
                  <a:cubicBezTo>
                    <a:pt x="58" y="69"/>
                    <a:pt x="80" y="22"/>
                    <a:pt x="123" y="21"/>
                  </a:cubicBezTo>
                  <a:cubicBezTo>
                    <a:pt x="144" y="20"/>
                    <a:pt x="153" y="38"/>
                    <a:pt x="145" y="56"/>
                  </a:cubicBezTo>
                  <a:cubicBezTo>
                    <a:pt x="137" y="74"/>
                    <a:pt x="116" y="84"/>
                    <a:pt x="103" y="98"/>
                  </a:cubicBezTo>
                  <a:cubicBezTo>
                    <a:pt x="79" y="122"/>
                    <a:pt x="66" y="157"/>
                    <a:pt x="70" y="191"/>
                  </a:cubicBezTo>
                  <a:cubicBezTo>
                    <a:pt x="71" y="201"/>
                    <a:pt x="75" y="210"/>
                    <a:pt x="76" y="220"/>
                  </a:cubicBezTo>
                  <a:cubicBezTo>
                    <a:pt x="77" y="226"/>
                    <a:pt x="77" y="234"/>
                    <a:pt x="72" y="238"/>
                  </a:cubicBezTo>
                  <a:cubicBezTo>
                    <a:pt x="68" y="240"/>
                    <a:pt x="62" y="240"/>
                    <a:pt x="58" y="240"/>
                  </a:cubicBezTo>
                  <a:cubicBezTo>
                    <a:pt x="42" y="239"/>
                    <a:pt x="25" y="229"/>
                    <a:pt x="20" y="213"/>
                  </a:cubicBezTo>
                  <a:cubicBezTo>
                    <a:pt x="17" y="203"/>
                    <a:pt x="2" y="207"/>
                    <a:pt x="5" y="217"/>
                  </a:cubicBezTo>
                  <a:cubicBezTo>
                    <a:pt x="10" y="236"/>
                    <a:pt x="25" y="248"/>
                    <a:pt x="44" y="253"/>
                  </a:cubicBezTo>
                  <a:cubicBezTo>
                    <a:pt x="60" y="258"/>
                    <a:pt x="80" y="258"/>
                    <a:pt x="89" y="241"/>
                  </a:cubicBezTo>
                  <a:cubicBezTo>
                    <a:pt x="94" y="232"/>
                    <a:pt x="93" y="222"/>
                    <a:pt x="91" y="212"/>
                  </a:cubicBezTo>
                  <a:cubicBezTo>
                    <a:pt x="88" y="199"/>
                    <a:pt x="85" y="187"/>
                    <a:pt x="86" y="174"/>
                  </a:cubicBezTo>
                  <a:cubicBezTo>
                    <a:pt x="86" y="151"/>
                    <a:pt x="96" y="128"/>
                    <a:pt x="112" y="111"/>
                  </a:cubicBezTo>
                  <a:cubicBezTo>
                    <a:pt x="128" y="95"/>
                    <a:pt x="150" y="83"/>
                    <a:pt x="160" y="61"/>
                  </a:cubicBezTo>
                  <a:cubicBezTo>
                    <a:pt x="167" y="45"/>
                    <a:pt x="166" y="24"/>
                    <a:pt x="150" y="12"/>
                  </a:cubicBezTo>
                  <a:cubicBezTo>
                    <a:pt x="133" y="0"/>
                    <a:pt x="109" y="4"/>
                    <a:pt x="91" y="14"/>
                  </a:cubicBezTo>
                  <a:cubicBezTo>
                    <a:pt x="70" y="24"/>
                    <a:pt x="55" y="44"/>
                    <a:pt x="44" y="64"/>
                  </a:cubicBezTo>
                  <a:cubicBezTo>
                    <a:pt x="31" y="89"/>
                    <a:pt x="19" y="116"/>
                    <a:pt x="11" y="143"/>
                  </a:cubicBezTo>
                  <a:cubicBezTo>
                    <a:pt x="3" y="167"/>
                    <a:pt x="0" y="192"/>
                    <a:pt x="5" y="217"/>
                  </a:cubicBezTo>
                  <a:cubicBezTo>
                    <a:pt x="7" y="227"/>
                    <a:pt x="22" y="223"/>
                    <a:pt x="20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id="{3E1555B7-C95E-4E27-A8E5-914A897D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008313"/>
              <a:ext cx="176213" cy="168275"/>
            </a:xfrm>
            <a:custGeom>
              <a:avLst/>
              <a:gdLst>
                <a:gd name="T0" fmla="*/ 17 w 105"/>
                <a:gd name="T1" fmla="*/ 49 h 101"/>
                <a:gd name="T2" fmla="*/ 58 w 105"/>
                <a:gd name="T3" fmla="*/ 16 h 101"/>
                <a:gd name="T4" fmla="*/ 85 w 105"/>
                <a:gd name="T5" fmla="*/ 30 h 101"/>
                <a:gd name="T6" fmla="*/ 85 w 105"/>
                <a:gd name="T7" fmla="*/ 58 h 101"/>
                <a:gd name="T8" fmla="*/ 69 w 105"/>
                <a:gd name="T9" fmla="*/ 81 h 101"/>
                <a:gd name="T10" fmla="*/ 44 w 105"/>
                <a:gd name="T11" fmla="*/ 82 h 101"/>
                <a:gd name="T12" fmla="*/ 22 w 105"/>
                <a:gd name="T13" fmla="*/ 69 h 101"/>
                <a:gd name="T14" fmla="*/ 17 w 105"/>
                <a:gd name="T15" fmla="*/ 47 h 101"/>
                <a:gd name="T16" fmla="*/ 1 w 105"/>
                <a:gd name="T17" fmla="*/ 51 h 101"/>
                <a:gd name="T18" fmla="*/ 12 w 105"/>
                <a:gd name="T19" fmla="*/ 84 h 101"/>
                <a:gd name="T20" fmla="*/ 50 w 105"/>
                <a:gd name="T21" fmla="*/ 100 h 101"/>
                <a:gd name="T22" fmla="*/ 84 w 105"/>
                <a:gd name="T23" fmla="*/ 90 h 101"/>
                <a:gd name="T24" fmla="*/ 103 w 105"/>
                <a:gd name="T25" fmla="*/ 53 h 101"/>
                <a:gd name="T26" fmla="*/ 95 w 105"/>
                <a:gd name="T27" fmla="*/ 15 h 101"/>
                <a:gd name="T28" fmla="*/ 58 w 105"/>
                <a:gd name="T29" fmla="*/ 0 h 101"/>
                <a:gd name="T30" fmla="*/ 1 w 105"/>
                <a:gd name="T31" fmla="*/ 49 h 101"/>
                <a:gd name="T32" fmla="*/ 17 w 105"/>
                <a:gd name="T33" fmla="*/ 4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1">
                  <a:moveTo>
                    <a:pt x="17" y="49"/>
                  </a:moveTo>
                  <a:cubicBezTo>
                    <a:pt x="17" y="27"/>
                    <a:pt x="39" y="16"/>
                    <a:pt x="58" y="16"/>
                  </a:cubicBezTo>
                  <a:cubicBezTo>
                    <a:pt x="69" y="16"/>
                    <a:pt x="81" y="18"/>
                    <a:pt x="85" y="30"/>
                  </a:cubicBezTo>
                  <a:cubicBezTo>
                    <a:pt x="89" y="39"/>
                    <a:pt x="88" y="49"/>
                    <a:pt x="85" y="58"/>
                  </a:cubicBezTo>
                  <a:cubicBezTo>
                    <a:pt x="83" y="66"/>
                    <a:pt x="77" y="77"/>
                    <a:pt x="69" y="81"/>
                  </a:cubicBezTo>
                  <a:cubicBezTo>
                    <a:pt x="62" y="86"/>
                    <a:pt x="52" y="84"/>
                    <a:pt x="44" y="82"/>
                  </a:cubicBezTo>
                  <a:cubicBezTo>
                    <a:pt x="35" y="80"/>
                    <a:pt x="25" y="78"/>
                    <a:pt x="22" y="69"/>
                  </a:cubicBezTo>
                  <a:cubicBezTo>
                    <a:pt x="19" y="62"/>
                    <a:pt x="18" y="54"/>
                    <a:pt x="17" y="47"/>
                  </a:cubicBezTo>
                  <a:cubicBezTo>
                    <a:pt x="15" y="37"/>
                    <a:pt x="0" y="41"/>
                    <a:pt x="1" y="51"/>
                  </a:cubicBezTo>
                  <a:cubicBezTo>
                    <a:pt x="3" y="62"/>
                    <a:pt x="5" y="75"/>
                    <a:pt x="12" y="84"/>
                  </a:cubicBezTo>
                  <a:cubicBezTo>
                    <a:pt x="20" y="95"/>
                    <a:pt x="38" y="98"/>
                    <a:pt x="50" y="100"/>
                  </a:cubicBezTo>
                  <a:cubicBezTo>
                    <a:pt x="63" y="101"/>
                    <a:pt x="75" y="99"/>
                    <a:pt x="84" y="90"/>
                  </a:cubicBezTo>
                  <a:cubicBezTo>
                    <a:pt x="94" y="80"/>
                    <a:pt x="101" y="66"/>
                    <a:pt x="103" y="53"/>
                  </a:cubicBezTo>
                  <a:cubicBezTo>
                    <a:pt x="105" y="40"/>
                    <a:pt x="103" y="26"/>
                    <a:pt x="95" y="15"/>
                  </a:cubicBezTo>
                  <a:cubicBezTo>
                    <a:pt x="87" y="3"/>
                    <a:pt x="72" y="0"/>
                    <a:pt x="58" y="0"/>
                  </a:cubicBezTo>
                  <a:cubicBezTo>
                    <a:pt x="29" y="0"/>
                    <a:pt x="1" y="18"/>
                    <a:pt x="1" y="49"/>
                  </a:cubicBezTo>
                  <a:cubicBezTo>
                    <a:pt x="1" y="59"/>
                    <a:pt x="17" y="59"/>
                    <a:pt x="1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id="{5D923B7C-53F3-4144-B262-F32EC75BB6B8}"/>
              </a:ext>
            </a:extLst>
          </p:cNvPr>
          <p:cNvGrpSpPr/>
          <p:nvPr/>
        </p:nvGrpSpPr>
        <p:grpSpPr>
          <a:xfrm>
            <a:off x="1843195" y="3922909"/>
            <a:ext cx="1194253" cy="1079500"/>
            <a:chOff x="7399338" y="533400"/>
            <a:chExt cx="1887537" cy="1671638"/>
          </a:xfrm>
        </p:grpSpPr>
        <p:sp>
          <p:nvSpPr>
            <p:cNvPr id="215" name="Freeform 130">
              <a:extLst>
                <a:ext uri="{FF2B5EF4-FFF2-40B4-BE49-F238E27FC236}">
                  <a16:creationId xmlns:a16="http://schemas.microsoft.com/office/drawing/2014/main" id="{44FCEBB8-BAC7-46D1-A45E-6BDA6AC08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5" y="566738"/>
              <a:ext cx="860425" cy="1576388"/>
            </a:xfrm>
            <a:custGeom>
              <a:avLst/>
              <a:gdLst>
                <a:gd name="T0" fmla="*/ 685 w 695"/>
                <a:gd name="T1" fmla="*/ 833 h 1274"/>
                <a:gd name="T2" fmla="*/ 687 w 695"/>
                <a:gd name="T3" fmla="*/ 785 h 1274"/>
                <a:gd name="T4" fmla="*/ 683 w 695"/>
                <a:gd name="T5" fmla="*/ 737 h 1274"/>
                <a:gd name="T6" fmla="*/ 664 w 695"/>
                <a:gd name="T7" fmla="*/ 709 h 1274"/>
                <a:gd name="T8" fmla="*/ 600 w 695"/>
                <a:gd name="T9" fmla="*/ 614 h 1274"/>
                <a:gd name="T10" fmla="*/ 342 w 695"/>
                <a:gd name="T11" fmla="*/ 302 h 1274"/>
                <a:gd name="T12" fmla="*/ 342 w 695"/>
                <a:gd name="T13" fmla="*/ 302 h 1274"/>
                <a:gd name="T14" fmla="*/ 327 w 695"/>
                <a:gd name="T15" fmla="*/ 266 h 1274"/>
                <a:gd name="T16" fmla="*/ 139 w 695"/>
                <a:gd name="T17" fmla="*/ 65 h 1274"/>
                <a:gd name="T18" fmla="*/ 97 w 695"/>
                <a:gd name="T19" fmla="*/ 21 h 1274"/>
                <a:gd name="T20" fmla="*/ 21 w 695"/>
                <a:gd name="T21" fmla="*/ 21 h 1274"/>
                <a:gd name="T22" fmla="*/ 21 w 695"/>
                <a:gd name="T23" fmla="*/ 97 h 1274"/>
                <a:gd name="T24" fmla="*/ 28 w 695"/>
                <a:gd name="T25" fmla="*/ 104 h 1274"/>
                <a:gd name="T26" fmla="*/ 43 w 695"/>
                <a:gd name="T27" fmla="*/ 314 h 1274"/>
                <a:gd name="T28" fmla="*/ 62 w 695"/>
                <a:gd name="T29" fmla="*/ 355 h 1274"/>
                <a:gd name="T30" fmla="*/ 124 w 695"/>
                <a:gd name="T31" fmla="*/ 535 h 1274"/>
                <a:gd name="T32" fmla="*/ 143 w 695"/>
                <a:gd name="T33" fmla="*/ 554 h 1274"/>
                <a:gd name="T34" fmla="*/ 281 w 695"/>
                <a:gd name="T35" fmla="*/ 731 h 1274"/>
                <a:gd name="T36" fmla="*/ 342 w 695"/>
                <a:gd name="T37" fmla="*/ 834 h 1274"/>
                <a:gd name="T38" fmla="*/ 482 w 695"/>
                <a:gd name="T39" fmla="*/ 1097 h 1274"/>
                <a:gd name="T40" fmla="*/ 542 w 695"/>
                <a:gd name="T41" fmla="*/ 1242 h 1274"/>
                <a:gd name="T42" fmla="*/ 609 w 695"/>
                <a:gd name="T43" fmla="*/ 1264 h 1274"/>
                <a:gd name="T44" fmla="*/ 642 w 695"/>
                <a:gd name="T45" fmla="*/ 1212 h 1274"/>
                <a:gd name="T46" fmla="*/ 647 w 695"/>
                <a:gd name="T47" fmla="*/ 1201 h 1274"/>
                <a:gd name="T48" fmla="*/ 686 w 695"/>
                <a:gd name="T49" fmla="*/ 869 h 1274"/>
                <a:gd name="T50" fmla="*/ 685 w 695"/>
                <a:gd name="T51" fmla="*/ 833 h 1274"/>
                <a:gd name="T52" fmla="*/ 314 w 695"/>
                <a:gd name="T53" fmla="*/ 477 h 1274"/>
                <a:gd name="T54" fmla="*/ 321 w 695"/>
                <a:gd name="T55" fmla="*/ 486 h 1274"/>
                <a:gd name="T56" fmla="*/ 319 w 695"/>
                <a:gd name="T57" fmla="*/ 489 h 1274"/>
                <a:gd name="T58" fmla="*/ 314 w 695"/>
                <a:gd name="T59" fmla="*/ 477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74">
                  <a:moveTo>
                    <a:pt x="685" y="833"/>
                  </a:moveTo>
                  <a:cubicBezTo>
                    <a:pt x="693" y="819"/>
                    <a:pt x="695" y="802"/>
                    <a:pt x="687" y="785"/>
                  </a:cubicBezTo>
                  <a:cubicBezTo>
                    <a:pt x="693" y="770"/>
                    <a:pt x="694" y="753"/>
                    <a:pt x="683" y="737"/>
                  </a:cubicBezTo>
                  <a:cubicBezTo>
                    <a:pt x="677" y="728"/>
                    <a:pt x="671" y="718"/>
                    <a:pt x="664" y="709"/>
                  </a:cubicBezTo>
                  <a:cubicBezTo>
                    <a:pt x="653" y="674"/>
                    <a:pt x="631" y="630"/>
                    <a:pt x="600" y="614"/>
                  </a:cubicBezTo>
                  <a:cubicBezTo>
                    <a:pt x="522" y="503"/>
                    <a:pt x="439" y="396"/>
                    <a:pt x="342" y="302"/>
                  </a:cubicBezTo>
                  <a:cubicBezTo>
                    <a:pt x="342" y="302"/>
                    <a:pt x="342" y="302"/>
                    <a:pt x="342" y="302"/>
                  </a:cubicBezTo>
                  <a:cubicBezTo>
                    <a:pt x="341" y="290"/>
                    <a:pt x="335" y="277"/>
                    <a:pt x="327" y="266"/>
                  </a:cubicBezTo>
                  <a:cubicBezTo>
                    <a:pt x="269" y="195"/>
                    <a:pt x="210" y="125"/>
                    <a:pt x="139" y="65"/>
                  </a:cubicBezTo>
                  <a:cubicBezTo>
                    <a:pt x="126" y="50"/>
                    <a:pt x="112" y="35"/>
                    <a:pt x="97" y="21"/>
                  </a:cubicBezTo>
                  <a:cubicBezTo>
                    <a:pt x="77" y="0"/>
                    <a:pt x="41" y="0"/>
                    <a:pt x="21" y="21"/>
                  </a:cubicBezTo>
                  <a:cubicBezTo>
                    <a:pt x="0" y="42"/>
                    <a:pt x="1" y="76"/>
                    <a:pt x="21" y="97"/>
                  </a:cubicBezTo>
                  <a:cubicBezTo>
                    <a:pt x="23" y="100"/>
                    <a:pt x="25" y="102"/>
                    <a:pt x="28" y="104"/>
                  </a:cubicBezTo>
                  <a:cubicBezTo>
                    <a:pt x="30" y="175"/>
                    <a:pt x="36" y="245"/>
                    <a:pt x="43" y="314"/>
                  </a:cubicBezTo>
                  <a:cubicBezTo>
                    <a:pt x="45" y="330"/>
                    <a:pt x="51" y="345"/>
                    <a:pt x="62" y="355"/>
                  </a:cubicBezTo>
                  <a:cubicBezTo>
                    <a:pt x="72" y="417"/>
                    <a:pt x="94" y="478"/>
                    <a:pt x="124" y="535"/>
                  </a:cubicBezTo>
                  <a:cubicBezTo>
                    <a:pt x="129" y="543"/>
                    <a:pt x="136" y="549"/>
                    <a:pt x="143" y="554"/>
                  </a:cubicBezTo>
                  <a:cubicBezTo>
                    <a:pt x="189" y="613"/>
                    <a:pt x="235" y="672"/>
                    <a:pt x="281" y="731"/>
                  </a:cubicBezTo>
                  <a:cubicBezTo>
                    <a:pt x="302" y="765"/>
                    <a:pt x="322" y="799"/>
                    <a:pt x="342" y="834"/>
                  </a:cubicBezTo>
                  <a:cubicBezTo>
                    <a:pt x="391" y="920"/>
                    <a:pt x="438" y="1008"/>
                    <a:pt x="482" y="1097"/>
                  </a:cubicBezTo>
                  <a:cubicBezTo>
                    <a:pt x="501" y="1146"/>
                    <a:pt x="520" y="1195"/>
                    <a:pt x="542" y="1242"/>
                  </a:cubicBezTo>
                  <a:cubicBezTo>
                    <a:pt x="553" y="1266"/>
                    <a:pt x="587" y="1274"/>
                    <a:pt x="609" y="1264"/>
                  </a:cubicBezTo>
                  <a:cubicBezTo>
                    <a:pt x="632" y="1254"/>
                    <a:pt x="642" y="1235"/>
                    <a:pt x="642" y="1212"/>
                  </a:cubicBezTo>
                  <a:cubicBezTo>
                    <a:pt x="644" y="1208"/>
                    <a:pt x="646" y="1205"/>
                    <a:pt x="647" y="1201"/>
                  </a:cubicBezTo>
                  <a:cubicBezTo>
                    <a:pt x="690" y="1096"/>
                    <a:pt x="689" y="980"/>
                    <a:pt x="686" y="869"/>
                  </a:cubicBezTo>
                  <a:cubicBezTo>
                    <a:pt x="686" y="857"/>
                    <a:pt x="685" y="845"/>
                    <a:pt x="685" y="833"/>
                  </a:cubicBezTo>
                  <a:close/>
                  <a:moveTo>
                    <a:pt x="314" y="477"/>
                  </a:moveTo>
                  <a:cubicBezTo>
                    <a:pt x="316" y="480"/>
                    <a:pt x="319" y="483"/>
                    <a:pt x="321" y="486"/>
                  </a:cubicBezTo>
                  <a:cubicBezTo>
                    <a:pt x="320" y="487"/>
                    <a:pt x="320" y="488"/>
                    <a:pt x="319" y="489"/>
                  </a:cubicBezTo>
                  <a:cubicBezTo>
                    <a:pt x="317" y="485"/>
                    <a:pt x="315" y="481"/>
                    <a:pt x="314" y="477"/>
                  </a:cubicBezTo>
                  <a:close/>
                </a:path>
              </a:pathLst>
            </a:custGeom>
            <a:solidFill>
              <a:srgbClr val="92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16" name="Freeform 134">
              <a:extLst>
                <a:ext uri="{FF2B5EF4-FFF2-40B4-BE49-F238E27FC236}">
                  <a16:creationId xmlns:a16="http://schemas.microsoft.com/office/drawing/2014/main" id="{9D7437B0-2ED7-45AD-939E-4C6000D9F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533400"/>
              <a:ext cx="879475" cy="1570038"/>
            </a:xfrm>
            <a:custGeom>
              <a:avLst/>
              <a:gdLst>
                <a:gd name="T0" fmla="*/ 92 w 710"/>
                <a:gd name="T1" fmla="*/ 429 h 1267"/>
                <a:gd name="T2" fmla="*/ 87 w 710"/>
                <a:gd name="T3" fmla="*/ 293 h 1267"/>
                <a:gd name="T4" fmla="*/ 76 w 710"/>
                <a:gd name="T5" fmla="*/ 226 h 1267"/>
                <a:gd name="T6" fmla="*/ 68 w 710"/>
                <a:gd name="T7" fmla="*/ 158 h 1267"/>
                <a:gd name="T8" fmla="*/ 52 w 710"/>
                <a:gd name="T9" fmla="*/ 95 h 1267"/>
                <a:gd name="T10" fmla="*/ 40 w 710"/>
                <a:gd name="T11" fmla="*/ 66 h 1267"/>
                <a:gd name="T12" fmla="*/ 30 w 710"/>
                <a:gd name="T13" fmla="*/ 41 h 1267"/>
                <a:gd name="T14" fmla="*/ 74 w 710"/>
                <a:gd name="T15" fmla="*/ 39 h 1267"/>
                <a:gd name="T16" fmla="*/ 117 w 710"/>
                <a:gd name="T17" fmla="*/ 72 h 1267"/>
                <a:gd name="T18" fmla="*/ 205 w 710"/>
                <a:gd name="T19" fmla="*/ 150 h 1267"/>
                <a:gd name="T20" fmla="*/ 295 w 710"/>
                <a:gd name="T21" fmla="*/ 249 h 1267"/>
                <a:gd name="T22" fmla="*/ 409 w 710"/>
                <a:gd name="T23" fmla="*/ 386 h 1267"/>
                <a:gd name="T24" fmla="*/ 559 w 710"/>
                <a:gd name="T25" fmla="*/ 579 h 1267"/>
                <a:gd name="T26" fmla="*/ 616 w 710"/>
                <a:gd name="T27" fmla="*/ 647 h 1267"/>
                <a:gd name="T28" fmla="*/ 651 w 710"/>
                <a:gd name="T29" fmla="*/ 692 h 1267"/>
                <a:gd name="T30" fmla="*/ 673 w 710"/>
                <a:gd name="T31" fmla="*/ 728 h 1267"/>
                <a:gd name="T32" fmla="*/ 682 w 710"/>
                <a:gd name="T33" fmla="*/ 810 h 1267"/>
                <a:gd name="T34" fmla="*/ 680 w 710"/>
                <a:gd name="T35" fmla="*/ 901 h 1267"/>
                <a:gd name="T36" fmla="*/ 666 w 710"/>
                <a:gd name="T37" fmla="*/ 1014 h 1267"/>
                <a:gd name="T38" fmla="*/ 655 w 710"/>
                <a:gd name="T39" fmla="*/ 1091 h 1267"/>
                <a:gd name="T40" fmla="*/ 612 w 710"/>
                <a:gd name="T41" fmla="*/ 1201 h 1267"/>
                <a:gd name="T42" fmla="*/ 590 w 710"/>
                <a:gd name="T43" fmla="*/ 1241 h 1267"/>
                <a:gd name="T44" fmla="*/ 610 w 710"/>
                <a:gd name="T45" fmla="*/ 1253 h 1267"/>
                <a:gd name="T46" fmla="*/ 671 w 710"/>
                <a:gd name="T47" fmla="*/ 1124 h 1267"/>
                <a:gd name="T48" fmla="*/ 684 w 710"/>
                <a:gd name="T49" fmla="*/ 1059 h 1267"/>
                <a:gd name="T50" fmla="*/ 698 w 710"/>
                <a:gd name="T51" fmla="*/ 951 h 1267"/>
                <a:gd name="T52" fmla="*/ 702 w 710"/>
                <a:gd name="T53" fmla="*/ 753 h 1267"/>
                <a:gd name="T54" fmla="*/ 695 w 710"/>
                <a:gd name="T55" fmla="*/ 719 h 1267"/>
                <a:gd name="T56" fmla="*/ 669 w 710"/>
                <a:gd name="T57" fmla="*/ 675 h 1267"/>
                <a:gd name="T58" fmla="*/ 595 w 710"/>
                <a:gd name="T59" fmla="*/ 586 h 1267"/>
                <a:gd name="T60" fmla="*/ 528 w 710"/>
                <a:gd name="T61" fmla="*/ 501 h 1267"/>
                <a:gd name="T62" fmla="*/ 435 w 710"/>
                <a:gd name="T63" fmla="*/ 381 h 1267"/>
                <a:gd name="T64" fmla="*/ 335 w 710"/>
                <a:gd name="T65" fmla="*/ 258 h 1267"/>
                <a:gd name="T66" fmla="*/ 246 w 710"/>
                <a:gd name="T67" fmla="*/ 158 h 1267"/>
                <a:gd name="T68" fmla="*/ 197 w 710"/>
                <a:gd name="T69" fmla="*/ 110 h 1267"/>
                <a:gd name="T70" fmla="*/ 148 w 710"/>
                <a:gd name="T71" fmla="*/ 69 h 1267"/>
                <a:gd name="T72" fmla="*/ 56 w 710"/>
                <a:gd name="T73" fmla="*/ 5 h 1267"/>
                <a:gd name="T74" fmla="*/ 10 w 710"/>
                <a:gd name="T75" fmla="*/ 26 h 1267"/>
                <a:gd name="T76" fmla="*/ 21 w 710"/>
                <a:gd name="T77" fmla="*/ 81 h 1267"/>
                <a:gd name="T78" fmla="*/ 41 w 710"/>
                <a:gd name="T79" fmla="*/ 145 h 1267"/>
                <a:gd name="T80" fmla="*/ 50 w 710"/>
                <a:gd name="T81" fmla="*/ 216 h 1267"/>
                <a:gd name="T82" fmla="*/ 72 w 710"/>
                <a:gd name="T83" fmla="*/ 356 h 1267"/>
                <a:gd name="T84" fmla="*/ 69 w 710"/>
                <a:gd name="T85" fmla="*/ 423 h 1267"/>
                <a:gd name="T86" fmla="*/ 92 w 710"/>
                <a:gd name="T87" fmla="*/ 429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0" h="1267">
                  <a:moveTo>
                    <a:pt x="92" y="429"/>
                  </a:moveTo>
                  <a:cubicBezTo>
                    <a:pt x="103" y="385"/>
                    <a:pt x="95" y="338"/>
                    <a:pt x="87" y="293"/>
                  </a:cubicBezTo>
                  <a:cubicBezTo>
                    <a:pt x="83" y="271"/>
                    <a:pt x="79" y="249"/>
                    <a:pt x="76" y="226"/>
                  </a:cubicBezTo>
                  <a:cubicBezTo>
                    <a:pt x="72" y="203"/>
                    <a:pt x="72" y="181"/>
                    <a:pt x="68" y="158"/>
                  </a:cubicBezTo>
                  <a:cubicBezTo>
                    <a:pt x="65" y="137"/>
                    <a:pt x="59" y="116"/>
                    <a:pt x="52" y="95"/>
                  </a:cubicBezTo>
                  <a:cubicBezTo>
                    <a:pt x="48" y="85"/>
                    <a:pt x="44" y="76"/>
                    <a:pt x="40" y="66"/>
                  </a:cubicBezTo>
                  <a:cubicBezTo>
                    <a:pt x="37" y="59"/>
                    <a:pt x="29" y="50"/>
                    <a:pt x="30" y="41"/>
                  </a:cubicBezTo>
                  <a:cubicBezTo>
                    <a:pt x="33" y="17"/>
                    <a:pt x="63" y="32"/>
                    <a:pt x="74" y="39"/>
                  </a:cubicBezTo>
                  <a:cubicBezTo>
                    <a:pt x="90" y="48"/>
                    <a:pt x="104" y="59"/>
                    <a:pt x="117" y="72"/>
                  </a:cubicBezTo>
                  <a:cubicBezTo>
                    <a:pt x="145" y="99"/>
                    <a:pt x="177" y="123"/>
                    <a:pt x="205" y="150"/>
                  </a:cubicBezTo>
                  <a:cubicBezTo>
                    <a:pt x="236" y="182"/>
                    <a:pt x="265" y="216"/>
                    <a:pt x="295" y="249"/>
                  </a:cubicBezTo>
                  <a:cubicBezTo>
                    <a:pt x="334" y="294"/>
                    <a:pt x="372" y="339"/>
                    <a:pt x="409" y="386"/>
                  </a:cubicBezTo>
                  <a:cubicBezTo>
                    <a:pt x="459" y="450"/>
                    <a:pt x="509" y="515"/>
                    <a:pt x="559" y="579"/>
                  </a:cubicBezTo>
                  <a:cubicBezTo>
                    <a:pt x="577" y="603"/>
                    <a:pt x="597" y="624"/>
                    <a:pt x="616" y="647"/>
                  </a:cubicBezTo>
                  <a:cubicBezTo>
                    <a:pt x="628" y="662"/>
                    <a:pt x="640" y="676"/>
                    <a:pt x="651" y="692"/>
                  </a:cubicBezTo>
                  <a:cubicBezTo>
                    <a:pt x="659" y="703"/>
                    <a:pt x="668" y="715"/>
                    <a:pt x="673" y="728"/>
                  </a:cubicBezTo>
                  <a:cubicBezTo>
                    <a:pt x="682" y="753"/>
                    <a:pt x="681" y="784"/>
                    <a:pt x="682" y="810"/>
                  </a:cubicBezTo>
                  <a:cubicBezTo>
                    <a:pt x="683" y="840"/>
                    <a:pt x="683" y="871"/>
                    <a:pt x="680" y="901"/>
                  </a:cubicBezTo>
                  <a:cubicBezTo>
                    <a:pt x="677" y="939"/>
                    <a:pt x="671" y="977"/>
                    <a:pt x="666" y="1014"/>
                  </a:cubicBezTo>
                  <a:cubicBezTo>
                    <a:pt x="663" y="1040"/>
                    <a:pt x="659" y="1065"/>
                    <a:pt x="655" y="1091"/>
                  </a:cubicBezTo>
                  <a:cubicBezTo>
                    <a:pt x="647" y="1131"/>
                    <a:pt x="631" y="1165"/>
                    <a:pt x="612" y="1201"/>
                  </a:cubicBezTo>
                  <a:cubicBezTo>
                    <a:pt x="604" y="1215"/>
                    <a:pt x="597" y="1228"/>
                    <a:pt x="590" y="1241"/>
                  </a:cubicBezTo>
                  <a:cubicBezTo>
                    <a:pt x="582" y="1255"/>
                    <a:pt x="603" y="1267"/>
                    <a:pt x="610" y="1253"/>
                  </a:cubicBezTo>
                  <a:cubicBezTo>
                    <a:pt x="633" y="1212"/>
                    <a:pt x="659" y="1170"/>
                    <a:pt x="671" y="1124"/>
                  </a:cubicBezTo>
                  <a:cubicBezTo>
                    <a:pt x="677" y="1102"/>
                    <a:pt x="681" y="1081"/>
                    <a:pt x="684" y="1059"/>
                  </a:cubicBezTo>
                  <a:cubicBezTo>
                    <a:pt x="689" y="1023"/>
                    <a:pt x="693" y="987"/>
                    <a:pt x="698" y="951"/>
                  </a:cubicBezTo>
                  <a:cubicBezTo>
                    <a:pt x="707" y="885"/>
                    <a:pt x="710" y="819"/>
                    <a:pt x="702" y="753"/>
                  </a:cubicBezTo>
                  <a:cubicBezTo>
                    <a:pt x="700" y="741"/>
                    <a:pt x="699" y="729"/>
                    <a:pt x="695" y="719"/>
                  </a:cubicBezTo>
                  <a:cubicBezTo>
                    <a:pt x="688" y="703"/>
                    <a:pt x="678" y="689"/>
                    <a:pt x="669" y="675"/>
                  </a:cubicBezTo>
                  <a:cubicBezTo>
                    <a:pt x="646" y="644"/>
                    <a:pt x="620" y="615"/>
                    <a:pt x="595" y="586"/>
                  </a:cubicBezTo>
                  <a:cubicBezTo>
                    <a:pt x="572" y="558"/>
                    <a:pt x="550" y="530"/>
                    <a:pt x="528" y="501"/>
                  </a:cubicBezTo>
                  <a:cubicBezTo>
                    <a:pt x="497" y="461"/>
                    <a:pt x="466" y="421"/>
                    <a:pt x="435" y="381"/>
                  </a:cubicBezTo>
                  <a:cubicBezTo>
                    <a:pt x="403" y="339"/>
                    <a:pt x="369" y="298"/>
                    <a:pt x="335" y="258"/>
                  </a:cubicBezTo>
                  <a:cubicBezTo>
                    <a:pt x="306" y="225"/>
                    <a:pt x="276" y="191"/>
                    <a:pt x="246" y="158"/>
                  </a:cubicBezTo>
                  <a:cubicBezTo>
                    <a:pt x="230" y="142"/>
                    <a:pt x="214" y="126"/>
                    <a:pt x="197" y="110"/>
                  </a:cubicBezTo>
                  <a:cubicBezTo>
                    <a:pt x="181" y="96"/>
                    <a:pt x="164" y="83"/>
                    <a:pt x="148" y="69"/>
                  </a:cubicBezTo>
                  <a:cubicBezTo>
                    <a:pt x="121" y="43"/>
                    <a:pt x="93" y="14"/>
                    <a:pt x="56" y="5"/>
                  </a:cubicBezTo>
                  <a:cubicBezTo>
                    <a:pt x="37" y="0"/>
                    <a:pt x="18" y="9"/>
                    <a:pt x="10" y="26"/>
                  </a:cubicBezTo>
                  <a:cubicBezTo>
                    <a:pt x="0" y="46"/>
                    <a:pt x="12" y="63"/>
                    <a:pt x="21" y="81"/>
                  </a:cubicBezTo>
                  <a:cubicBezTo>
                    <a:pt x="30" y="102"/>
                    <a:pt x="36" y="123"/>
                    <a:pt x="41" y="145"/>
                  </a:cubicBezTo>
                  <a:cubicBezTo>
                    <a:pt x="46" y="168"/>
                    <a:pt x="48" y="192"/>
                    <a:pt x="50" y="216"/>
                  </a:cubicBezTo>
                  <a:cubicBezTo>
                    <a:pt x="55" y="263"/>
                    <a:pt x="68" y="309"/>
                    <a:pt x="72" y="356"/>
                  </a:cubicBezTo>
                  <a:cubicBezTo>
                    <a:pt x="74" y="379"/>
                    <a:pt x="74" y="401"/>
                    <a:pt x="69" y="423"/>
                  </a:cubicBezTo>
                  <a:cubicBezTo>
                    <a:pt x="65" y="438"/>
                    <a:pt x="88" y="445"/>
                    <a:pt x="92" y="4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id="{B0A276C4-46C9-421E-8471-F60A1DA59302}"/>
                </a:ext>
              </a:extLst>
            </p:cNvPr>
            <p:cNvGrpSpPr/>
            <p:nvPr/>
          </p:nvGrpSpPr>
          <p:grpSpPr>
            <a:xfrm>
              <a:off x="7451725" y="606425"/>
              <a:ext cx="1835150" cy="1598613"/>
              <a:chOff x="7451725" y="606425"/>
              <a:chExt cx="1835150" cy="1598613"/>
            </a:xfrm>
          </p:grpSpPr>
          <p:sp>
            <p:nvSpPr>
              <p:cNvPr id="218" name="Freeform 129">
                <a:extLst>
                  <a:ext uri="{FF2B5EF4-FFF2-40B4-BE49-F238E27FC236}">
                    <a16:creationId xmlns:a16="http://schemas.microsoft.com/office/drawing/2014/main" id="{0BB8A99B-61B4-4215-826C-7FCE2C825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701675"/>
                <a:ext cx="1371600" cy="1465263"/>
              </a:xfrm>
              <a:custGeom>
                <a:avLst/>
                <a:gdLst>
                  <a:gd name="T0" fmla="*/ 1089 w 1109"/>
                  <a:gd name="T1" fmla="*/ 988 h 1183"/>
                  <a:gd name="T2" fmla="*/ 1055 w 1109"/>
                  <a:gd name="T3" fmla="*/ 934 h 1183"/>
                  <a:gd name="T4" fmla="*/ 1048 w 1109"/>
                  <a:gd name="T5" fmla="*/ 912 h 1183"/>
                  <a:gd name="T6" fmla="*/ 1048 w 1109"/>
                  <a:gd name="T7" fmla="*/ 912 h 1183"/>
                  <a:gd name="T8" fmla="*/ 1015 w 1109"/>
                  <a:gd name="T9" fmla="*/ 783 h 1183"/>
                  <a:gd name="T10" fmla="*/ 1006 w 1109"/>
                  <a:gd name="T11" fmla="*/ 767 h 1183"/>
                  <a:gd name="T12" fmla="*/ 1000 w 1109"/>
                  <a:gd name="T13" fmla="*/ 746 h 1183"/>
                  <a:gd name="T14" fmla="*/ 616 w 1109"/>
                  <a:gd name="T15" fmla="*/ 186 h 1183"/>
                  <a:gd name="T16" fmla="*/ 504 w 1109"/>
                  <a:gd name="T17" fmla="*/ 21 h 1183"/>
                  <a:gd name="T18" fmla="*/ 433 w 1109"/>
                  <a:gd name="T19" fmla="*/ 17 h 1183"/>
                  <a:gd name="T20" fmla="*/ 423 w 1109"/>
                  <a:gd name="T21" fmla="*/ 28 h 1183"/>
                  <a:gd name="T22" fmla="*/ 249 w 1109"/>
                  <a:gd name="T23" fmla="*/ 119 h 1183"/>
                  <a:gd name="T24" fmla="*/ 161 w 1109"/>
                  <a:gd name="T25" fmla="*/ 152 h 1183"/>
                  <a:gd name="T26" fmla="*/ 87 w 1109"/>
                  <a:gd name="T27" fmla="*/ 159 h 1183"/>
                  <a:gd name="T28" fmla="*/ 13 w 1109"/>
                  <a:gd name="T29" fmla="*/ 178 h 1183"/>
                  <a:gd name="T30" fmla="*/ 33 w 1109"/>
                  <a:gd name="T31" fmla="*/ 252 h 1183"/>
                  <a:gd name="T32" fmla="*/ 82 w 1109"/>
                  <a:gd name="T33" fmla="*/ 266 h 1183"/>
                  <a:gd name="T34" fmla="*/ 107 w 1109"/>
                  <a:gd name="T35" fmla="*/ 320 h 1183"/>
                  <a:gd name="T36" fmla="*/ 123 w 1109"/>
                  <a:gd name="T37" fmla="*/ 332 h 1183"/>
                  <a:gd name="T38" fmla="*/ 287 w 1109"/>
                  <a:gd name="T39" fmla="*/ 582 h 1183"/>
                  <a:gd name="T40" fmla="*/ 310 w 1109"/>
                  <a:gd name="T41" fmla="*/ 620 h 1183"/>
                  <a:gd name="T42" fmla="*/ 305 w 1109"/>
                  <a:gd name="T43" fmla="*/ 643 h 1183"/>
                  <a:gd name="T44" fmla="*/ 308 w 1109"/>
                  <a:gd name="T45" fmla="*/ 689 h 1183"/>
                  <a:gd name="T46" fmla="*/ 305 w 1109"/>
                  <a:gd name="T47" fmla="*/ 700 h 1183"/>
                  <a:gd name="T48" fmla="*/ 303 w 1109"/>
                  <a:gd name="T49" fmla="*/ 715 h 1183"/>
                  <a:gd name="T50" fmla="*/ 303 w 1109"/>
                  <a:gd name="T51" fmla="*/ 715 h 1183"/>
                  <a:gd name="T52" fmla="*/ 302 w 1109"/>
                  <a:gd name="T53" fmla="*/ 718 h 1183"/>
                  <a:gd name="T54" fmla="*/ 299 w 1109"/>
                  <a:gd name="T55" fmla="*/ 746 h 1183"/>
                  <a:gd name="T56" fmla="*/ 236 w 1109"/>
                  <a:gd name="T57" fmla="*/ 1089 h 1183"/>
                  <a:gd name="T58" fmla="*/ 238 w 1109"/>
                  <a:gd name="T59" fmla="*/ 1122 h 1183"/>
                  <a:gd name="T60" fmla="*/ 239 w 1109"/>
                  <a:gd name="T61" fmla="*/ 1132 h 1183"/>
                  <a:gd name="T62" fmla="*/ 292 w 1109"/>
                  <a:gd name="T63" fmla="*/ 1179 h 1183"/>
                  <a:gd name="T64" fmla="*/ 408 w 1109"/>
                  <a:gd name="T65" fmla="*/ 1175 h 1183"/>
                  <a:gd name="T66" fmla="*/ 439 w 1109"/>
                  <a:gd name="T67" fmla="*/ 1176 h 1183"/>
                  <a:gd name="T68" fmla="*/ 732 w 1109"/>
                  <a:gd name="T69" fmla="*/ 1111 h 1183"/>
                  <a:gd name="T70" fmla="*/ 764 w 1109"/>
                  <a:gd name="T71" fmla="*/ 1104 h 1183"/>
                  <a:gd name="T72" fmla="*/ 777 w 1109"/>
                  <a:gd name="T73" fmla="*/ 1103 h 1183"/>
                  <a:gd name="T74" fmla="*/ 802 w 1109"/>
                  <a:gd name="T75" fmla="*/ 1096 h 1183"/>
                  <a:gd name="T76" fmla="*/ 877 w 1109"/>
                  <a:gd name="T77" fmla="*/ 1079 h 1183"/>
                  <a:gd name="T78" fmla="*/ 947 w 1109"/>
                  <a:gd name="T79" fmla="*/ 1064 h 1183"/>
                  <a:gd name="T80" fmla="*/ 975 w 1109"/>
                  <a:gd name="T81" fmla="*/ 1056 h 1183"/>
                  <a:gd name="T82" fmla="*/ 1042 w 1109"/>
                  <a:gd name="T83" fmla="*/ 1069 h 1183"/>
                  <a:gd name="T84" fmla="*/ 1089 w 1109"/>
                  <a:gd name="T85" fmla="*/ 988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9" h="1183">
                    <a:moveTo>
                      <a:pt x="1089" y="988"/>
                    </a:moveTo>
                    <a:cubicBezTo>
                      <a:pt x="1078" y="970"/>
                      <a:pt x="1066" y="952"/>
                      <a:pt x="1055" y="934"/>
                    </a:cubicBezTo>
                    <a:cubicBezTo>
                      <a:pt x="1054" y="926"/>
                      <a:pt x="1052" y="919"/>
                      <a:pt x="1048" y="912"/>
                    </a:cubicBezTo>
                    <a:cubicBezTo>
                      <a:pt x="1048" y="912"/>
                      <a:pt x="1048" y="912"/>
                      <a:pt x="1048" y="912"/>
                    </a:cubicBezTo>
                    <a:cubicBezTo>
                      <a:pt x="1058" y="872"/>
                      <a:pt x="1035" y="817"/>
                      <a:pt x="1015" y="783"/>
                    </a:cubicBezTo>
                    <a:cubicBezTo>
                      <a:pt x="1012" y="778"/>
                      <a:pt x="1009" y="772"/>
                      <a:pt x="1006" y="767"/>
                    </a:cubicBezTo>
                    <a:cubicBezTo>
                      <a:pt x="1005" y="760"/>
                      <a:pt x="1003" y="753"/>
                      <a:pt x="1000" y="746"/>
                    </a:cubicBezTo>
                    <a:cubicBezTo>
                      <a:pt x="906" y="536"/>
                      <a:pt x="738" y="376"/>
                      <a:pt x="616" y="186"/>
                    </a:cubicBezTo>
                    <a:cubicBezTo>
                      <a:pt x="580" y="131"/>
                      <a:pt x="553" y="67"/>
                      <a:pt x="504" y="21"/>
                    </a:cubicBezTo>
                    <a:cubicBezTo>
                      <a:pt x="485" y="3"/>
                      <a:pt x="455" y="0"/>
                      <a:pt x="433" y="17"/>
                    </a:cubicBezTo>
                    <a:cubicBezTo>
                      <a:pt x="429" y="20"/>
                      <a:pt x="426" y="24"/>
                      <a:pt x="423" y="28"/>
                    </a:cubicBezTo>
                    <a:cubicBezTo>
                      <a:pt x="367" y="63"/>
                      <a:pt x="309" y="94"/>
                      <a:pt x="249" y="119"/>
                    </a:cubicBezTo>
                    <a:cubicBezTo>
                      <a:pt x="220" y="131"/>
                      <a:pt x="191" y="143"/>
                      <a:pt x="161" y="152"/>
                    </a:cubicBezTo>
                    <a:cubicBezTo>
                      <a:pt x="137" y="159"/>
                      <a:pt x="107" y="168"/>
                      <a:pt x="87" y="159"/>
                    </a:cubicBezTo>
                    <a:cubicBezTo>
                      <a:pt x="61" y="147"/>
                      <a:pt x="29" y="151"/>
                      <a:pt x="13" y="178"/>
                    </a:cubicBezTo>
                    <a:cubicBezTo>
                      <a:pt x="0" y="201"/>
                      <a:pt x="6" y="240"/>
                      <a:pt x="33" y="252"/>
                    </a:cubicBezTo>
                    <a:cubicBezTo>
                      <a:pt x="49" y="260"/>
                      <a:pt x="65" y="264"/>
                      <a:pt x="82" y="266"/>
                    </a:cubicBezTo>
                    <a:cubicBezTo>
                      <a:pt x="79" y="286"/>
                      <a:pt x="87" y="306"/>
                      <a:pt x="107" y="320"/>
                    </a:cubicBezTo>
                    <a:cubicBezTo>
                      <a:pt x="112" y="324"/>
                      <a:pt x="117" y="328"/>
                      <a:pt x="123" y="332"/>
                    </a:cubicBezTo>
                    <a:cubicBezTo>
                      <a:pt x="180" y="414"/>
                      <a:pt x="234" y="497"/>
                      <a:pt x="287" y="582"/>
                    </a:cubicBezTo>
                    <a:cubicBezTo>
                      <a:pt x="295" y="595"/>
                      <a:pt x="303" y="607"/>
                      <a:pt x="310" y="620"/>
                    </a:cubicBezTo>
                    <a:cubicBezTo>
                      <a:pt x="307" y="627"/>
                      <a:pt x="305" y="635"/>
                      <a:pt x="305" y="643"/>
                    </a:cubicBezTo>
                    <a:cubicBezTo>
                      <a:pt x="307" y="658"/>
                      <a:pt x="308" y="674"/>
                      <a:pt x="308" y="689"/>
                    </a:cubicBezTo>
                    <a:cubicBezTo>
                      <a:pt x="307" y="693"/>
                      <a:pt x="305" y="696"/>
                      <a:pt x="305" y="700"/>
                    </a:cubicBezTo>
                    <a:cubicBezTo>
                      <a:pt x="304" y="705"/>
                      <a:pt x="304" y="710"/>
                      <a:pt x="303" y="715"/>
                    </a:cubicBezTo>
                    <a:cubicBezTo>
                      <a:pt x="303" y="715"/>
                      <a:pt x="303" y="715"/>
                      <a:pt x="303" y="715"/>
                    </a:cubicBezTo>
                    <a:cubicBezTo>
                      <a:pt x="303" y="716"/>
                      <a:pt x="303" y="717"/>
                      <a:pt x="302" y="718"/>
                    </a:cubicBezTo>
                    <a:cubicBezTo>
                      <a:pt x="301" y="727"/>
                      <a:pt x="300" y="737"/>
                      <a:pt x="299" y="746"/>
                    </a:cubicBezTo>
                    <a:cubicBezTo>
                      <a:pt x="283" y="861"/>
                      <a:pt x="262" y="976"/>
                      <a:pt x="236" y="1089"/>
                    </a:cubicBezTo>
                    <a:cubicBezTo>
                      <a:pt x="233" y="1100"/>
                      <a:pt x="234" y="1112"/>
                      <a:pt x="238" y="1122"/>
                    </a:cubicBezTo>
                    <a:cubicBezTo>
                      <a:pt x="238" y="1125"/>
                      <a:pt x="238" y="1129"/>
                      <a:pt x="239" y="1132"/>
                    </a:cubicBezTo>
                    <a:cubicBezTo>
                      <a:pt x="243" y="1160"/>
                      <a:pt x="264" y="1176"/>
                      <a:pt x="292" y="1179"/>
                    </a:cubicBezTo>
                    <a:cubicBezTo>
                      <a:pt x="331" y="1183"/>
                      <a:pt x="370" y="1181"/>
                      <a:pt x="408" y="1175"/>
                    </a:cubicBezTo>
                    <a:cubicBezTo>
                      <a:pt x="418" y="1178"/>
                      <a:pt x="429" y="1178"/>
                      <a:pt x="439" y="1176"/>
                    </a:cubicBezTo>
                    <a:cubicBezTo>
                      <a:pt x="537" y="1154"/>
                      <a:pt x="635" y="1133"/>
                      <a:pt x="732" y="1111"/>
                    </a:cubicBezTo>
                    <a:cubicBezTo>
                      <a:pt x="743" y="1109"/>
                      <a:pt x="753" y="1107"/>
                      <a:pt x="764" y="1104"/>
                    </a:cubicBezTo>
                    <a:cubicBezTo>
                      <a:pt x="768" y="1104"/>
                      <a:pt x="773" y="1103"/>
                      <a:pt x="777" y="1103"/>
                    </a:cubicBezTo>
                    <a:cubicBezTo>
                      <a:pt x="786" y="1102"/>
                      <a:pt x="794" y="1100"/>
                      <a:pt x="802" y="1096"/>
                    </a:cubicBezTo>
                    <a:cubicBezTo>
                      <a:pt x="827" y="1090"/>
                      <a:pt x="852" y="1085"/>
                      <a:pt x="877" y="1079"/>
                    </a:cubicBezTo>
                    <a:cubicBezTo>
                      <a:pt x="900" y="1074"/>
                      <a:pt x="924" y="1069"/>
                      <a:pt x="947" y="1064"/>
                    </a:cubicBezTo>
                    <a:cubicBezTo>
                      <a:pt x="957" y="1062"/>
                      <a:pt x="967" y="1059"/>
                      <a:pt x="975" y="1056"/>
                    </a:cubicBezTo>
                    <a:cubicBezTo>
                      <a:pt x="997" y="1063"/>
                      <a:pt x="1018" y="1067"/>
                      <a:pt x="1042" y="1069"/>
                    </a:cubicBezTo>
                    <a:cubicBezTo>
                      <a:pt x="1083" y="1073"/>
                      <a:pt x="1109" y="1021"/>
                      <a:pt x="1089" y="988"/>
                    </a:cubicBezTo>
                    <a:close/>
                  </a:path>
                </a:pathLst>
              </a:custGeom>
              <a:solidFill>
                <a:srgbClr val="FFF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19" name="Freeform 131">
                <a:extLst>
                  <a:ext uri="{FF2B5EF4-FFF2-40B4-BE49-F238E27FC236}">
                    <a16:creationId xmlns:a16="http://schemas.microsoft.com/office/drawing/2014/main" id="{571C6BC3-477F-45B0-B756-B09707857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698500"/>
                <a:ext cx="1806575" cy="1444625"/>
              </a:xfrm>
              <a:custGeom>
                <a:avLst/>
                <a:gdLst>
                  <a:gd name="T0" fmla="*/ 351 w 1460"/>
                  <a:gd name="T1" fmla="*/ 207 h 1166"/>
                  <a:gd name="T2" fmla="*/ 595 w 1460"/>
                  <a:gd name="T3" fmla="*/ 143 h 1166"/>
                  <a:gd name="T4" fmla="*/ 678 w 1460"/>
                  <a:gd name="T5" fmla="*/ 96 h 1166"/>
                  <a:gd name="T6" fmla="*/ 739 w 1460"/>
                  <a:gd name="T7" fmla="*/ 62 h 1166"/>
                  <a:gd name="T8" fmla="*/ 779 w 1460"/>
                  <a:gd name="T9" fmla="*/ 41 h 1166"/>
                  <a:gd name="T10" fmla="*/ 824 w 1460"/>
                  <a:gd name="T11" fmla="*/ 30 h 1166"/>
                  <a:gd name="T12" fmla="*/ 856 w 1460"/>
                  <a:gd name="T13" fmla="*/ 53 h 1166"/>
                  <a:gd name="T14" fmla="*/ 888 w 1460"/>
                  <a:gd name="T15" fmla="*/ 94 h 1166"/>
                  <a:gd name="T16" fmla="*/ 951 w 1460"/>
                  <a:gd name="T17" fmla="*/ 176 h 1166"/>
                  <a:gd name="T18" fmla="*/ 1065 w 1460"/>
                  <a:gd name="T19" fmla="*/ 325 h 1166"/>
                  <a:gd name="T20" fmla="*/ 1267 w 1460"/>
                  <a:gd name="T21" fmla="*/ 620 h 1166"/>
                  <a:gd name="T22" fmla="*/ 1319 w 1460"/>
                  <a:gd name="T23" fmla="*/ 706 h 1166"/>
                  <a:gd name="T24" fmla="*/ 1372 w 1460"/>
                  <a:gd name="T25" fmla="*/ 789 h 1166"/>
                  <a:gd name="T26" fmla="*/ 1435 w 1460"/>
                  <a:gd name="T27" fmla="*/ 853 h 1166"/>
                  <a:gd name="T28" fmla="*/ 1435 w 1460"/>
                  <a:gd name="T29" fmla="*/ 853 h 1166"/>
                  <a:gd name="T30" fmla="*/ 1433 w 1460"/>
                  <a:gd name="T31" fmla="*/ 847 h 1166"/>
                  <a:gd name="T32" fmla="*/ 1437 w 1460"/>
                  <a:gd name="T33" fmla="*/ 839 h 1166"/>
                  <a:gd name="T34" fmla="*/ 1354 w 1460"/>
                  <a:gd name="T35" fmla="*/ 907 h 1166"/>
                  <a:gd name="T36" fmla="*/ 1171 w 1460"/>
                  <a:gd name="T37" fmla="*/ 1012 h 1166"/>
                  <a:gd name="T38" fmla="*/ 956 w 1460"/>
                  <a:gd name="T39" fmla="*/ 1071 h 1166"/>
                  <a:gd name="T40" fmla="*/ 840 w 1460"/>
                  <a:gd name="T41" fmla="*/ 1098 h 1166"/>
                  <a:gd name="T42" fmla="*/ 728 w 1460"/>
                  <a:gd name="T43" fmla="*/ 1123 h 1166"/>
                  <a:gd name="T44" fmla="*/ 608 w 1460"/>
                  <a:gd name="T45" fmla="*/ 1127 h 1166"/>
                  <a:gd name="T46" fmla="*/ 498 w 1460"/>
                  <a:gd name="T47" fmla="*/ 1141 h 1166"/>
                  <a:gd name="T48" fmla="*/ 511 w 1460"/>
                  <a:gd name="T49" fmla="*/ 1146 h 1166"/>
                  <a:gd name="T50" fmla="*/ 309 w 1460"/>
                  <a:gd name="T51" fmla="*/ 786 h 1166"/>
                  <a:gd name="T52" fmla="*/ 217 w 1460"/>
                  <a:gd name="T53" fmla="*/ 613 h 1166"/>
                  <a:gd name="T54" fmla="*/ 114 w 1460"/>
                  <a:gd name="T55" fmla="*/ 464 h 1166"/>
                  <a:gd name="T56" fmla="*/ 27 w 1460"/>
                  <a:gd name="T57" fmla="*/ 290 h 1166"/>
                  <a:gd name="T58" fmla="*/ 4 w 1460"/>
                  <a:gd name="T59" fmla="*/ 296 h 1166"/>
                  <a:gd name="T60" fmla="*/ 181 w 1460"/>
                  <a:gd name="T61" fmla="*/ 602 h 1166"/>
                  <a:gd name="T62" fmla="*/ 275 w 1460"/>
                  <a:gd name="T63" fmla="*/ 772 h 1166"/>
                  <a:gd name="T64" fmla="*/ 371 w 1460"/>
                  <a:gd name="T65" fmla="*/ 954 h 1166"/>
                  <a:gd name="T66" fmla="*/ 490 w 1460"/>
                  <a:gd name="T67" fmla="*/ 1159 h 1166"/>
                  <a:gd name="T68" fmla="*/ 504 w 1460"/>
                  <a:gd name="T69" fmla="*/ 1164 h 1166"/>
                  <a:gd name="T70" fmla="*/ 654 w 1460"/>
                  <a:gd name="T71" fmla="*/ 1152 h 1166"/>
                  <a:gd name="T72" fmla="*/ 820 w 1460"/>
                  <a:gd name="T73" fmla="*/ 1128 h 1166"/>
                  <a:gd name="T74" fmla="*/ 1154 w 1460"/>
                  <a:gd name="T75" fmla="*/ 1043 h 1166"/>
                  <a:gd name="T76" fmla="*/ 1301 w 1460"/>
                  <a:gd name="T77" fmla="*/ 974 h 1166"/>
                  <a:gd name="T78" fmla="*/ 1402 w 1460"/>
                  <a:gd name="T79" fmla="*/ 898 h 1166"/>
                  <a:gd name="T80" fmla="*/ 1439 w 1460"/>
                  <a:gd name="T81" fmla="*/ 868 h 1166"/>
                  <a:gd name="T82" fmla="*/ 1457 w 1460"/>
                  <a:gd name="T83" fmla="*/ 844 h 1166"/>
                  <a:gd name="T84" fmla="*/ 1446 w 1460"/>
                  <a:gd name="T85" fmla="*/ 831 h 1166"/>
                  <a:gd name="T86" fmla="*/ 1431 w 1460"/>
                  <a:gd name="T87" fmla="*/ 819 h 1166"/>
                  <a:gd name="T88" fmla="*/ 1365 w 1460"/>
                  <a:gd name="T89" fmla="*/ 737 h 1166"/>
                  <a:gd name="T90" fmla="*/ 1283 w 1460"/>
                  <a:gd name="T91" fmla="*/ 600 h 1166"/>
                  <a:gd name="T92" fmla="*/ 1128 w 1460"/>
                  <a:gd name="T93" fmla="*/ 370 h 1166"/>
                  <a:gd name="T94" fmla="*/ 955 w 1460"/>
                  <a:gd name="T95" fmla="*/ 143 h 1166"/>
                  <a:gd name="T96" fmla="*/ 905 w 1460"/>
                  <a:gd name="T97" fmla="*/ 77 h 1166"/>
                  <a:gd name="T98" fmla="*/ 858 w 1460"/>
                  <a:gd name="T99" fmla="*/ 22 h 1166"/>
                  <a:gd name="T100" fmla="*/ 792 w 1460"/>
                  <a:gd name="T101" fmla="*/ 9 h 1166"/>
                  <a:gd name="T102" fmla="*/ 730 w 1460"/>
                  <a:gd name="T103" fmla="*/ 40 h 1166"/>
                  <a:gd name="T104" fmla="*/ 580 w 1460"/>
                  <a:gd name="T105" fmla="*/ 124 h 1166"/>
                  <a:gd name="T106" fmla="*/ 416 w 1460"/>
                  <a:gd name="T107" fmla="*/ 171 h 1166"/>
                  <a:gd name="T108" fmla="*/ 345 w 1460"/>
                  <a:gd name="T109" fmla="*/ 184 h 1166"/>
                  <a:gd name="T110" fmla="*/ 351 w 1460"/>
                  <a:gd name="T111" fmla="*/ 207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0" h="1166">
                    <a:moveTo>
                      <a:pt x="351" y="207"/>
                    </a:moveTo>
                    <a:cubicBezTo>
                      <a:pt x="433" y="193"/>
                      <a:pt x="520" y="181"/>
                      <a:pt x="595" y="143"/>
                    </a:cubicBezTo>
                    <a:cubicBezTo>
                      <a:pt x="623" y="129"/>
                      <a:pt x="650" y="112"/>
                      <a:pt x="678" y="96"/>
                    </a:cubicBezTo>
                    <a:cubicBezTo>
                      <a:pt x="698" y="84"/>
                      <a:pt x="719" y="73"/>
                      <a:pt x="739" y="62"/>
                    </a:cubicBezTo>
                    <a:cubicBezTo>
                      <a:pt x="752" y="55"/>
                      <a:pt x="765" y="48"/>
                      <a:pt x="779" y="41"/>
                    </a:cubicBezTo>
                    <a:cubicBezTo>
                      <a:pt x="793" y="34"/>
                      <a:pt x="807" y="26"/>
                      <a:pt x="824" y="30"/>
                    </a:cubicBezTo>
                    <a:cubicBezTo>
                      <a:pt x="837" y="33"/>
                      <a:pt x="847" y="43"/>
                      <a:pt x="856" y="53"/>
                    </a:cubicBezTo>
                    <a:cubicBezTo>
                      <a:pt x="867" y="66"/>
                      <a:pt x="877" y="80"/>
                      <a:pt x="888" y="94"/>
                    </a:cubicBezTo>
                    <a:cubicBezTo>
                      <a:pt x="909" y="121"/>
                      <a:pt x="930" y="149"/>
                      <a:pt x="951" y="176"/>
                    </a:cubicBezTo>
                    <a:cubicBezTo>
                      <a:pt x="989" y="225"/>
                      <a:pt x="1027" y="275"/>
                      <a:pt x="1065" y="325"/>
                    </a:cubicBezTo>
                    <a:cubicBezTo>
                      <a:pt x="1136" y="420"/>
                      <a:pt x="1204" y="518"/>
                      <a:pt x="1267" y="620"/>
                    </a:cubicBezTo>
                    <a:cubicBezTo>
                      <a:pt x="1285" y="648"/>
                      <a:pt x="1302" y="677"/>
                      <a:pt x="1319" y="706"/>
                    </a:cubicBezTo>
                    <a:cubicBezTo>
                      <a:pt x="1336" y="734"/>
                      <a:pt x="1352" y="763"/>
                      <a:pt x="1372" y="789"/>
                    </a:cubicBezTo>
                    <a:cubicBezTo>
                      <a:pt x="1390" y="814"/>
                      <a:pt x="1411" y="834"/>
                      <a:pt x="1435" y="853"/>
                    </a:cubicBezTo>
                    <a:cubicBezTo>
                      <a:pt x="1432" y="851"/>
                      <a:pt x="1435" y="852"/>
                      <a:pt x="1435" y="853"/>
                    </a:cubicBezTo>
                    <a:cubicBezTo>
                      <a:pt x="1435" y="852"/>
                      <a:pt x="1434" y="851"/>
                      <a:pt x="1433" y="847"/>
                    </a:cubicBezTo>
                    <a:cubicBezTo>
                      <a:pt x="1435" y="845"/>
                      <a:pt x="1436" y="842"/>
                      <a:pt x="1437" y="839"/>
                    </a:cubicBezTo>
                    <a:cubicBezTo>
                      <a:pt x="1409" y="862"/>
                      <a:pt x="1382" y="884"/>
                      <a:pt x="1354" y="907"/>
                    </a:cubicBezTo>
                    <a:cubicBezTo>
                      <a:pt x="1298" y="951"/>
                      <a:pt x="1238" y="987"/>
                      <a:pt x="1171" y="1012"/>
                    </a:cubicBezTo>
                    <a:cubicBezTo>
                      <a:pt x="1101" y="1037"/>
                      <a:pt x="1028" y="1054"/>
                      <a:pt x="956" y="1071"/>
                    </a:cubicBezTo>
                    <a:cubicBezTo>
                      <a:pt x="918" y="1080"/>
                      <a:pt x="879" y="1089"/>
                      <a:pt x="840" y="1098"/>
                    </a:cubicBezTo>
                    <a:cubicBezTo>
                      <a:pt x="803" y="1107"/>
                      <a:pt x="766" y="1117"/>
                      <a:pt x="728" y="1123"/>
                    </a:cubicBezTo>
                    <a:cubicBezTo>
                      <a:pt x="688" y="1130"/>
                      <a:pt x="648" y="1128"/>
                      <a:pt x="608" y="1127"/>
                    </a:cubicBezTo>
                    <a:cubicBezTo>
                      <a:pt x="571" y="1126"/>
                      <a:pt x="532" y="1126"/>
                      <a:pt x="498" y="1141"/>
                    </a:cubicBezTo>
                    <a:cubicBezTo>
                      <a:pt x="502" y="1143"/>
                      <a:pt x="507" y="1145"/>
                      <a:pt x="511" y="1146"/>
                    </a:cubicBezTo>
                    <a:cubicBezTo>
                      <a:pt x="441" y="1028"/>
                      <a:pt x="371" y="909"/>
                      <a:pt x="309" y="786"/>
                    </a:cubicBezTo>
                    <a:cubicBezTo>
                      <a:pt x="279" y="727"/>
                      <a:pt x="252" y="668"/>
                      <a:pt x="217" y="613"/>
                    </a:cubicBezTo>
                    <a:cubicBezTo>
                      <a:pt x="184" y="562"/>
                      <a:pt x="148" y="514"/>
                      <a:pt x="114" y="464"/>
                    </a:cubicBezTo>
                    <a:cubicBezTo>
                      <a:pt x="78" y="410"/>
                      <a:pt x="44" y="353"/>
                      <a:pt x="27" y="290"/>
                    </a:cubicBezTo>
                    <a:cubicBezTo>
                      <a:pt x="23" y="275"/>
                      <a:pt x="0" y="282"/>
                      <a:pt x="4" y="296"/>
                    </a:cubicBezTo>
                    <a:cubicBezTo>
                      <a:pt x="35" y="412"/>
                      <a:pt x="116" y="505"/>
                      <a:pt x="181" y="602"/>
                    </a:cubicBezTo>
                    <a:cubicBezTo>
                      <a:pt x="217" y="656"/>
                      <a:pt x="247" y="714"/>
                      <a:pt x="275" y="772"/>
                    </a:cubicBezTo>
                    <a:cubicBezTo>
                      <a:pt x="306" y="834"/>
                      <a:pt x="338" y="894"/>
                      <a:pt x="371" y="954"/>
                    </a:cubicBezTo>
                    <a:cubicBezTo>
                      <a:pt x="410" y="1023"/>
                      <a:pt x="450" y="1091"/>
                      <a:pt x="490" y="1159"/>
                    </a:cubicBezTo>
                    <a:cubicBezTo>
                      <a:pt x="493" y="1163"/>
                      <a:pt x="499" y="1166"/>
                      <a:pt x="504" y="1164"/>
                    </a:cubicBezTo>
                    <a:cubicBezTo>
                      <a:pt x="551" y="1144"/>
                      <a:pt x="604" y="1151"/>
                      <a:pt x="654" y="1152"/>
                    </a:cubicBezTo>
                    <a:cubicBezTo>
                      <a:pt x="711" y="1153"/>
                      <a:pt x="764" y="1141"/>
                      <a:pt x="820" y="1128"/>
                    </a:cubicBezTo>
                    <a:cubicBezTo>
                      <a:pt x="931" y="1102"/>
                      <a:pt x="1045" y="1079"/>
                      <a:pt x="1154" y="1043"/>
                    </a:cubicBezTo>
                    <a:cubicBezTo>
                      <a:pt x="1206" y="1025"/>
                      <a:pt x="1255" y="1004"/>
                      <a:pt x="1301" y="974"/>
                    </a:cubicBezTo>
                    <a:cubicBezTo>
                      <a:pt x="1337" y="951"/>
                      <a:pt x="1369" y="925"/>
                      <a:pt x="1402" y="898"/>
                    </a:cubicBezTo>
                    <a:cubicBezTo>
                      <a:pt x="1415" y="888"/>
                      <a:pt x="1427" y="878"/>
                      <a:pt x="1439" y="868"/>
                    </a:cubicBezTo>
                    <a:cubicBezTo>
                      <a:pt x="1447" y="862"/>
                      <a:pt x="1460" y="855"/>
                      <a:pt x="1457" y="844"/>
                    </a:cubicBezTo>
                    <a:cubicBezTo>
                      <a:pt x="1456" y="838"/>
                      <a:pt x="1451" y="835"/>
                      <a:pt x="1446" y="831"/>
                    </a:cubicBezTo>
                    <a:cubicBezTo>
                      <a:pt x="1439" y="826"/>
                      <a:pt x="1437" y="825"/>
                      <a:pt x="1431" y="819"/>
                    </a:cubicBezTo>
                    <a:cubicBezTo>
                      <a:pt x="1404" y="796"/>
                      <a:pt x="1384" y="767"/>
                      <a:pt x="1365" y="737"/>
                    </a:cubicBezTo>
                    <a:cubicBezTo>
                      <a:pt x="1337" y="692"/>
                      <a:pt x="1312" y="645"/>
                      <a:pt x="1283" y="600"/>
                    </a:cubicBezTo>
                    <a:cubicBezTo>
                      <a:pt x="1235" y="522"/>
                      <a:pt x="1183" y="445"/>
                      <a:pt x="1128" y="370"/>
                    </a:cubicBezTo>
                    <a:cubicBezTo>
                      <a:pt x="1072" y="293"/>
                      <a:pt x="1014" y="218"/>
                      <a:pt x="955" y="143"/>
                    </a:cubicBezTo>
                    <a:cubicBezTo>
                      <a:pt x="938" y="121"/>
                      <a:pt x="921" y="99"/>
                      <a:pt x="905" y="77"/>
                    </a:cubicBezTo>
                    <a:cubicBezTo>
                      <a:pt x="890" y="58"/>
                      <a:pt x="877" y="37"/>
                      <a:pt x="858" y="22"/>
                    </a:cubicBezTo>
                    <a:cubicBezTo>
                      <a:pt x="839" y="6"/>
                      <a:pt x="816" y="0"/>
                      <a:pt x="792" y="9"/>
                    </a:cubicBezTo>
                    <a:cubicBezTo>
                      <a:pt x="771" y="16"/>
                      <a:pt x="750" y="29"/>
                      <a:pt x="730" y="40"/>
                    </a:cubicBezTo>
                    <a:cubicBezTo>
                      <a:pt x="679" y="67"/>
                      <a:pt x="631" y="99"/>
                      <a:pt x="580" y="124"/>
                    </a:cubicBezTo>
                    <a:cubicBezTo>
                      <a:pt x="529" y="149"/>
                      <a:pt x="472" y="161"/>
                      <a:pt x="416" y="171"/>
                    </a:cubicBezTo>
                    <a:cubicBezTo>
                      <a:pt x="392" y="176"/>
                      <a:pt x="369" y="180"/>
                      <a:pt x="345" y="184"/>
                    </a:cubicBezTo>
                    <a:cubicBezTo>
                      <a:pt x="329" y="186"/>
                      <a:pt x="336" y="209"/>
                      <a:pt x="351" y="20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0" name="Freeform 132">
                <a:extLst>
                  <a:ext uri="{FF2B5EF4-FFF2-40B4-BE49-F238E27FC236}">
                    <a16:creationId xmlns:a16="http://schemas.microsoft.com/office/drawing/2014/main" id="{8FE49C0F-72B9-423C-8416-B793A873B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1906588"/>
                <a:ext cx="1192212" cy="298450"/>
              </a:xfrm>
              <a:custGeom>
                <a:avLst/>
                <a:gdLst>
                  <a:gd name="T0" fmla="*/ 15 w 963"/>
                  <a:gd name="T1" fmla="*/ 178 h 241"/>
                  <a:gd name="T2" fmla="*/ 5 w 963"/>
                  <a:gd name="T3" fmla="*/ 209 h 241"/>
                  <a:gd name="T4" fmla="*/ 36 w 963"/>
                  <a:gd name="T5" fmla="*/ 231 h 241"/>
                  <a:gd name="T6" fmla="*/ 135 w 963"/>
                  <a:gd name="T7" fmla="*/ 240 h 241"/>
                  <a:gd name="T8" fmla="*/ 336 w 963"/>
                  <a:gd name="T9" fmla="*/ 221 h 241"/>
                  <a:gd name="T10" fmla="*/ 539 w 963"/>
                  <a:gd name="T11" fmla="*/ 181 h 241"/>
                  <a:gd name="T12" fmla="*/ 745 w 963"/>
                  <a:gd name="T13" fmla="*/ 152 h 241"/>
                  <a:gd name="T14" fmla="*/ 948 w 963"/>
                  <a:gd name="T15" fmla="*/ 131 h 241"/>
                  <a:gd name="T16" fmla="*/ 959 w 963"/>
                  <a:gd name="T17" fmla="*/ 113 h 241"/>
                  <a:gd name="T18" fmla="*/ 898 w 963"/>
                  <a:gd name="T19" fmla="*/ 12 h 241"/>
                  <a:gd name="T20" fmla="*/ 877 w 963"/>
                  <a:gd name="T21" fmla="*/ 24 h 241"/>
                  <a:gd name="T22" fmla="*/ 938 w 963"/>
                  <a:gd name="T23" fmla="*/ 125 h 241"/>
                  <a:gd name="T24" fmla="*/ 948 w 963"/>
                  <a:gd name="T25" fmla="*/ 107 h 241"/>
                  <a:gd name="T26" fmla="*/ 595 w 963"/>
                  <a:gd name="T27" fmla="*/ 147 h 241"/>
                  <a:gd name="T28" fmla="*/ 218 w 963"/>
                  <a:gd name="T29" fmla="*/ 213 h 241"/>
                  <a:gd name="T30" fmla="*/ 112 w 963"/>
                  <a:gd name="T31" fmla="*/ 215 h 241"/>
                  <a:gd name="T32" fmla="*/ 59 w 963"/>
                  <a:gd name="T33" fmla="*/ 211 h 241"/>
                  <a:gd name="T34" fmla="*/ 37 w 963"/>
                  <a:gd name="T35" fmla="*/ 206 h 241"/>
                  <a:gd name="T36" fmla="*/ 28 w 963"/>
                  <a:gd name="T37" fmla="*/ 199 h 241"/>
                  <a:gd name="T38" fmla="*/ 15 w 963"/>
                  <a:gd name="T39" fmla="*/ 17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3" h="241">
                    <a:moveTo>
                      <a:pt x="15" y="178"/>
                    </a:moveTo>
                    <a:cubicBezTo>
                      <a:pt x="5" y="185"/>
                      <a:pt x="0" y="197"/>
                      <a:pt x="5" y="209"/>
                    </a:cubicBezTo>
                    <a:cubicBezTo>
                      <a:pt x="10" y="222"/>
                      <a:pt x="24" y="228"/>
                      <a:pt x="36" y="231"/>
                    </a:cubicBezTo>
                    <a:cubicBezTo>
                      <a:pt x="68" y="239"/>
                      <a:pt x="103" y="239"/>
                      <a:pt x="135" y="240"/>
                    </a:cubicBezTo>
                    <a:cubicBezTo>
                      <a:pt x="202" y="241"/>
                      <a:pt x="270" y="232"/>
                      <a:pt x="336" y="221"/>
                    </a:cubicBezTo>
                    <a:cubicBezTo>
                      <a:pt x="404" y="209"/>
                      <a:pt x="471" y="194"/>
                      <a:pt x="539" y="181"/>
                    </a:cubicBezTo>
                    <a:cubicBezTo>
                      <a:pt x="607" y="168"/>
                      <a:pt x="676" y="159"/>
                      <a:pt x="745" y="152"/>
                    </a:cubicBezTo>
                    <a:cubicBezTo>
                      <a:pt x="813" y="145"/>
                      <a:pt x="881" y="138"/>
                      <a:pt x="948" y="131"/>
                    </a:cubicBezTo>
                    <a:cubicBezTo>
                      <a:pt x="958" y="130"/>
                      <a:pt x="963" y="121"/>
                      <a:pt x="959" y="113"/>
                    </a:cubicBezTo>
                    <a:cubicBezTo>
                      <a:pt x="941" y="77"/>
                      <a:pt x="921" y="45"/>
                      <a:pt x="898" y="12"/>
                    </a:cubicBezTo>
                    <a:cubicBezTo>
                      <a:pt x="889" y="0"/>
                      <a:pt x="868" y="12"/>
                      <a:pt x="877" y="24"/>
                    </a:cubicBezTo>
                    <a:cubicBezTo>
                      <a:pt x="900" y="57"/>
                      <a:pt x="921" y="89"/>
                      <a:pt x="938" y="125"/>
                    </a:cubicBezTo>
                    <a:cubicBezTo>
                      <a:pt x="941" y="119"/>
                      <a:pt x="945" y="113"/>
                      <a:pt x="948" y="107"/>
                    </a:cubicBezTo>
                    <a:cubicBezTo>
                      <a:pt x="830" y="119"/>
                      <a:pt x="712" y="128"/>
                      <a:pt x="595" y="147"/>
                    </a:cubicBezTo>
                    <a:cubicBezTo>
                      <a:pt x="469" y="168"/>
                      <a:pt x="345" y="202"/>
                      <a:pt x="218" y="213"/>
                    </a:cubicBezTo>
                    <a:cubicBezTo>
                      <a:pt x="183" y="216"/>
                      <a:pt x="147" y="217"/>
                      <a:pt x="112" y="215"/>
                    </a:cubicBezTo>
                    <a:cubicBezTo>
                      <a:pt x="94" y="214"/>
                      <a:pt x="77" y="213"/>
                      <a:pt x="59" y="211"/>
                    </a:cubicBezTo>
                    <a:cubicBezTo>
                      <a:pt x="52" y="210"/>
                      <a:pt x="44" y="209"/>
                      <a:pt x="37" y="206"/>
                    </a:cubicBezTo>
                    <a:cubicBezTo>
                      <a:pt x="35" y="205"/>
                      <a:pt x="25" y="201"/>
                      <a:pt x="28" y="199"/>
                    </a:cubicBezTo>
                    <a:cubicBezTo>
                      <a:pt x="40" y="190"/>
                      <a:pt x="28" y="169"/>
                      <a:pt x="15" y="17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1" name="Freeform 133">
                <a:extLst>
                  <a:ext uri="{FF2B5EF4-FFF2-40B4-BE49-F238E27FC236}">
                    <a16:creationId xmlns:a16="http://schemas.microsoft.com/office/drawing/2014/main" id="{5113A031-0CC9-4068-A1BA-6657AC0A4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8163" y="1790700"/>
                <a:ext cx="1098550" cy="382588"/>
              </a:xfrm>
              <a:custGeom>
                <a:avLst/>
                <a:gdLst>
                  <a:gd name="T0" fmla="*/ 16 w 888"/>
                  <a:gd name="T1" fmla="*/ 301 h 309"/>
                  <a:gd name="T2" fmla="*/ 263 w 888"/>
                  <a:gd name="T3" fmla="*/ 280 h 309"/>
                  <a:gd name="T4" fmla="*/ 503 w 888"/>
                  <a:gd name="T5" fmla="*/ 226 h 309"/>
                  <a:gd name="T6" fmla="*/ 627 w 888"/>
                  <a:gd name="T7" fmla="*/ 189 h 309"/>
                  <a:gd name="T8" fmla="*/ 763 w 888"/>
                  <a:gd name="T9" fmla="*/ 144 h 309"/>
                  <a:gd name="T10" fmla="*/ 877 w 888"/>
                  <a:gd name="T11" fmla="*/ 109 h 309"/>
                  <a:gd name="T12" fmla="*/ 886 w 888"/>
                  <a:gd name="T13" fmla="*/ 94 h 309"/>
                  <a:gd name="T14" fmla="*/ 859 w 888"/>
                  <a:gd name="T15" fmla="*/ 14 h 309"/>
                  <a:gd name="T16" fmla="*/ 835 w 888"/>
                  <a:gd name="T17" fmla="*/ 21 h 309"/>
                  <a:gd name="T18" fmla="*/ 863 w 888"/>
                  <a:gd name="T19" fmla="*/ 101 h 309"/>
                  <a:gd name="T20" fmla="*/ 871 w 888"/>
                  <a:gd name="T21" fmla="*/ 86 h 309"/>
                  <a:gd name="T22" fmla="*/ 775 w 888"/>
                  <a:gd name="T23" fmla="*/ 115 h 309"/>
                  <a:gd name="T24" fmla="*/ 638 w 888"/>
                  <a:gd name="T25" fmla="*/ 160 h 309"/>
                  <a:gd name="T26" fmla="*/ 584 w 888"/>
                  <a:gd name="T27" fmla="*/ 177 h 309"/>
                  <a:gd name="T28" fmla="*/ 527 w 888"/>
                  <a:gd name="T29" fmla="*/ 193 h 309"/>
                  <a:gd name="T30" fmla="*/ 417 w 888"/>
                  <a:gd name="T31" fmla="*/ 226 h 309"/>
                  <a:gd name="T32" fmla="*/ 295 w 888"/>
                  <a:gd name="T33" fmla="*/ 250 h 309"/>
                  <a:gd name="T34" fmla="*/ 16 w 888"/>
                  <a:gd name="T35" fmla="*/ 277 h 309"/>
                  <a:gd name="T36" fmla="*/ 16 w 888"/>
                  <a:gd name="T37" fmla="*/ 30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8" h="309">
                    <a:moveTo>
                      <a:pt x="16" y="301"/>
                    </a:moveTo>
                    <a:cubicBezTo>
                      <a:pt x="99" y="309"/>
                      <a:pt x="182" y="295"/>
                      <a:pt x="263" y="280"/>
                    </a:cubicBezTo>
                    <a:cubicBezTo>
                      <a:pt x="343" y="265"/>
                      <a:pt x="425" y="253"/>
                      <a:pt x="503" y="226"/>
                    </a:cubicBezTo>
                    <a:cubicBezTo>
                      <a:pt x="544" y="212"/>
                      <a:pt x="586" y="202"/>
                      <a:pt x="627" y="189"/>
                    </a:cubicBezTo>
                    <a:cubicBezTo>
                      <a:pt x="673" y="175"/>
                      <a:pt x="718" y="159"/>
                      <a:pt x="763" y="144"/>
                    </a:cubicBezTo>
                    <a:cubicBezTo>
                      <a:pt x="801" y="132"/>
                      <a:pt x="839" y="117"/>
                      <a:pt x="877" y="109"/>
                    </a:cubicBezTo>
                    <a:cubicBezTo>
                      <a:pt x="884" y="108"/>
                      <a:pt x="888" y="100"/>
                      <a:pt x="886" y="94"/>
                    </a:cubicBezTo>
                    <a:cubicBezTo>
                      <a:pt x="877" y="68"/>
                      <a:pt x="868" y="41"/>
                      <a:pt x="859" y="14"/>
                    </a:cubicBezTo>
                    <a:cubicBezTo>
                      <a:pt x="854" y="0"/>
                      <a:pt x="830" y="6"/>
                      <a:pt x="835" y="21"/>
                    </a:cubicBezTo>
                    <a:cubicBezTo>
                      <a:pt x="844" y="47"/>
                      <a:pt x="854" y="74"/>
                      <a:pt x="863" y="101"/>
                    </a:cubicBezTo>
                    <a:cubicBezTo>
                      <a:pt x="865" y="96"/>
                      <a:pt x="868" y="91"/>
                      <a:pt x="871" y="86"/>
                    </a:cubicBezTo>
                    <a:cubicBezTo>
                      <a:pt x="838" y="93"/>
                      <a:pt x="806" y="105"/>
                      <a:pt x="775" y="115"/>
                    </a:cubicBezTo>
                    <a:cubicBezTo>
                      <a:pt x="729" y="130"/>
                      <a:pt x="684" y="146"/>
                      <a:pt x="638" y="160"/>
                    </a:cubicBezTo>
                    <a:cubicBezTo>
                      <a:pt x="620" y="166"/>
                      <a:pt x="602" y="172"/>
                      <a:pt x="584" y="177"/>
                    </a:cubicBezTo>
                    <a:cubicBezTo>
                      <a:pt x="565" y="183"/>
                      <a:pt x="546" y="187"/>
                      <a:pt x="527" y="193"/>
                    </a:cubicBezTo>
                    <a:cubicBezTo>
                      <a:pt x="490" y="204"/>
                      <a:pt x="455" y="218"/>
                      <a:pt x="417" y="226"/>
                    </a:cubicBezTo>
                    <a:cubicBezTo>
                      <a:pt x="376" y="235"/>
                      <a:pt x="336" y="242"/>
                      <a:pt x="295" y="250"/>
                    </a:cubicBezTo>
                    <a:cubicBezTo>
                      <a:pt x="203" y="267"/>
                      <a:pt x="110" y="287"/>
                      <a:pt x="16" y="277"/>
                    </a:cubicBezTo>
                    <a:cubicBezTo>
                      <a:pt x="0" y="275"/>
                      <a:pt x="0" y="299"/>
                      <a:pt x="16" y="3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2" name="Freeform 135">
                <a:extLst>
                  <a:ext uri="{FF2B5EF4-FFF2-40B4-BE49-F238E27FC236}">
                    <a16:creationId xmlns:a16="http://schemas.microsoft.com/office/drawing/2014/main" id="{59A707A9-6425-4C4B-ACB8-4A73AE5FC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606425"/>
                <a:ext cx="107950" cy="90488"/>
              </a:xfrm>
              <a:custGeom>
                <a:avLst/>
                <a:gdLst>
                  <a:gd name="T0" fmla="*/ 24 w 87"/>
                  <a:gd name="T1" fmla="*/ 65 h 74"/>
                  <a:gd name="T2" fmla="*/ 75 w 87"/>
                  <a:gd name="T3" fmla="*/ 30 h 74"/>
                  <a:gd name="T4" fmla="*/ 62 w 87"/>
                  <a:gd name="T5" fmla="*/ 9 h 74"/>
                  <a:gd name="T6" fmla="*/ 12 w 87"/>
                  <a:gd name="T7" fmla="*/ 45 h 74"/>
                  <a:gd name="T8" fmla="*/ 24 w 87"/>
                  <a:gd name="T9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4">
                    <a:moveTo>
                      <a:pt x="24" y="65"/>
                    </a:moveTo>
                    <a:cubicBezTo>
                      <a:pt x="41" y="54"/>
                      <a:pt x="58" y="42"/>
                      <a:pt x="75" y="30"/>
                    </a:cubicBezTo>
                    <a:cubicBezTo>
                      <a:pt x="87" y="21"/>
                      <a:pt x="75" y="0"/>
                      <a:pt x="62" y="9"/>
                    </a:cubicBezTo>
                    <a:cubicBezTo>
                      <a:pt x="46" y="21"/>
                      <a:pt x="29" y="33"/>
                      <a:pt x="12" y="45"/>
                    </a:cubicBezTo>
                    <a:cubicBezTo>
                      <a:pt x="0" y="53"/>
                      <a:pt x="12" y="74"/>
                      <a:pt x="24" y="6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3" name="Freeform 136">
                <a:extLst>
                  <a:ext uri="{FF2B5EF4-FFF2-40B4-BE49-F238E27FC236}">
                    <a16:creationId xmlns:a16="http://schemas.microsoft.com/office/drawing/2014/main" id="{645994C5-B8D1-49BF-A05C-8343D5AA7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671513"/>
                <a:ext cx="107950" cy="95250"/>
              </a:xfrm>
              <a:custGeom>
                <a:avLst/>
                <a:gdLst>
                  <a:gd name="T0" fmla="*/ 24 w 87"/>
                  <a:gd name="T1" fmla="*/ 67 h 77"/>
                  <a:gd name="T2" fmla="*/ 75 w 87"/>
                  <a:gd name="T3" fmla="*/ 30 h 77"/>
                  <a:gd name="T4" fmla="*/ 63 w 87"/>
                  <a:gd name="T5" fmla="*/ 9 h 77"/>
                  <a:gd name="T6" fmla="*/ 12 w 87"/>
                  <a:gd name="T7" fmla="*/ 47 h 77"/>
                  <a:gd name="T8" fmla="*/ 24 w 87"/>
                  <a:gd name="T9" fmla="*/ 6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7">
                    <a:moveTo>
                      <a:pt x="24" y="67"/>
                    </a:moveTo>
                    <a:cubicBezTo>
                      <a:pt x="41" y="55"/>
                      <a:pt x="58" y="43"/>
                      <a:pt x="75" y="30"/>
                    </a:cubicBezTo>
                    <a:cubicBezTo>
                      <a:pt x="87" y="21"/>
                      <a:pt x="75" y="0"/>
                      <a:pt x="63" y="9"/>
                    </a:cubicBezTo>
                    <a:cubicBezTo>
                      <a:pt x="46" y="22"/>
                      <a:pt x="29" y="34"/>
                      <a:pt x="12" y="47"/>
                    </a:cubicBezTo>
                    <a:cubicBezTo>
                      <a:pt x="0" y="56"/>
                      <a:pt x="12" y="77"/>
                      <a:pt x="24" y="6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4" name="Freeform 137">
                <a:extLst>
                  <a:ext uri="{FF2B5EF4-FFF2-40B4-BE49-F238E27FC236}">
                    <a16:creationId xmlns:a16="http://schemas.microsoft.com/office/drawing/2014/main" id="{7C3EF63E-AD18-4158-90D4-426DBB34F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4588" y="700088"/>
                <a:ext cx="131762" cy="117475"/>
              </a:xfrm>
              <a:custGeom>
                <a:avLst/>
                <a:gdLst>
                  <a:gd name="T0" fmla="*/ 31 w 106"/>
                  <a:gd name="T1" fmla="*/ 83 h 95"/>
                  <a:gd name="T2" fmla="*/ 93 w 106"/>
                  <a:gd name="T3" fmla="*/ 29 h 95"/>
                  <a:gd name="T4" fmla="*/ 81 w 106"/>
                  <a:gd name="T5" fmla="*/ 8 h 95"/>
                  <a:gd name="T6" fmla="*/ 10 w 106"/>
                  <a:gd name="T7" fmla="*/ 71 h 95"/>
                  <a:gd name="T8" fmla="*/ 31 w 106"/>
                  <a:gd name="T9" fmla="*/ 8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95">
                    <a:moveTo>
                      <a:pt x="31" y="83"/>
                    </a:moveTo>
                    <a:cubicBezTo>
                      <a:pt x="47" y="61"/>
                      <a:pt x="69" y="43"/>
                      <a:pt x="93" y="29"/>
                    </a:cubicBezTo>
                    <a:cubicBezTo>
                      <a:pt x="106" y="21"/>
                      <a:pt x="94" y="0"/>
                      <a:pt x="81" y="8"/>
                    </a:cubicBezTo>
                    <a:cubicBezTo>
                      <a:pt x="53" y="24"/>
                      <a:pt x="29" y="46"/>
                      <a:pt x="10" y="71"/>
                    </a:cubicBezTo>
                    <a:cubicBezTo>
                      <a:pt x="0" y="83"/>
                      <a:pt x="21" y="95"/>
                      <a:pt x="31" y="8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5" name="Freeform 138">
                <a:extLst>
                  <a:ext uri="{FF2B5EF4-FFF2-40B4-BE49-F238E27FC236}">
                    <a16:creationId xmlns:a16="http://schemas.microsoft.com/office/drawing/2014/main" id="{09D95281-C966-46AE-A346-DF2C29FC4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752475"/>
                <a:ext cx="179387" cy="169863"/>
              </a:xfrm>
              <a:custGeom>
                <a:avLst/>
                <a:gdLst>
                  <a:gd name="T0" fmla="*/ 29 w 145"/>
                  <a:gd name="T1" fmla="*/ 123 h 136"/>
                  <a:gd name="T2" fmla="*/ 132 w 145"/>
                  <a:gd name="T3" fmla="*/ 29 h 136"/>
                  <a:gd name="T4" fmla="*/ 120 w 145"/>
                  <a:gd name="T5" fmla="*/ 8 h 136"/>
                  <a:gd name="T6" fmla="*/ 9 w 145"/>
                  <a:gd name="T7" fmla="*/ 111 h 136"/>
                  <a:gd name="T8" fmla="*/ 29 w 145"/>
                  <a:gd name="T9" fmla="*/ 1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36">
                    <a:moveTo>
                      <a:pt x="29" y="123"/>
                    </a:moveTo>
                    <a:cubicBezTo>
                      <a:pt x="56" y="84"/>
                      <a:pt x="91" y="52"/>
                      <a:pt x="132" y="29"/>
                    </a:cubicBezTo>
                    <a:cubicBezTo>
                      <a:pt x="145" y="21"/>
                      <a:pt x="133" y="0"/>
                      <a:pt x="120" y="8"/>
                    </a:cubicBezTo>
                    <a:cubicBezTo>
                      <a:pt x="75" y="33"/>
                      <a:pt x="37" y="68"/>
                      <a:pt x="9" y="111"/>
                    </a:cubicBezTo>
                    <a:cubicBezTo>
                      <a:pt x="0" y="123"/>
                      <a:pt x="21" y="136"/>
                      <a:pt x="29" y="123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6" name="Freeform 139">
                <a:extLst>
                  <a:ext uri="{FF2B5EF4-FFF2-40B4-BE49-F238E27FC236}">
                    <a16:creationId xmlns:a16="http://schemas.microsoft.com/office/drawing/2014/main" id="{9B381A8D-C0CF-4741-AF00-D73EF03E4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5" y="808038"/>
                <a:ext cx="263525" cy="225425"/>
              </a:xfrm>
              <a:custGeom>
                <a:avLst/>
                <a:gdLst>
                  <a:gd name="T0" fmla="*/ 30 w 213"/>
                  <a:gd name="T1" fmla="*/ 170 h 182"/>
                  <a:gd name="T2" fmla="*/ 199 w 213"/>
                  <a:gd name="T3" fmla="*/ 28 h 182"/>
                  <a:gd name="T4" fmla="*/ 187 w 213"/>
                  <a:gd name="T5" fmla="*/ 7 h 182"/>
                  <a:gd name="T6" fmla="*/ 9 w 213"/>
                  <a:gd name="T7" fmla="*/ 158 h 182"/>
                  <a:gd name="T8" fmla="*/ 30 w 213"/>
                  <a:gd name="T9" fmla="*/ 17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182">
                    <a:moveTo>
                      <a:pt x="30" y="170"/>
                    </a:moveTo>
                    <a:cubicBezTo>
                      <a:pt x="75" y="111"/>
                      <a:pt x="133" y="62"/>
                      <a:pt x="199" y="28"/>
                    </a:cubicBezTo>
                    <a:cubicBezTo>
                      <a:pt x="213" y="21"/>
                      <a:pt x="201" y="0"/>
                      <a:pt x="187" y="7"/>
                    </a:cubicBezTo>
                    <a:cubicBezTo>
                      <a:pt x="117" y="44"/>
                      <a:pt x="57" y="95"/>
                      <a:pt x="9" y="158"/>
                    </a:cubicBezTo>
                    <a:cubicBezTo>
                      <a:pt x="0" y="170"/>
                      <a:pt x="21" y="182"/>
                      <a:pt x="30" y="17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7" name="Freeform 140">
                <a:extLst>
                  <a:ext uri="{FF2B5EF4-FFF2-40B4-BE49-F238E27FC236}">
                    <a16:creationId xmlns:a16="http://schemas.microsoft.com/office/drawing/2014/main" id="{634B6B5B-67DB-417A-A8F9-DDA2CA245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925" y="931863"/>
                <a:ext cx="212725" cy="206375"/>
              </a:xfrm>
              <a:custGeom>
                <a:avLst/>
                <a:gdLst>
                  <a:gd name="T0" fmla="*/ 27 w 172"/>
                  <a:gd name="T1" fmla="*/ 155 h 167"/>
                  <a:gd name="T2" fmla="*/ 159 w 172"/>
                  <a:gd name="T3" fmla="*/ 30 h 167"/>
                  <a:gd name="T4" fmla="*/ 147 w 172"/>
                  <a:gd name="T5" fmla="*/ 9 h 167"/>
                  <a:gd name="T6" fmla="*/ 10 w 172"/>
                  <a:gd name="T7" fmla="*/ 138 h 167"/>
                  <a:gd name="T8" fmla="*/ 27 w 172"/>
                  <a:gd name="T9" fmla="*/ 1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67">
                    <a:moveTo>
                      <a:pt x="27" y="155"/>
                    </a:moveTo>
                    <a:cubicBezTo>
                      <a:pt x="65" y="107"/>
                      <a:pt x="109" y="65"/>
                      <a:pt x="159" y="30"/>
                    </a:cubicBezTo>
                    <a:cubicBezTo>
                      <a:pt x="172" y="21"/>
                      <a:pt x="160" y="0"/>
                      <a:pt x="147" y="9"/>
                    </a:cubicBezTo>
                    <a:cubicBezTo>
                      <a:pt x="95" y="46"/>
                      <a:pt x="49" y="89"/>
                      <a:pt x="10" y="138"/>
                    </a:cubicBezTo>
                    <a:cubicBezTo>
                      <a:pt x="0" y="150"/>
                      <a:pt x="17" y="167"/>
                      <a:pt x="27" y="15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8" name="Freeform 141">
                <a:extLst>
                  <a:ext uri="{FF2B5EF4-FFF2-40B4-BE49-F238E27FC236}">
                    <a16:creationId xmlns:a16="http://schemas.microsoft.com/office/drawing/2014/main" id="{8431C7BF-E2B1-46C6-9270-63FBF8455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5713" y="1031875"/>
                <a:ext cx="174625" cy="168275"/>
              </a:xfrm>
              <a:custGeom>
                <a:avLst/>
                <a:gdLst>
                  <a:gd name="T0" fmla="*/ 27 w 142"/>
                  <a:gd name="T1" fmla="*/ 124 h 136"/>
                  <a:gd name="T2" fmla="*/ 134 w 142"/>
                  <a:gd name="T3" fmla="*/ 25 h 136"/>
                  <a:gd name="T4" fmla="*/ 138 w 142"/>
                  <a:gd name="T5" fmla="*/ 8 h 136"/>
                  <a:gd name="T6" fmla="*/ 122 w 142"/>
                  <a:gd name="T7" fmla="*/ 4 h 136"/>
                  <a:gd name="T8" fmla="*/ 10 w 142"/>
                  <a:gd name="T9" fmla="*/ 107 h 136"/>
                  <a:gd name="T10" fmla="*/ 27 w 142"/>
                  <a:gd name="T11" fmla="*/ 12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36">
                    <a:moveTo>
                      <a:pt x="27" y="124"/>
                    </a:moveTo>
                    <a:cubicBezTo>
                      <a:pt x="60" y="88"/>
                      <a:pt x="95" y="55"/>
                      <a:pt x="134" y="25"/>
                    </a:cubicBezTo>
                    <a:cubicBezTo>
                      <a:pt x="139" y="21"/>
                      <a:pt x="142" y="15"/>
                      <a:pt x="138" y="8"/>
                    </a:cubicBezTo>
                    <a:cubicBezTo>
                      <a:pt x="135" y="3"/>
                      <a:pt x="127" y="0"/>
                      <a:pt x="122" y="4"/>
                    </a:cubicBezTo>
                    <a:cubicBezTo>
                      <a:pt x="82" y="35"/>
                      <a:pt x="44" y="70"/>
                      <a:pt x="10" y="107"/>
                    </a:cubicBezTo>
                    <a:cubicBezTo>
                      <a:pt x="0" y="119"/>
                      <a:pt x="17" y="136"/>
                      <a:pt x="27" y="124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29" name="Freeform 142">
                <a:extLst>
                  <a:ext uri="{FF2B5EF4-FFF2-40B4-BE49-F238E27FC236}">
                    <a16:creationId xmlns:a16="http://schemas.microsoft.com/office/drawing/2014/main" id="{D4E688FF-9F99-4B79-922E-FFB99D953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8738" y="1152525"/>
                <a:ext cx="149225" cy="136525"/>
              </a:xfrm>
              <a:custGeom>
                <a:avLst/>
                <a:gdLst>
                  <a:gd name="T0" fmla="*/ 28 w 121"/>
                  <a:gd name="T1" fmla="*/ 101 h 111"/>
                  <a:gd name="T2" fmla="*/ 109 w 121"/>
                  <a:gd name="T3" fmla="*/ 27 h 111"/>
                  <a:gd name="T4" fmla="*/ 92 w 121"/>
                  <a:gd name="T5" fmla="*/ 10 h 111"/>
                  <a:gd name="T6" fmla="*/ 12 w 121"/>
                  <a:gd name="T7" fmla="*/ 84 h 111"/>
                  <a:gd name="T8" fmla="*/ 28 w 121"/>
                  <a:gd name="T9" fmla="*/ 10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11">
                    <a:moveTo>
                      <a:pt x="28" y="101"/>
                    </a:moveTo>
                    <a:cubicBezTo>
                      <a:pt x="55" y="76"/>
                      <a:pt x="82" y="52"/>
                      <a:pt x="109" y="27"/>
                    </a:cubicBezTo>
                    <a:cubicBezTo>
                      <a:pt x="121" y="17"/>
                      <a:pt x="104" y="0"/>
                      <a:pt x="92" y="10"/>
                    </a:cubicBezTo>
                    <a:cubicBezTo>
                      <a:pt x="65" y="35"/>
                      <a:pt x="38" y="60"/>
                      <a:pt x="12" y="84"/>
                    </a:cubicBezTo>
                    <a:cubicBezTo>
                      <a:pt x="0" y="95"/>
                      <a:pt x="17" y="111"/>
                      <a:pt x="28" y="10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0" name="Freeform 143">
                <a:extLst>
                  <a:ext uri="{FF2B5EF4-FFF2-40B4-BE49-F238E27FC236}">
                    <a16:creationId xmlns:a16="http://schemas.microsoft.com/office/drawing/2014/main" id="{9E6571B4-DF24-42F5-AE84-2FF865DDC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113" y="1208088"/>
                <a:ext cx="179387" cy="174625"/>
              </a:xfrm>
              <a:custGeom>
                <a:avLst/>
                <a:gdLst>
                  <a:gd name="T0" fmla="*/ 30 w 145"/>
                  <a:gd name="T1" fmla="*/ 129 h 142"/>
                  <a:gd name="T2" fmla="*/ 133 w 145"/>
                  <a:gd name="T3" fmla="*/ 30 h 142"/>
                  <a:gd name="T4" fmla="*/ 120 w 145"/>
                  <a:gd name="T5" fmla="*/ 9 h 142"/>
                  <a:gd name="T6" fmla="*/ 9 w 145"/>
                  <a:gd name="T7" fmla="*/ 117 h 142"/>
                  <a:gd name="T8" fmla="*/ 30 w 145"/>
                  <a:gd name="T9" fmla="*/ 12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2">
                    <a:moveTo>
                      <a:pt x="30" y="129"/>
                    </a:moveTo>
                    <a:cubicBezTo>
                      <a:pt x="59" y="91"/>
                      <a:pt x="93" y="57"/>
                      <a:pt x="133" y="30"/>
                    </a:cubicBezTo>
                    <a:cubicBezTo>
                      <a:pt x="145" y="21"/>
                      <a:pt x="133" y="0"/>
                      <a:pt x="120" y="9"/>
                    </a:cubicBezTo>
                    <a:cubicBezTo>
                      <a:pt x="78" y="39"/>
                      <a:pt x="41" y="75"/>
                      <a:pt x="9" y="117"/>
                    </a:cubicBezTo>
                    <a:cubicBezTo>
                      <a:pt x="0" y="130"/>
                      <a:pt x="21" y="142"/>
                      <a:pt x="30" y="129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1" name="Freeform 144">
                <a:extLst>
                  <a:ext uri="{FF2B5EF4-FFF2-40B4-BE49-F238E27FC236}">
                    <a16:creationId xmlns:a16="http://schemas.microsoft.com/office/drawing/2014/main" id="{59617725-2C11-4BEE-B3E2-5475FE98C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675" y="1325563"/>
                <a:ext cx="195262" cy="177800"/>
              </a:xfrm>
              <a:custGeom>
                <a:avLst/>
                <a:gdLst>
                  <a:gd name="T0" fmla="*/ 30 w 158"/>
                  <a:gd name="T1" fmla="*/ 131 h 144"/>
                  <a:gd name="T2" fmla="*/ 144 w 158"/>
                  <a:gd name="T3" fmla="*/ 28 h 144"/>
                  <a:gd name="T4" fmla="*/ 132 w 158"/>
                  <a:gd name="T5" fmla="*/ 7 h 144"/>
                  <a:gd name="T6" fmla="*/ 9 w 158"/>
                  <a:gd name="T7" fmla="*/ 119 h 144"/>
                  <a:gd name="T8" fmla="*/ 30 w 158"/>
                  <a:gd name="T9" fmla="*/ 13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44">
                    <a:moveTo>
                      <a:pt x="30" y="131"/>
                    </a:moveTo>
                    <a:cubicBezTo>
                      <a:pt x="59" y="88"/>
                      <a:pt x="98" y="52"/>
                      <a:pt x="144" y="28"/>
                    </a:cubicBezTo>
                    <a:cubicBezTo>
                      <a:pt x="158" y="20"/>
                      <a:pt x="146" y="0"/>
                      <a:pt x="132" y="7"/>
                    </a:cubicBezTo>
                    <a:cubicBezTo>
                      <a:pt x="82" y="34"/>
                      <a:pt x="40" y="72"/>
                      <a:pt x="9" y="119"/>
                    </a:cubicBezTo>
                    <a:cubicBezTo>
                      <a:pt x="0" y="132"/>
                      <a:pt x="21" y="144"/>
                      <a:pt x="30" y="13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2" name="Freeform 145">
                <a:extLst>
                  <a:ext uri="{FF2B5EF4-FFF2-40B4-BE49-F238E27FC236}">
                    <a16:creationId xmlns:a16="http://schemas.microsoft.com/office/drawing/2014/main" id="{DC113925-85E9-4CB8-9EE0-F3A0CD15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5" y="1414463"/>
                <a:ext cx="150812" cy="153988"/>
              </a:xfrm>
              <a:custGeom>
                <a:avLst/>
                <a:gdLst>
                  <a:gd name="T0" fmla="*/ 27 w 122"/>
                  <a:gd name="T1" fmla="*/ 112 h 124"/>
                  <a:gd name="T2" fmla="*/ 110 w 122"/>
                  <a:gd name="T3" fmla="*/ 26 h 124"/>
                  <a:gd name="T4" fmla="*/ 93 w 122"/>
                  <a:gd name="T5" fmla="*/ 9 h 124"/>
                  <a:gd name="T6" fmla="*/ 10 w 122"/>
                  <a:gd name="T7" fmla="*/ 95 h 124"/>
                  <a:gd name="T8" fmla="*/ 27 w 122"/>
                  <a:gd name="T9" fmla="*/ 1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4">
                    <a:moveTo>
                      <a:pt x="27" y="112"/>
                    </a:moveTo>
                    <a:cubicBezTo>
                      <a:pt x="52" y="80"/>
                      <a:pt x="80" y="52"/>
                      <a:pt x="110" y="26"/>
                    </a:cubicBezTo>
                    <a:cubicBezTo>
                      <a:pt x="122" y="16"/>
                      <a:pt x="105" y="0"/>
                      <a:pt x="93" y="9"/>
                    </a:cubicBezTo>
                    <a:cubicBezTo>
                      <a:pt x="63" y="35"/>
                      <a:pt x="35" y="63"/>
                      <a:pt x="10" y="95"/>
                    </a:cubicBezTo>
                    <a:cubicBezTo>
                      <a:pt x="0" y="106"/>
                      <a:pt x="17" y="124"/>
                      <a:pt x="27" y="112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3" name="Freeform 146">
                <a:extLst>
                  <a:ext uri="{FF2B5EF4-FFF2-40B4-BE49-F238E27FC236}">
                    <a16:creationId xmlns:a16="http://schemas.microsoft.com/office/drawing/2014/main" id="{7F85BDE1-D122-4FAB-9DC5-BB620E798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1150" y="1535113"/>
                <a:ext cx="163512" cy="182563"/>
              </a:xfrm>
              <a:custGeom>
                <a:avLst/>
                <a:gdLst>
                  <a:gd name="T0" fmla="*/ 30 w 132"/>
                  <a:gd name="T1" fmla="*/ 135 h 148"/>
                  <a:gd name="T2" fmla="*/ 121 w 132"/>
                  <a:gd name="T3" fmla="*/ 28 h 148"/>
                  <a:gd name="T4" fmla="*/ 104 w 132"/>
                  <a:gd name="T5" fmla="*/ 11 h 148"/>
                  <a:gd name="T6" fmla="*/ 9 w 132"/>
                  <a:gd name="T7" fmla="*/ 123 h 148"/>
                  <a:gd name="T8" fmla="*/ 30 w 132"/>
                  <a:gd name="T9" fmla="*/ 1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48">
                    <a:moveTo>
                      <a:pt x="30" y="135"/>
                    </a:moveTo>
                    <a:cubicBezTo>
                      <a:pt x="58" y="97"/>
                      <a:pt x="88" y="62"/>
                      <a:pt x="121" y="28"/>
                    </a:cubicBezTo>
                    <a:cubicBezTo>
                      <a:pt x="132" y="17"/>
                      <a:pt x="115" y="0"/>
                      <a:pt x="104" y="11"/>
                    </a:cubicBezTo>
                    <a:cubicBezTo>
                      <a:pt x="70" y="46"/>
                      <a:pt x="38" y="84"/>
                      <a:pt x="9" y="123"/>
                    </a:cubicBezTo>
                    <a:cubicBezTo>
                      <a:pt x="0" y="136"/>
                      <a:pt x="21" y="148"/>
                      <a:pt x="30" y="135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4" name="Freeform 147">
                <a:extLst>
                  <a:ext uri="{FF2B5EF4-FFF2-40B4-BE49-F238E27FC236}">
                    <a16:creationId xmlns:a16="http://schemas.microsoft.com/office/drawing/2014/main" id="{CAD75837-0462-4C73-A5F3-ECC4E6407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1950" y="1652588"/>
                <a:ext cx="180975" cy="192088"/>
              </a:xfrm>
              <a:custGeom>
                <a:avLst/>
                <a:gdLst>
                  <a:gd name="T0" fmla="*/ 27 w 146"/>
                  <a:gd name="T1" fmla="*/ 141 h 155"/>
                  <a:gd name="T2" fmla="*/ 133 w 146"/>
                  <a:gd name="T3" fmla="*/ 29 h 155"/>
                  <a:gd name="T4" fmla="*/ 121 w 146"/>
                  <a:gd name="T5" fmla="*/ 8 h 155"/>
                  <a:gd name="T6" fmla="*/ 7 w 146"/>
                  <a:gd name="T7" fmla="*/ 129 h 155"/>
                  <a:gd name="T8" fmla="*/ 27 w 146"/>
                  <a:gd name="T9" fmla="*/ 14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55">
                    <a:moveTo>
                      <a:pt x="27" y="141"/>
                    </a:moveTo>
                    <a:cubicBezTo>
                      <a:pt x="52" y="95"/>
                      <a:pt x="88" y="56"/>
                      <a:pt x="133" y="29"/>
                    </a:cubicBezTo>
                    <a:cubicBezTo>
                      <a:pt x="146" y="21"/>
                      <a:pt x="134" y="0"/>
                      <a:pt x="121" y="8"/>
                    </a:cubicBezTo>
                    <a:cubicBezTo>
                      <a:pt x="73" y="37"/>
                      <a:pt x="33" y="79"/>
                      <a:pt x="7" y="129"/>
                    </a:cubicBezTo>
                    <a:cubicBezTo>
                      <a:pt x="0" y="143"/>
                      <a:pt x="20" y="155"/>
                      <a:pt x="27" y="14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5" name="Freeform 148">
                <a:extLst>
                  <a:ext uri="{FF2B5EF4-FFF2-40B4-BE49-F238E27FC236}">
                    <a16:creationId xmlns:a16="http://schemas.microsoft.com/office/drawing/2014/main" id="{5A6AE0B9-9299-49F8-9051-791E4E358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3388" y="1825625"/>
                <a:ext cx="119062" cy="136525"/>
              </a:xfrm>
              <a:custGeom>
                <a:avLst/>
                <a:gdLst>
                  <a:gd name="T0" fmla="*/ 29 w 97"/>
                  <a:gd name="T1" fmla="*/ 97 h 110"/>
                  <a:gd name="T2" fmla="*/ 86 w 97"/>
                  <a:gd name="T3" fmla="*/ 28 h 110"/>
                  <a:gd name="T4" fmla="*/ 69 w 97"/>
                  <a:gd name="T5" fmla="*/ 11 h 110"/>
                  <a:gd name="T6" fmla="*/ 8 w 97"/>
                  <a:gd name="T7" fmla="*/ 85 h 110"/>
                  <a:gd name="T8" fmla="*/ 29 w 97"/>
                  <a:gd name="T9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10">
                    <a:moveTo>
                      <a:pt x="29" y="97"/>
                    </a:moveTo>
                    <a:cubicBezTo>
                      <a:pt x="46" y="72"/>
                      <a:pt x="65" y="49"/>
                      <a:pt x="86" y="28"/>
                    </a:cubicBezTo>
                    <a:cubicBezTo>
                      <a:pt x="97" y="17"/>
                      <a:pt x="80" y="0"/>
                      <a:pt x="69" y="11"/>
                    </a:cubicBezTo>
                    <a:cubicBezTo>
                      <a:pt x="46" y="34"/>
                      <a:pt x="26" y="59"/>
                      <a:pt x="8" y="85"/>
                    </a:cubicBezTo>
                    <a:cubicBezTo>
                      <a:pt x="0" y="98"/>
                      <a:pt x="20" y="110"/>
                      <a:pt x="29" y="97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6" name="Freeform 149">
                <a:extLst>
                  <a:ext uri="{FF2B5EF4-FFF2-40B4-BE49-F238E27FC236}">
                    <a16:creationId xmlns:a16="http://schemas.microsoft.com/office/drawing/2014/main" id="{37CA5890-44D1-4578-B3C5-0B30B1A3C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838" y="1978025"/>
                <a:ext cx="52387" cy="57150"/>
              </a:xfrm>
              <a:custGeom>
                <a:avLst/>
                <a:gdLst>
                  <a:gd name="T0" fmla="*/ 25 w 42"/>
                  <a:gd name="T1" fmla="*/ 38 h 46"/>
                  <a:gd name="T2" fmla="*/ 38 w 42"/>
                  <a:gd name="T3" fmla="*/ 20 h 46"/>
                  <a:gd name="T4" fmla="*/ 34 w 42"/>
                  <a:gd name="T5" fmla="*/ 3 h 46"/>
                  <a:gd name="T6" fmla="*/ 17 w 42"/>
                  <a:gd name="T7" fmla="*/ 8 h 46"/>
                  <a:gd name="T8" fmla="*/ 4 w 42"/>
                  <a:gd name="T9" fmla="*/ 26 h 46"/>
                  <a:gd name="T10" fmla="*/ 8 w 42"/>
                  <a:gd name="T11" fmla="*/ 43 h 46"/>
                  <a:gd name="T12" fmla="*/ 25 w 42"/>
                  <a:gd name="T13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6">
                    <a:moveTo>
                      <a:pt x="25" y="38"/>
                    </a:moveTo>
                    <a:cubicBezTo>
                      <a:pt x="29" y="32"/>
                      <a:pt x="34" y="26"/>
                      <a:pt x="38" y="20"/>
                    </a:cubicBezTo>
                    <a:cubicBezTo>
                      <a:pt x="42" y="15"/>
                      <a:pt x="39" y="6"/>
                      <a:pt x="34" y="3"/>
                    </a:cubicBezTo>
                    <a:cubicBezTo>
                      <a:pt x="28" y="0"/>
                      <a:pt x="21" y="2"/>
                      <a:pt x="17" y="8"/>
                    </a:cubicBezTo>
                    <a:cubicBezTo>
                      <a:pt x="13" y="14"/>
                      <a:pt x="9" y="20"/>
                      <a:pt x="4" y="26"/>
                    </a:cubicBezTo>
                    <a:cubicBezTo>
                      <a:pt x="0" y="31"/>
                      <a:pt x="3" y="40"/>
                      <a:pt x="8" y="43"/>
                    </a:cubicBezTo>
                    <a:cubicBezTo>
                      <a:pt x="15" y="46"/>
                      <a:pt x="21" y="44"/>
                      <a:pt x="25" y="38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7" name="Freeform 150">
                <a:extLst>
                  <a:ext uri="{FF2B5EF4-FFF2-40B4-BE49-F238E27FC236}">
                    <a16:creationId xmlns:a16="http://schemas.microsoft.com/office/drawing/2014/main" id="{15915FFA-F068-4BE8-B2E0-754AF00C9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8000" y="896938"/>
                <a:ext cx="407987" cy="244475"/>
              </a:xfrm>
              <a:custGeom>
                <a:avLst/>
                <a:gdLst>
                  <a:gd name="T0" fmla="*/ 13 w 330"/>
                  <a:gd name="T1" fmla="*/ 181 h 198"/>
                  <a:gd name="T2" fmla="*/ 106 w 330"/>
                  <a:gd name="T3" fmla="*/ 165 h 198"/>
                  <a:gd name="T4" fmla="*/ 138 w 330"/>
                  <a:gd name="T5" fmla="*/ 128 h 198"/>
                  <a:gd name="T6" fmla="*/ 170 w 330"/>
                  <a:gd name="T7" fmla="*/ 97 h 198"/>
                  <a:gd name="T8" fmla="*/ 222 w 330"/>
                  <a:gd name="T9" fmla="*/ 102 h 198"/>
                  <a:gd name="T10" fmla="*/ 269 w 330"/>
                  <a:gd name="T11" fmla="*/ 92 h 198"/>
                  <a:gd name="T12" fmla="*/ 295 w 330"/>
                  <a:gd name="T13" fmla="*/ 59 h 198"/>
                  <a:gd name="T14" fmla="*/ 317 w 330"/>
                  <a:gd name="T15" fmla="*/ 28 h 198"/>
                  <a:gd name="T16" fmla="*/ 305 w 330"/>
                  <a:gd name="T17" fmla="*/ 8 h 198"/>
                  <a:gd name="T18" fmla="*/ 280 w 330"/>
                  <a:gd name="T19" fmla="*/ 35 h 198"/>
                  <a:gd name="T20" fmla="*/ 261 w 330"/>
                  <a:gd name="T21" fmla="*/ 67 h 198"/>
                  <a:gd name="T22" fmla="*/ 169 w 330"/>
                  <a:gd name="T23" fmla="*/ 73 h 198"/>
                  <a:gd name="T24" fmla="*/ 106 w 330"/>
                  <a:gd name="T25" fmla="*/ 130 h 198"/>
                  <a:gd name="T26" fmla="*/ 25 w 330"/>
                  <a:gd name="T27" fmla="*/ 160 h 198"/>
                  <a:gd name="T28" fmla="*/ 13 w 330"/>
                  <a:gd name="T29" fmla="*/ 18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0" h="198">
                    <a:moveTo>
                      <a:pt x="13" y="181"/>
                    </a:moveTo>
                    <a:cubicBezTo>
                      <a:pt x="44" y="198"/>
                      <a:pt x="80" y="187"/>
                      <a:pt x="106" y="165"/>
                    </a:cubicBezTo>
                    <a:cubicBezTo>
                      <a:pt x="119" y="154"/>
                      <a:pt x="128" y="141"/>
                      <a:pt x="138" y="128"/>
                    </a:cubicBezTo>
                    <a:cubicBezTo>
                      <a:pt x="146" y="116"/>
                      <a:pt x="155" y="102"/>
                      <a:pt x="170" y="97"/>
                    </a:cubicBezTo>
                    <a:cubicBezTo>
                      <a:pt x="186" y="91"/>
                      <a:pt x="206" y="100"/>
                      <a:pt x="222" y="102"/>
                    </a:cubicBezTo>
                    <a:cubicBezTo>
                      <a:pt x="238" y="103"/>
                      <a:pt x="256" y="101"/>
                      <a:pt x="269" y="92"/>
                    </a:cubicBezTo>
                    <a:cubicBezTo>
                      <a:pt x="281" y="83"/>
                      <a:pt x="288" y="71"/>
                      <a:pt x="295" y="59"/>
                    </a:cubicBezTo>
                    <a:cubicBezTo>
                      <a:pt x="300" y="47"/>
                      <a:pt x="305" y="35"/>
                      <a:pt x="317" y="28"/>
                    </a:cubicBezTo>
                    <a:cubicBezTo>
                      <a:pt x="330" y="21"/>
                      <a:pt x="318" y="0"/>
                      <a:pt x="305" y="8"/>
                    </a:cubicBezTo>
                    <a:cubicBezTo>
                      <a:pt x="293" y="14"/>
                      <a:pt x="286" y="24"/>
                      <a:pt x="280" y="35"/>
                    </a:cubicBezTo>
                    <a:cubicBezTo>
                      <a:pt x="274" y="46"/>
                      <a:pt x="269" y="59"/>
                      <a:pt x="261" y="67"/>
                    </a:cubicBezTo>
                    <a:cubicBezTo>
                      <a:pt x="236" y="92"/>
                      <a:pt x="197" y="67"/>
                      <a:pt x="169" y="73"/>
                    </a:cubicBezTo>
                    <a:cubicBezTo>
                      <a:pt x="138" y="79"/>
                      <a:pt x="124" y="108"/>
                      <a:pt x="106" y="130"/>
                    </a:cubicBezTo>
                    <a:cubicBezTo>
                      <a:pt x="88" y="153"/>
                      <a:pt x="56" y="176"/>
                      <a:pt x="25" y="160"/>
                    </a:cubicBezTo>
                    <a:cubicBezTo>
                      <a:pt x="12" y="153"/>
                      <a:pt x="0" y="173"/>
                      <a:pt x="13" y="181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238" name="Freeform 151">
                <a:extLst>
                  <a:ext uri="{FF2B5EF4-FFF2-40B4-BE49-F238E27FC236}">
                    <a16:creationId xmlns:a16="http://schemas.microsoft.com/office/drawing/2014/main" id="{EF25392C-C1B0-4496-97F7-DBA8C4602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25" y="1089025"/>
                <a:ext cx="303212" cy="158750"/>
              </a:xfrm>
              <a:custGeom>
                <a:avLst/>
                <a:gdLst>
                  <a:gd name="T0" fmla="*/ 14 w 245"/>
                  <a:gd name="T1" fmla="*/ 110 h 128"/>
                  <a:gd name="T2" fmla="*/ 90 w 245"/>
                  <a:gd name="T3" fmla="*/ 119 h 128"/>
                  <a:gd name="T4" fmla="*/ 130 w 245"/>
                  <a:gd name="T5" fmla="*/ 68 h 128"/>
                  <a:gd name="T6" fmla="*/ 148 w 245"/>
                  <a:gd name="T7" fmla="*/ 45 h 128"/>
                  <a:gd name="T8" fmla="*/ 182 w 245"/>
                  <a:gd name="T9" fmla="*/ 53 h 128"/>
                  <a:gd name="T10" fmla="*/ 238 w 245"/>
                  <a:gd name="T11" fmla="*/ 26 h 128"/>
                  <a:gd name="T12" fmla="*/ 217 w 245"/>
                  <a:gd name="T13" fmla="*/ 14 h 128"/>
                  <a:gd name="T14" fmla="*/ 196 w 245"/>
                  <a:gd name="T15" fmla="*/ 30 h 128"/>
                  <a:gd name="T16" fmla="*/ 167 w 245"/>
                  <a:gd name="T17" fmla="*/ 23 h 128"/>
                  <a:gd name="T18" fmla="*/ 116 w 245"/>
                  <a:gd name="T19" fmla="*/ 43 h 128"/>
                  <a:gd name="T20" fmla="*/ 87 w 245"/>
                  <a:gd name="T21" fmla="*/ 93 h 128"/>
                  <a:gd name="T22" fmla="*/ 21 w 245"/>
                  <a:gd name="T23" fmla="*/ 87 h 128"/>
                  <a:gd name="T24" fmla="*/ 14 w 245"/>
                  <a:gd name="T25" fmla="*/ 11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5" h="128">
                    <a:moveTo>
                      <a:pt x="14" y="110"/>
                    </a:moveTo>
                    <a:cubicBezTo>
                      <a:pt x="38" y="119"/>
                      <a:pt x="65" y="128"/>
                      <a:pt x="90" y="119"/>
                    </a:cubicBezTo>
                    <a:cubicBezTo>
                      <a:pt x="114" y="110"/>
                      <a:pt x="122" y="89"/>
                      <a:pt x="130" y="68"/>
                    </a:cubicBezTo>
                    <a:cubicBezTo>
                      <a:pt x="133" y="59"/>
                      <a:pt x="139" y="48"/>
                      <a:pt x="148" y="45"/>
                    </a:cubicBezTo>
                    <a:cubicBezTo>
                      <a:pt x="159" y="41"/>
                      <a:pt x="172" y="51"/>
                      <a:pt x="182" y="53"/>
                    </a:cubicBezTo>
                    <a:cubicBezTo>
                      <a:pt x="205" y="57"/>
                      <a:pt x="227" y="46"/>
                      <a:pt x="238" y="26"/>
                    </a:cubicBezTo>
                    <a:cubicBezTo>
                      <a:pt x="245" y="12"/>
                      <a:pt x="224" y="0"/>
                      <a:pt x="217" y="14"/>
                    </a:cubicBezTo>
                    <a:cubicBezTo>
                      <a:pt x="213" y="22"/>
                      <a:pt x="206" y="28"/>
                      <a:pt x="196" y="30"/>
                    </a:cubicBezTo>
                    <a:cubicBezTo>
                      <a:pt x="186" y="31"/>
                      <a:pt x="177" y="26"/>
                      <a:pt x="167" y="23"/>
                    </a:cubicBezTo>
                    <a:cubicBezTo>
                      <a:pt x="146" y="16"/>
                      <a:pt x="128" y="24"/>
                      <a:pt x="116" y="43"/>
                    </a:cubicBezTo>
                    <a:cubicBezTo>
                      <a:pt x="106" y="58"/>
                      <a:pt x="104" y="83"/>
                      <a:pt x="87" y="93"/>
                    </a:cubicBezTo>
                    <a:cubicBezTo>
                      <a:pt x="67" y="106"/>
                      <a:pt x="41" y="95"/>
                      <a:pt x="21" y="87"/>
                    </a:cubicBezTo>
                    <a:cubicBezTo>
                      <a:pt x="6" y="81"/>
                      <a:pt x="0" y="104"/>
                      <a:pt x="14" y="110"/>
                    </a:cubicBezTo>
                    <a:close/>
                  </a:path>
                </a:pathLst>
              </a:custGeom>
              <a:solidFill>
                <a:srgbClr val="3E3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grpSp>
        <p:nvGrpSpPr>
          <p:cNvPr id="239" name="组合 238">
            <a:extLst>
              <a:ext uri="{FF2B5EF4-FFF2-40B4-BE49-F238E27FC236}">
                <a16:creationId xmlns:a16="http://schemas.microsoft.com/office/drawing/2014/main" id="{B72466D5-849C-4BA5-8110-7849371B57C5}"/>
              </a:ext>
            </a:extLst>
          </p:cNvPr>
          <p:cNvGrpSpPr/>
          <p:nvPr/>
        </p:nvGrpSpPr>
        <p:grpSpPr>
          <a:xfrm>
            <a:off x="7595692" y="4730548"/>
            <a:ext cx="1242226" cy="1207353"/>
            <a:chOff x="7926388" y="2433638"/>
            <a:chExt cx="1639887" cy="1593850"/>
          </a:xfrm>
        </p:grpSpPr>
        <p:sp>
          <p:nvSpPr>
            <p:cNvPr id="240" name="Freeform 83">
              <a:extLst>
                <a:ext uri="{FF2B5EF4-FFF2-40B4-BE49-F238E27FC236}">
                  <a16:creationId xmlns:a16="http://schemas.microsoft.com/office/drawing/2014/main" id="{FFD72D09-B0A0-4058-928D-E7CB4C7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2433638"/>
              <a:ext cx="1639887" cy="1593850"/>
            </a:xfrm>
            <a:custGeom>
              <a:avLst/>
              <a:gdLst>
                <a:gd name="T0" fmla="*/ 1284 w 1326"/>
                <a:gd name="T1" fmla="*/ 466 h 1287"/>
                <a:gd name="T2" fmla="*/ 1168 w 1326"/>
                <a:gd name="T3" fmla="*/ 236 h 1287"/>
                <a:gd name="T4" fmla="*/ 1145 w 1326"/>
                <a:gd name="T5" fmla="*/ 211 h 1287"/>
                <a:gd name="T6" fmla="*/ 1048 w 1326"/>
                <a:gd name="T7" fmla="*/ 92 h 1287"/>
                <a:gd name="T8" fmla="*/ 812 w 1326"/>
                <a:gd name="T9" fmla="*/ 4 h 1287"/>
                <a:gd name="T10" fmla="*/ 554 w 1326"/>
                <a:gd name="T11" fmla="*/ 51 h 1287"/>
                <a:gd name="T12" fmla="*/ 338 w 1326"/>
                <a:gd name="T13" fmla="*/ 162 h 1287"/>
                <a:gd name="T14" fmla="*/ 38 w 1326"/>
                <a:gd name="T15" fmla="*/ 533 h 1287"/>
                <a:gd name="T16" fmla="*/ 150 w 1326"/>
                <a:gd name="T17" fmla="*/ 985 h 1287"/>
                <a:gd name="T18" fmla="*/ 186 w 1326"/>
                <a:gd name="T19" fmla="*/ 1024 h 1287"/>
                <a:gd name="T20" fmla="*/ 259 w 1326"/>
                <a:gd name="T21" fmla="*/ 1113 h 1287"/>
                <a:gd name="T22" fmla="*/ 269 w 1326"/>
                <a:gd name="T23" fmla="*/ 1120 h 1287"/>
                <a:gd name="T24" fmla="*/ 359 w 1326"/>
                <a:gd name="T25" fmla="*/ 1195 h 1287"/>
                <a:gd name="T26" fmla="*/ 856 w 1326"/>
                <a:gd name="T27" fmla="*/ 1223 h 1287"/>
                <a:gd name="T28" fmla="*/ 921 w 1326"/>
                <a:gd name="T29" fmla="*/ 1197 h 1287"/>
                <a:gd name="T30" fmla="*/ 1059 w 1326"/>
                <a:gd name="T31" fmla="*/ 1149 h 1287"/>
                <a:gd name="T32" fmla="*/ 1228 w 1326"/>
                <a:gd name="T33" fmla="*/ 968 h 1287"/>
                <a:gd name="T34" fmla="*/ 1321 w 1326"/>
                <a:gd name="T35" fmla="*/ 723 h 1287"/>
                <a:gd name="T36" fmla="*/ 1284 w 1326"/>
                <a:gd name="T37" fmla="*/ 466 h 1287"/>
                <a:gd name="T38" fmla="*/ 151 w 1326"/>
                <a:gd name="T39" fmla="*/ 696 h 1287"/>
                <a:gd name="T40" fmla="*/ 151 w 1326"/>
                <a:gd name="T41" fmla="*/ 696 h 1287"/>
                <a:gd name="T42" fmla="*/ 162 w 1326"/>
                <a:gd name="T43" fmla="*/ 656 h 1287"/>
                <a:gd name="T44" fmla="*/ 159 w 1326"/>
                <a:gd name="T45" fmla="*/ 679 h 1287"/>
                <a:gd name="T46" fmla="*/ 154 w 1326"/>
                <a:gd name="T47" fmla="*/ 711 h 1287"/>
                <a:gd name="T48" fmla="*/ 154 w 1326"/>
                <a:gd name="T49" fmla="*/ 711 h 1287"/>
                <a:gd name="T50" fmla="*/ 151 w 1326"/>
                <a:gd name="T51" fmla="*/ 698 h 1287"/>
                <a:gd name="T52" fmla="*/ 151 w 1326"/>
                <a:gd name="T53" fmla="*/ 697 h 1287"/>
                <a:gd name="T54" fmla="*/ 149 w 1326"/>
                <a:gd name="T55" fmla="*/ 672 h 1287"/>
                <a:gd name="T56" fmla="*/ 149 w 1326"/>
                <a:gd name="T57" fmla="*/ 627 h 1287"/>
                <a:gd name="T58" fmla="*/ 151 w 1326"/>
                <a:gd name="T59" fmla="*/ 601 h 1287"/>
                <a:gd name="T60" fmla="*/ 151 w 1326"/>
                <a:gd name="T61" fmla="*/ 596 h 1287"/>
                <a:gd name="T62" fmla="*/ 153 w 1326"/>
                <a:gd name="T63" fmla="*/ 585 h 1287"/>
                <a:gd name="T64" fmla="*/ 164 w 1326"/>
                <a:gd name="T65" fmla="*/ 541 h 1287"/>
                <a:gd name="T66" fmla="*/ 171 w 1326"/>
                <a:gd name="T67" fmla="*/ 520 h 1287"/>
                <a:gd name="T68" fmla="*/ 174 w 1326"/>
                <a:gd name="T69" fmla="*/ 513 h 1287"/>
                <a:gd name="T70" fmla="*/ 178 w 1326"/>
                <a:gd name="T71" fmla="*/ 505 h 1287"/>
                <a:gd name="T72" fmla="*/ 201 w 1326"/>
                <a:gd name="T73" fmla="*/ 464 h 1287"/>
                <a:gd name="T74" fmla="*/ 225 w 1326"/>
                <a:gd name="T75" fmla="*/ 430 h 1287"/>
                <a:gd name="T76" fmla="*/ 390 w 1326"/>
                <a:gd name="T77" fmla="*/ 276 h 1287"/>
                <a:gd name="T78" fmla="*/ 162 w 1326"/>
                <a:gd name="T79" fmla="*/ 656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6" h="1287">
                  <a:moveTo>
                    <a:pt x="1284" y="466"/>
                  </a:moveTo>
                  <a:cubicBezTo>
                    <a:pt x="1260" y="382"/>
                    <a:pt x="1224" y="303"/>
                    <a:pt x="1168" y="236"/>
                  </a:cubicBezTo>
                  <a:cubicBezTo>
                    <a:pt x="1160" y="227"/>
                    <a:pt x="1153" y="219"/>
                    <a:pt x="1145" y="211"/>
                  </a:cubicBezTo>
                  <a:cubicBezTo>
                    <a:pt x="1118" y="167"/>
                    <a:pt x="1087" y="125"/>
                    <a:pt x="1048" y="92"/>
                  </a:cubicBezTo>
                  <a:cubicBezTo>
                    <a:pt x="981" y="37"/>
                    <a:pt x="898" y="9"/>
                    <a:pt x="812" y="4"/>
                  </a:cubicBezTo>
                  <a:cubicBezTo>
                    <a:pt x="724" y="0"/>
                    <a:pt x="636" y="21"/>
                    <a:pt x="554" y="51"/>
                  </a:cubicBezTo>
                  <a:cubicBezTo>
                    <a:pt x="478" y="80"/>
                    <a:pt x="405" y="116"/>
                    <a:pt x="338" y="162"/>
                  </a:cubicBezTo>
                  <a:cubicBezTo>
                    <a:pt x="208" y="251"/>
                    <a:pt x="76" y="374"/>
                    <a:pt x="38" y="533"/>
                  </a:cubicBezTo>
                  <a:cubicBezTo>
                    <a:pt x="0" y="693"/>
                    <a:pt x="47" y="860"/>
                    <a:pt x="150" y="985"/>
                  </a:cubicBezTo>
                  <a:cubicBezTo>
                    <a:pt x="162" y="999"/>
                    <a:pt x="173" y="1011"/>
                    <a:pt x="186" y="1024"/>
                  </a:cubicBezTo>
                  <a:cubicBezTo>
                    <a:pt x="203" y="1058"/>
                    <a:pt x="228" y="1088"/>
                    <a:pt x="259" y="1113"/>
                  </a:cubicBezTo>
                  <a:cubicBezTo>
                    <a:pt x="262" y="1115"/>
                    <a:pt x="266" y="1118"/>
                    <a:pt x="269" y="1120"/>
                  </a:cubicBezTo>
                  <a:cubicBezTo>
                    <a:pt x="295" y="1149"/>
                    <a:pt x="325" y="1174"/>
                    <a:pt x="359" y="1195"/>
                  </a:cubicBezTo>
                  <a:cubicBezTo>
                    <a:pt x="508" y="1287"/>
                    <a:pt x="696" y="1280"/>
                    <a:pt x="856" y="1223"/>
                  </a:cubicBezTo>
                  <a:cubicBezTo>
                    <a:pt x="878" y="1216"/>
                    <a:pt x="899" y="1207"/>
                    <a:pt x="921" y="1197"/>
                  </a:cubicBezTo>
                  <a:cubicBezTo>
                    <a:pt x="969" y="1187"/>
                    <a:pt x="1016" y="1173"/>
                    <a:pt x="1059" y="1149"/>
                  </a:cubicBezTo>
                  <a:cubicBezTo>
                    <a:pt x="1134" y="1108"/>
                    <a:pt x="1183" y="1037"/>
                    <a:pt x="1228" y="968"/>
                  </a:cubicBezTo>
                  <a:cubicBezTo>
                    <a:pt x="1278" y="892"/>
                    <a:pt x="1316" y="815"/>
                    <a:pt x="1321" y="723"/>
                  </a:cubicBezTo>
                  <a:cubicBezTo>
                    <a:pt x="1326" y="637"/>
                    <a:pt x="1307" y="548"/>
                    <a:pt x="1284" y="466"/>
                  </a:cubicBezTo>
                  <a:close/>
                  <a:moveTo>
                    <a:pt x="151" y="696"/>
                  </a:moveTo>
                  <a:cubicBezTo>
                    <a:pt x="151" y="693"/>
                    <a:pt x="151" y="694"/>
                    <a:pt x="151" y="696"/>
                  </a:cubicBezTo>
                  <a:close/>
                  <a:moveTo>
                    <a:pt x="162" y="656"/>
                  </a:moveTo>
                  <a:cubicBezTo>
                    <a:pt x="161" y="664"/>
                    <a:pt x="160" y="671"/>
                    <a:pt x="159" y="679"/>
                  </a:cubicBezTo>
                  <a:cubicBezTo>
                    <a:pt x="157" y="689"/>
                    <a:pt x="155" y="700"/>
                    <a:pt x="154" y="711"/>
                  </a:cubicBezTo>
                  <a:cubicBezTo>
                    <a:pt x="154" y="711"/>
                    <a:pt x="154" y="711"/>
                    <a:pt x="154" y="711"/>
                  </a:cubicBezTo>
                  <a:cubicBezTo>
                    <a:pt x="153" y="706"/>
                    <a:pt x="152" y="702"/>
                    <a:pt x="151" y="698"/>
                  </a:cubicBezTo>
                  <a:cubicBezTo>
                    <a:pt x="151" y="698"/>
                    <a:pt x="151" y="698"/>
                    <a:pt x="151" y="697"/>
                  </a:cubicBezTo>
                  <a:cubicBezTo>
                    <a:pt x="150" y="689"/>
                    <a:pt x="150" y="681"/>
                    <a:pt x="149" y="672"/>
                  </a:cubicBezTo>
                  <a:cubicBezTo>
                    <a:pt x="148" y="657"/>
                    <a:pt x="148" y="642"/>
                    <a:pt x="149" y="627"/>
                  </a:cubicBezTo>
                  <a:cubicBezTo>
                    <a:pt x="149" y="618"/>
                    <a:pt x="150" y="609"/>
                    <a:pt x="151" y="601"/>
                  </a:cubicBezTo>
                  <a:cubicBezTo>
                    <a:pt x="151" y="601"/>
                    <a:pt x="151" y="598"/>
                    <a:pt x="151" y="596"/>
                  </a:cubicBezTo>
                  <a:cubicBezTo>
                    <a:pt x="152" y="593"/>
                    <a:pt x="153" y="585"/>
                    <a:pt x="153" y="585"/>
                  </a:cubicBezTo>
                  <a:cubicBezTo>
                    <a:pt x="156" y="571"/>
                    <a:pt x="160" y="556"/>
                    <a:pt x="164" y="541"/>
                  </a:cubicBezTo>
                  <a:cubicBezTo>
                    <a:pt x="166" y="534"/>
                    <a:pt x="169" y="527"/>
                    <a:pt x="171" y="520"/>
                  </a:cubicBezTo>
                  <a:cubicBezTo>
                    <a:pt x="172" y="518"/>
                    <a:pt x="173" y="516"/>
                    <a:pt x="174" y="513"/>
                  </a:cubicBezTo>
                  <a:cubicBezTo>
                    <a:pt x="174" y="512"/>
                    <a:pt x="177" y="507"/>
                    <a:pt x="178" y="505"/>
                  </a:cubicBezTo>
                  <a:cubicBezTo>
                    <a:pt x="185" y="491"/>
                    <a:pt x="192" y="477"/>
                    <a:pt x="201" y="464"/>
                  </a:cubicBezTo>
                  <a:cubicBezTo>
                    <a:pt x="209" y="451"/>
                    <a:pt x="219" y="436"/>
                    <a:pt x="225" y="430"/>
                  </a:cubicBezTo>
                  <a:cubicBezTo>
                    <a:pt x="275" y="369"/>
                    <a:pt x="329" y="319"/>
                    <a:pt x="390" y="276"/>
                  </a:cubicBezTo>
                  <a:cubicBezTo>
                    <a:pt x="274" y="370"/>
                    <a:pt x="187" y="508"/>
                    <a:pt x="162" y="656"/>
                  </a:cubicBezTo>
                  <a:close/>
                </a:path>
              </a:pathLst>
            </a:custGeom>
            <a:solidFill>
              <a:srgbClr val="FF7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1" name="Freeform 84">
              <a:extLst>
                <a:ext uri="{FF2B5EF4-FFF2-40B4-BE49-F238E27FC236}">
                  <a16:creationId xmlns:a16="http://schemas.microsoft.com/office/drawing/2014/main" id="{5121B8FA-0464-4310-926C-A7C5CDF9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462213"/>
              <a:ext cx="1597025" cy="1538288"/>
            </a:xfrm>
            <a:custGeom>
              <a:avLst/>
              <a:gdLst>
                <a:gd name="T0" fmla="*/ 726 w 1292"/>
                <a:gd name="T1" fmla="*/ 1197 h 1242"/>
                <a:gd name="T2" fmla="*/ 362 w 1292"/>
                <a:gd name="T3" fmla="*/ 1165 h 1242"/>
                <a:gd name="T4" fmla="*/ 103 w 1292"/>
                <a:gd name="T5" fmla="*/ 920 h 1242"/>
                <a:gd name="T6" fmla="*/ 35 w 1292"/>
                <a:gd name="T7" fmla="*/ 517 h 1242"/>
                <a:gd name="T8" fmla="*/ 241 w 1292"/>
                <a:gd name="T9" fmla="*/ 182 h 1242"/>
                <a:gd name="T10" fmla="*/ 417 w 1292"/>
                <a:gd name="T11" fmla="*/ 77 h 1242"/>
                <a:gd name="T12" fmla="*/ 616 w 1292"/>
                <a:gd name="T13" fmla="*/ 29 h 1242"/>
                <a:gd name="T14" fmla="*/ 984 w 1292"/>
                <a:gd name="T15" fmla="*/ 80 h 1242"/>
                <a:gd name="T16" fmla="*/ 1221 w 1292"/>
                <a:gd name="T17" fmla="*/ 326 h 1242"/>
                <a:gd name="T18" fmla="*/ 1264 w 1292"/>
                <a:gd name="T19" fmla="*/ 518 h 1242"/>
                <a:gd name="T20" fmla="*/ 1262 w 1292"/>
                <a:gd name="T21" fmla="*/ 697 h 1242"/>
                <a:gd name="T22" fmla="*/ 1135 w 1292"/>
                <a:gd name="T23" fmla="*/ 986 h 1242"/>
                <a:gd name="T24" fmla="*/ 830 w 1292"/>
                <a:gd name="T25" fmla="*/ 1170 h 1242"/>
                <a:gd name="T26" fmla="*/ 726 w 1292"/>
                <a:gd name="T27" fmla="*/ 1197 h 1242"/>
                <a:gd name="T28" fmla="*/ 732 w 1292"/>
                <a:gd name="T29" fmla="*/ 1220 h 1242"/>
                <a:gd name="T30" fmla="*/ 1096 w 1292"/>
                <a:gd name="T31" fmla="*/ 1057 h 1242"/>
                <a:gd name="T32" fmla="*/ 1270 w 1292"/>
                <a:gd name="T33" fmla="*/ 779 h 1242"/>
                <a:gd name="T34" fmla="*/ 1292 w 1292"/>
                <a:gd name="T35" fmla="*/ 603 h 1242"/>
                <a:gd name="T36" fmla="*/ 1271 w 1292"/>
                <a:gd name="T37" fmla="*/ 406 h 1242"/>
                <a:gd name="T38" fmla="*/ 1067 w 1292"/>
                <a:gd name="T39" fmla="*/ 99 h 1242"/>
                <a:gd name="T40" fmla="*/ 708 w 1292"/>
                <a:gd name="T41" fmla="*/ 0 h 1242"/>
                <a:gd name="T42" fmla="*/ 305 w 1292"/>
                <a:gd name="T43" fmla="*/ 107 h 1242"/>
                <a:gd name="T44" fmla="*/ 38 w 1292"/>
                <a:gd name="T45" fmla="*/ 420 h 1242"/>
                <a:gd name="T46" fmla="*/ 0 w 1292"/>
                <a:gd name="T47" fmla="*/ 624 h 1242"/>
                <a:gd name="T48" fmla="*/ 42 w 1292"/>
                <a:gd name="T49" fmla="*/ 841 h 1242"/>
                <a:gd name="T50" fmla="*/ 276 w 1292"/>
                <a:gd name="T51" fmla="*/ 1146 h 1242"/>
                <a:gd name="T52" fmla="*/ 635 w 1292"/>
                <a:gd name="T53" fmla="*/ 1233 h 1242"/>
                <a:gd name="T54" fmla="*/ 732 w 1292"/>
                <a:gd name="T55" fmla="*/ 1220 h 1242"/>
                <a:gd name="T56" fmla="*/ 726 w 1292"/>
                <a:gd name="T57" fmla="*/ 119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2" h="1242">
                  <a:moveTo>
                    <a:pt x="726" y="1197"/>
                  </a:moveTo>
                  <a:cubicBezTo>
                    <a:pt x="605" y="1221"/>
                    <a:pt x="476" y="1215"/>
                    <a:pt x="362" y="1165"/>
                  </a:cubicBezTo>
                  <a:cubicBezTo>
                    <a:pt x="250" y="1116"/>
                    <a:pt x="160" y="1028"/>
                    <a:pt x="103" y="920"/>
                  </a:cubicBezTo>
                  <a:cubicBezTo>
                    <a:pt x="38" y="798"/>
                    <a:pt x="7" y="653"/>
                    <a:pt x="35" y="517"/>
                  </a:cubicBezTo>
                  <a:cubicBezTo>
                    <a:pt x="62" y="385"/>
                    <a:pt x="138" y="268"/>
                    <a:pt x="241" y="182"/>
                  </a:cubicBezTo>
                  <a:cubicBezTo>
                    <a:pt x="294" y="138"/>
                    <a:pt x="353" y="103"/>
                    <a:pt x="417" y="77"/>
                  </a:cubicBezTo>
                  <a:cubicBezTo>
                    <a:pt x="480" y="51"/>
                    <a:pt x="548" y="36"/>
                    <a:pt x="616" y="29"/>
                  </a:cubicBezTo>
                  <a:cubicBezTo>
                    <a:pt x="740" y="16"/>
                    <a:pt x="870" y="27"/>
                    <a:pt x="984" y="80"/>
                  </a:cubicBezTo>
                  <a:cubicBezTo>
                    <a:pt x="1091" y="130"/>
                    <a:pt x="1176" y="216"/>
                    <a:pt x="1221" y="326"/>
                  </a:cubicBezTo>
                  <a:cubicBezTo>
                    <a:pt x="1246" y="387"/>
                    <a:pt x="1258" y="453"/>
                    <a:pt x="1264" y="518"/>
                  </a:cubicBezTo>
                  <a:cubicBezTo>
                    <a:pt x="1269" y="578"/>
                    <a:pt x="1269" y="638"/>
                    <a:pt x="1262" y="697"/>
                  </a:cubicBezTo>
                  <a:cubicBezTo>
                    <a:pt x="1248" y="804"/>
                    <a:pt x="1206" y="906"/>
                    <a:pt x="1135" y="986"/>
                  </a:cubicBezTo>
                  <a:cubicBezTo>
                    <a:pt x="1054" y="1077"/>
                    <a:pt x="944" y="1135"/>
                    <a:pt x="830" y="1170"/>
                  </a:cubicBezTo>
                  <a:cubicBezTo>
                    <a:pt x="796" y="1181"/>
                    <a:pt x="761" y="1189"/>
                    <a:pt x="726" y="1197"/>
                  </a:cubicBezTo>
                  <a:cubicBezTo>
                    <a:pt x="711" y="1200"/>
                    <a:pt x="717" y="1223"/>
                    <a:pt x="732" y="1220"/>
                  </a:cubicBezTo>
                  <a:cubicBezTo>
                    <a:pt x="863" y="1192"/>
                    <a:pt x="993" y="1144"/>
                    <a:pt x="1096" y="1057"/>
                  </a:cubicBezTo>
                  <a:cubicBezTo>
                    <a:pt x="1182" y="985"/>
                    <a:pt x="1242" y="887"/>
                    <a:pt x="1270" y="779"/>
                  </a:cubicBezTo>
                  <a:cubicBezTo>
                    <a:pt x="1285" y="721"/>
                    <a:pt x="1292" y="662"/>
                    <a:pt x="1292" y="603"/>
                  </a:cubicBezTo>
                  <a:cubicBezTo>
                    <a:pt x="1292" y="537"/>
                    <a:pt x="1286" y="470"/>
                    <a:pt x="1271" y="406"/>
                  </a:cubicBezTo>
                  <a:cubicBezTo>
                    <a:pt x="1243" y="282"/>
                    <a:pt x="1173" y="171"/>
                    <a:pt x="1067" y="99"/>
                  </a:cubicBezTo>
                  <a:cubicBezTo>
                    <a:pt x="962" y="28"/>
                    <a:pt x="834" y="0"/>
                    <a:pt x="708" y="0"/>
                  </a:cubicBezTo>
                  <a:cubicBezTo>
                    <a:pt x="567" y="0"/>
                    <a:pt x="426" y="32"/>
                    <a:pt x="305" y="107"/>
                  </a:cubicBezTo>
                  <a:cubicBezTo>
                    <a:pt x="186" y="180"/>
                    <a:pt x="90" y="289"/>
                    <a:pt x="38" y="420"/>
                  </a:cubicBezTo>
                  <a:cubicBezTo>
                    <a:pt x="13" y="485"/>
                    <a:pt x="0" y="555"/>
                    <a:pt x="0" y="624"/>
                  </a:cubicBezTo>
                  <a:cubicBezTo>
                    <a:pt x="1" y="698"/>
                    <a:pt x="17" y="772"/>
                    <a:pt x="42" y="841"/>
                  </a:cubicBezTo>
                  <a:cubicBezTo>
                    <a:pt x="87" y="964"/>
                    <a:pt x="165" y="1075"/>
                    <a:pt x="276" y="1146"/>
                  </a:cubicBezTo>
                  <a:cubicBezTo>
                    <a:pt x="382" y="1215"/>
                    <a:pt x="509" y="1242"/>
                    <a:pt x="635" y="1233"/>
                  </a:cubicBezTo>
                  <a:cubicBezTo>
                    <a:pt x="667" y="1231"/>
                    <a:pt x="700" y="1226"/>
                    <a:pt x="732" y="1220"/>
                  </a:cubicBezTo>
                  <a:cubicBezTo>
                    <a:pt x="747" y="1217"/>
                    <a:pt x="741" y="1193"/>
                    <a:pt x="726" y="119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2" name="Freeform 85">
              <a:extLst>
                <a:ext uri="{FF2B5EF4-FFF2-40B4-BE49-F238E27FC236}">
                  <a16:creationId xmlns:a16="http://schemas.microsoft.com/office/drawing/2014/main" id="{7AD6B3E4-CFB0-416A-8911-83A9BB5B0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6413" y="2881313"/>
              <a:ext cx="550862" cy="896938"/>
            </a:xfrm>
            <a:custGeom>
              <a:avLst/>
              <a:gdLst>
                <a:gd name="T0" fmla="*/ 15 w 446"/>
                <a:gd name="T1" fmla="*/ 25 h 724"/>
                <a:gd name="T2" fmla="*/ 199 w 446"/>
                <a:gd name="T3" fmla="*/ 74 h 724"/>
                <a:gd name="T4" fmla="*/ 341 w 446"/>
                <a:gd name="T5" fmla="*/ 201 h 724"/>
                <a:gd name="T6" fmla="*/ 415 w 446"/>
                <a:gd name="T7" fmla="*/ 389 h 724"/>
                <a:gd name="T8" fmla="*/ 393 w 446"/>
                <a:gd name="T9" fmla="*/ 490 h 724"/>
                <a:gd name="T10" fmla="*/ 349 w 446"/>
                <a:gd name="T11" fmla="*/ 569 h 724"/>
                <a:gd name="T12" fmla="*/ 169 w 446"/>
                <a:gd name="T13" fmla="*/ 701 h 724"/>
                <a:gd name="T14" fmla="*/ 165 w 446"/>
                <a:gd name="T15" fmla="*/ 717 h 724"/>
                <a:gd name="T16" fmla="*/ 181 w 446"/>
                <a:gd name="T17" fmla="*/ 721 h 724"/>
                <a:gd name="T18" fmla="*/ 354 w 446"/>
                <a:gd name="T19" fmla="*/ 601 h 724"/>
                <a:gd name="T20" fmla="*/ 407 w 446"/>
                <a:gd name="T21" fmla="*/ 520 h 724"/>
                <a:gd name="T22" fmla="*/ 437 w 446"/>
                <a:gd name="T23" fmla="*/ 420 h 724"/>
                <a:gd name="T24" fmla="*/ 379 w 446"/>
                <a:gd name="T25" fmla="*/ 215 h 724"/>
                <a:gd name="T26" fmla="*/ 236 w 446"/>
                <a:gd name="T27" fmla="*/ 67 h 724"/>
                <a:gd name="T28" fmla="*/ 22 w 446"/>
                <a:gd name="T29" fmla="*/ 2 h 724"/>
                <a:gd name="T30" fmla="*/ 15 w 446"/>
                <a:gd name="T31" fmla="*/ 2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6" h="724">
                  <a:moveTo>
                    <a:pt x="15" y="25"/>
                  </a:moveTo>
                  <a:cubicBezTo>
                    <a:pt x="78" y="36"/>
                    <a:pt x="142" y="47"/>
                    <a:pt x="199" y="74"/>
                  </a:cubicBezTo>
                  <a:cubicBezTo>
                    <a:pt x="259" y="102"/>
                    <a:pt x="304" y="147"/>
                    <a:pt x="341" y="201"/>
                  </a:cubicBezTo>
                  <a:cubicBezTo>
                    <a:pt x="379" y="256"/>
                    <a:pt x="413" y="321"/>
                    <a:pt x="415" y="389"/>
                  </a:cubicBezTo>
                  <a:cubicBezTo>
                    <a:pt x="416" y="424"/>
                    <a:pt x="406" y="458"/>
                    <a:pt x="393" y="490"/>
                  </a:cubicBezTo>
                  <a:cubicBezTo>
                    <a:pt x="382" y="518"/>
                    <a:pt x="368" y="545"/>
                    <a:pt x="349" y="569"/>
                  </a:cubicBezTo>
                  <a:cubicBezTo>
                    <a:pt x="303" y="630"/>
                    <a:pt x="239" y="671"/>
                    <a:pt x="169" y="701"/>
                  </a:cubicBezTo>
                  <a:cubicBezTo>
                    <a:pt x="163" y="703"/>
                    <a:pt x="162" y="712"/>
                    <a:pt x="165" y="717"/>
                  </a:cubicBezTo>
                  <a:cubicBezTo>
                    <a:pt x="168" y="723"/>
                    <a:pt x="175" y="724"/>
                    <a:pt x="181" y="721"/>
                  </a:cubicBezTo>
                  <a:cubicBezTo>
                    <a:pt x="246" y="694"/>
                    <a:pt x="308" y="655"/>
                    <a:pt x="354" y="601"/>
                  </a:cubicBezTo>
                  <a:cubicBezTo>
                    <a:pt x="375" y="576"/>
                    <a:pt x="393" y="550"/>
                    <a:pt x="407" y="520"/>
                  </a:cubicBezTo>
                  <a:cubicBezTo>
                    <a:pt x="421" y="489"/>
                    <a:pt x="433" y="455"/>
                    <a:pt x="437" y="420"/>
                  </a:cubicBezTo>
                  <a:cubicBezTo>
                    <a:pt x="446" y="348"/>
                    <a:pt x="416" y="276"/>
                    <a:pt x="379" y="215"/>
                  </a:cubicBezTo>
                  <a:cubicBezTo>
                    <a:pt x="343" y="156"/>
                    <a:pt x="297" y="102"/>
                    <a:pt x="236" y="67"/>
                  </a:cubicBezTo>
                  <a:cubicBezTo>
                    <a:pt x="171" y="29"/>
                    <a:pt x="95" y="14"/>
                    <a:pt x="22" y="2"/>
                  </a:cubicBezTo>
                  <a:cubicBezTo>
                    <a:pt x="7" y="0"/>
                    <a:pt x="0" y="23"/>
                    <a:pt x="15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3" name="Freeform 86">
              <a:extLst>
                <a:ext uri="{FF2B5EF4-FFF2-40B4-BE49-F238E27FC236}">
                  <a16:creationId xmlns:a16="http://schemas.microsoft.com/office/drawing/2014/main" id="{50A3CEF6-ACDF-49FA-88CB-42F3D20A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8" y="2586038"/>
              <a:ext cx="601662" cy="1306513"/>
            </a:xfrm>
            <a:custGeom>
              <a:avLst/>
              <a:gdLst>
                <a:gd name="T0" fmla="*/ 14 w 486"/>
                <a:gd name="T1" fmla="*/ 27 h 1055"/>
                <a:gd name="T2" fmla="*/ 218 w 486"/>
                <a:gd name="T3" fmla="*/ 187 h 1055"/>
                <a:gd name="T4" fmla="*/ 293 w 486"/>
                <a:gd name="T5" fmla="*/ 293 h 1055"/>
                <a:gd name="T6" fmla="*/ 356 w 486"/>
                <a:gd name="T7" fmla="*/ 409 h 1055"/>
                <a:gd name="T8" fmla="*/ 404 w 486"/>
                <a:gd name="T9" fmla="*/ 508 h 1055"/>
                <a:gd name="T10" fmla="*/ 436 w 486"/>
                <a:gd name="T11" fmla="*/ 619 h 1055"/>
                <a:gd name="T12" fmla="*/ 448 w 486"/>
                <a:gd name="T13" fmla="*/ 805 h 1055"/>
                <a:gd name="T14" fmla="*/ 355 w 486"/>
                <a:gd name="T15" fmla="*/ 1027 h 1055"/>
                <a:gd name="T16" fmla="*/ 372 w 486"/>
                <a:gd name="T17" fmla="*/ 1044 h 1055"/>
                <a:gd name="T18" fmla="*/ 466 w 486"/>
                <a:gd name="T19" fmla="*/ 653 h 1055"/>
                <a:gd name="T20" fmla="*/ 438 w 486"/>
                <a:gd name="T21" fmla="*/ 530 h 1055"/>
                <a:gd name="T22" fmla="*/ 393 w 486"/>
                <a:gd name="T23" fmla="*/ 427 h 1055"/>
                <a:gd name="T24" fmla="*/ 257 w 486"/>
                <a:gd name="T25" fmla="*/ 197 h 1055"/>
                <a:gd name="T26" fmla="*/ 26 w 486"/>
                <a:gd name="T27" fmla="*/ 7 h 1055"/>
                <a:gd name="T28" fmla="*/ 14 w 486"/>
                <a:gd name="T29" fmla="*/ 2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6" h="1055">
                  <a:moveTo>
                    <a:pt x="14" y="27"/>
                  </a:moveTo>
                  <a:cubicBezTo>
                    <a:pt x="92" y="65"/>
                    <a:pt x="161" y="121"/>
                    <a:pt x="218" y="187"/>
                  </a:cubicBezTo>
                  <a:cubicBezTo>
                    <a:pt x="246" y="220"/>
                    <a:pt x="271" y="256"/>
                    <a:pt x="293" y="293"/>
                  </a:cubicBezTo>
                  <a:cubicBezTo>
                    <a:pt x="316" y="331"/>
                    <a:pt x="336" y="370"/>
                    <a:pt x="356" y="409"/>
                  </a:cubicBezTo>
                  <a:cubicBezTo>
                    <a:pt x="373" y="442"/>
                    <a:pt x="390" y="474"/>
                    <a:pt x="404" y="508"/>
                  </a:cubicBezTo>
                  <a:cubicBezTo>
                    <a:pt x="418" y="544"/>
                    <a:pt x="429" y="581"/>
                    <a:pt x="436" y="619"/>
                  </a:cubicBezTo>
                  <a:cubicBezTo>
                    <a:pt x="448" y="680"/>
                    <a:pt x="453" y="743"/>
                    <a:pt x="448" y="805"/>
                  </a:cubicBezTo>
                  <a:cubicBezTo>
                    <a:pt x="441" y="886"/>
                    <a:pt x="415" y="970"/>
                    <a:pt x="355" y="1027"/>
                  </a:cubicBezTo>
                  <a:cubicBezTo>
                    <a:pt x="344" y="1038"/>
                    <a:pt x="361" y="1055"/>
                    <a:pt x="372" y="1044"/>
                  </a:cubicBezTo>
                  <a:cubicBezTo>
                    <a:pt x="474" y="946"/>
                    <a:pt x="486" y="785"/>
                    <a:pt x="466" y="653"/>
                  </a:cubicBezTo>
                  <a:cubicBezTo>
                    <a:pt x="460" y="611"/>
                    <a:pt x="451" y="570"/>
                    <a:pt x="438" y="530"/>
                  </a:cubicBezTo>
                  <a:cubicBezTo>
                    <a:pt x="426" y="494"/>
                    <a:pt x="410" y="460"/>
                    <a:pt x="393" y="427"/>
                  </a:cubicBezTo>
                  <a:cubicBezTo>
                    <a:pt x="352" y="348"/>
                    <a:pt x="312" y="268"/>
                    <a:pt x="257" y="197"/>
                  </a:cubicBezTo>
                  <a:cubicBezTo>
                    <a:pt x="195" y="118"/>
                    <a:pt x="117" y="51"/>
                    <a:pt x="26" y="7"/>
                  </a:cubicBezTo>
                  <a:cubicBezTo>
                    <a:pt x="12" y="0"/>
                    <a:pt x="0" y="21"/>
                    <a:pt x="14" y="2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4" name="Freeform 87">
              <a:extLst>
                <a:ext uri="{FF2B5EF4-FFF2-40B4-BE49-F238E27FC236}">
                  <a16:creationId xmlns:a16="http://schemas.microsoft.com/office/drawing/2014/main" id="{74398480-827F-4AC6-BEE1-9874FF0A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2681288"/>
              <a:ext cx="260350" cy="684213"/>
            </a:xfrm>
            <a:custGeom>
              <a:avLst/>
              <a:gdLst>
                <a:gd name="T0" fmla="*/ 52 w 211"/>
                <a:gd name="T1" fmla="*/ 13 h 553"/>
                <a:gd name="T2" fmla="*/ 10 w 211"/>
                <a:gd name="T3" fmla="*/ 250 h 553"/>
                <a:gd name="T4" fmla="*/ 102 w 211"/>
                <a:gd name="T5" fmla="*/ 481 h 553"/>
                <a:gd name="T6" fmla="*/ 190 w 211"/>
                <a:gd name="T7" fmla="*/ 548 h 553"/>
                <a:gd name="T8" fmla="*/ 197 w 211"/>
                <a:gd name="T9" fmla="*/ 525 h 553"/>
                <a:gd name="T10" fmla="*/ 69 w 211"/>
                <a:gd name="T11" fmla="*/ 377 h 553"/>
                <a:gd name="T12" fmla="*/ 33 w 211"/>
                <a:gd name="T13" fmla="*/ 140 h 553"/>
                <a:gd name="T14" fmla="*/ 73 w 211"/>
                <a:gd name="T15" fmla="*/ 25 h 553"/>
                <a:gd name="T16" fmla="*/ 52 w 211"/>
                <a:gd name="T17" fmla="*/ 1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53">
                  <a:moveTo>
                    <a:pt x="52" y="13"/>
                  </a:moveTo>
                  <a:cubicBezTo>
                    <a:pt x="6" y="81"/>
                    <a:pt x="0" y="170"/>
                    <a:pt x="10" y="250"/>
                  </a:cubicBezTo>
                  <a:cubicBezTo>
                    <a:pt x="21" y="332"/>
                    <a:pt x="50" y="415"/>
                    <a:pt x="102" y="481"/>
                  </a:cubicBezTo>
                  <a:cubicBezTo>
                    <a:pt x="125" y="510"/>
                    <a:pt x="155" y="536"/>
                    <a:pt x="190" y="548"/>
                  </a:cubicBezTo>
                  <a:cubicBezTo>
                    <a:pt x="205" y="553"/>
                    <a:pt x="211" y="530"/>
                    <a:pt x="197" y="525"/>
                  </a:cubicBezTo>
                  <a:cubicBezTo>
                    <a:pt x="134" y="503"/>
                    <a:pt x="94" y="434"/>
                    <a:pt x="69" y="377"/>
                  </a:cubicBezTo>
                  <a:cubicBezTo>
                    <a:pt x="38" y="303"/>
                    <a:pt x="23" y="220"/>
                    <a:pt x="33" y="140"/>
                  </a:cubicBezTo>
                  <a:cubicBezTo>
                    <a:pt x="37" y="100"/>
                    <a:pt x="50" y="59"/>
                    <a:pt x="73" y="25"/>
                  </a:cubicBezTo>
                  <a:cubicBezTo>
                    <a:pt x="81" y="12"/>
                    <a:pt x="61" y="0"/>
                    <a:pt x="52" y="1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5" name="Freeform 88">
              <a:extLst>
                <a:ext uri="{FF2B5EF4-FFF2-40B4-BE49-F238E27FC236}">
                  <a16:creationId xmlns:a16="http://schemas.microsoft.com/office/drawing/2014/main" id="{C29B1D59-C063-45E8-A4BF-EA7B63282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425" y="2773363"/>
              <a:ext cx="1189037" cy="601663"/>
            </a:xfrm>
            <a:custGeom>
              <a:avLst/>
              <a:gdLst>
                <a:gd name="T0" fmla="*/ 16 w 961"/>
                <a:gd name="T1" fmla="*/ 484 h 485"/>
                <a:gd name="T2" fmla="*/ 464 w 961"/>
                <a:gd name="T3" fmla="*/ 390 h 485"/>
                <a:gd name="T4" fmla="*/ 848 w 961"/>
                <a:gd name="T5" fmla="*/ 201 h 485"/>
                <a:gd name="T6" fmla="*/ 957 w 961"/>
                <a:gd name="T7" fmla="*/ 22 h 485"/>
                <a:gd name="T8" fmla="*/ 934 w 961"/>
                <a:gd name="T9" fmla="*/ 16 h 485"/>
                <a:gd name="T10" fmla="*/ 680 w 961"/>
                <a:gd name="T11" fmla="*/ 282 h 485"/>
                <a:gd name="T12" fmla="*/ 477 w 961"/>
                <a:gd name="T13" fmla="*/ 360 h 485"/>
                <a:gd name="T14" fmla="*/ 264 w 961"/>
                <a:gd name="T15" fmla="*/ 427 h 485"/>
                <a:gd name="T16" fmla="*/ 16 w 961"/>
                <a:gd name="T17" fmla="*/ 460 h 485"/>
                <a:gd name="T18" fmla="*/ 16 w 961"/>
                <a:gd name="T19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485">
                  <a:moveTo>
                    <a:pt x="16" y="484"/>
                  </a:moveTo>
                  <a:cubicBezTo>
                    <a:pt x="170" y="485"/>
                    <a:pt x="319" y="440"/>
                    <a:pt x="464" y="390"/>
                  </a:cubicBezTo>
                  <a:cubicBezTo>
                    <a:pt x="597" y="343"/>
                    <a:pt x="743" y="300"/>
                    <a:pt x="848" y="201"/>
                  </a:cubicBezTo>
                  <a:cubicBezTo>
                    <a:pt x="900" y="153"/>
                    <a:pt x="941" y="92"/>
                    <a:pt x="957" y="22"/>
                  </a:cubicBezTo>
                  <a:cubicBezTo>
                    <a:pt x="961" y="7"/>
                    <a:pt x="938" y="0"/>
                    <a:pt x="934" y="16"/>
                  </a:cubicBezTo>
                  <a:cubicBezTo>
                    <a:pt x="905" y="144"/>
                    <a:pt x="793" y="229"/>
                    <a:pt x="680" y="282"/>
                  </a:cubicBezTo>
                  <a:cubicBezTo>
                    <a:pt x="614" y="313"/>
                    <a:pt x="545" y="336"/>
                    <a:pt x="477" y="360"/>
                  </a:cubicBezTo>
                  <a:cubicBezTo>
                    <a:pt x="407" y="385"/>
                    <a:pt x="336" y="408"/>
                    <a:pt x="264" y="427"/>
                  </a:cubicBezTo>
                  <a:cubicBezTo>
                    <a:pt x="183" y="447"/>
                    <a:pt x="100" y="461"/>
                    <a:pt x="16" y="460"/>
                  </a:cubicBezTo>
                  <a:cubicBezTo>
                    <a:pt x="0" y="460"/>
                    <a:pt x="0" y="484"/>
                    <a:pt x="16" y="48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6" name="Freeform 89">
              <a:extLst>
                <a:ext uri="{FF2B5EF4-FFF2-40B4-BE49-F238E27FC236}">
                  <a16:creationId xmlns:a16="http://schemas.microsoft.com/office/drawing/2014/main" id="{F01033B8-2BF2-4E6F-9896-8C5FD6C9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3221038"/>
              <a:ext cx="87312" cy="215900"/>
            </a:xfrm>
            <a:custGeom>
              <a:avLst/>
              <a:gdLst>
                <a:gd name="T0" fmla="*/ 25 w 70"/>
                <a:gd name="T1" fmla="*/ 160 h 175"/>
                <a:gd name="T2" fmla="*/ 64 w 70"/>
                <a:gd name="T3" fmla="*/ 27 h 175"/>
                <a:gd name="T4" fmla="*/ 43 w 70"/>
                <a:gd name="T5" fmla="*/ 14 h 175"/>
                <a:gd name="T6" fmla="*/ 2 w 70"/>
                <a:gd name="T7" fmla="*/ 154 h 175"/>
                <a:gd name="T8" fmla="*/ 25 w 70"/>
                <a:gd name="T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5">
                  <a:moveTo>
                    <a:pt x="25" y="160"/>
                  </a:moveTo>
                  <a:cubicBezTo>
                    <a:pt x="33" y="114"/>
                    <a:pt x="46" y="69"/>
                    <a:pt x="64" y="27"/>
                  </a:cubicBezTo>
                  <a:cubicBezTo>
                    <a:pt x="70" y="13"/>
                    <a:pt x="50" y="0"/>
                    <a:pt x="43" y="14"/>
                  </a:cubicBezTo>
                  <a:cubicBezTo>
                    <a:pt x="24" y="59"/>
                    <a:pt x="10" y="106"/>
                    <a:pt x="2" y="154"/>
                  </a:cubicBezTo>
                  <a:cubicBezTo>
                    <a:pt x="0" y="169"/>
                    <a:pt x="23" y="175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7" name="Freeform 90">
              <a:extLst>
                <a:ext uri="{FF2B5EF4-FFF2-40B4-BE49-F238E27FC236}">
                  <a16:creationId xmlns:a16="http://schemas.microsoft.com/office/drawing/2014/main" id="{B70481AF-3C36-414A-B4DE-5404EE81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3313113"/>
              <a:ext cx="103187" cy="196850"/>
            </a:xfrm>
            <a:custGeom>
              <a:avLst/>
              <a:gdLst>
                <a:gd name="T0" fmla="*/ 29 w 84"/>
                <a:gd name="T1" fmla="*/ 144 h 159"/>
                <a:gd name="T2" fmla="*/ 78 w 84"/>
                <a:gd name="T3" fmla="*/ 20 h 159"/>
                <a:gd name="T4" fmla="*/ 55 w 84"/>
                <a:gd name="T5" fmla="*/ 14 h 159"/>
                <a:gd name="T6" fmla="*/ 5 w 84"/>
                <a:gd name="T7" fmla="*/ 138 h 159"/>
                <a:gd name="T8" fmla="*/ 29 w 84"/>
                <a:gd name="T9" fmla="*/ 1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9">
                  <a:moveTo>
                    <a:pt x="29" y="144"/>
                  </a:moveTo>
                  <a:cubicBezTo>
                    <a:pt x="45" y="103"/>
                    <a:pt x="61" y="62"/>
                    <a:pt x="78" y="20"/>
                  </a:cubicBezTo>
                  <a:cubicBezTo>
                    <a:pt x="84" y="6"/>
                    <a:pt x="60" y="0"/>
                    <a:pt x="55" y="14"/>
                  </a:cubicBezTo>
                  <a:cubicBezTo>
                    <a:pt x="38" y="55"/>
                    <a:pt x="22" y="97"/>
                    <a:pt x="5" y="138"/>
                  </a:cubicBezTo>
                  <a:cubicBezTo>
                    <a:pt x="0" y="152"/>
                    <a:pt x="23" y="159"/>
                    <a:pt x="29" y="14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8" name="Freeform 91">
              <a:extLst>
                <a:ext uri="{FF2B5EF4-FFF2-40B4-BE49-F238E27FC236}">
                  <a16:creationId xmlns:a16="http://schemas.microsoft.com/office/drawing/2014/main" id="{F39B95E0-7101-4A60-9128-CBAED8F9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3359150"/>
              <a:ext cx="115887" cy="288925"/>
            </a:xfrm>
            <a:custGeom>
              <a:avLst/>
              <a:gdLst>
                <a:gd name="T0" fmla="*/ 25 w 93"/>
                <a:gd name="T1" fmla="*/ 217 h 233"/>
                <a:gd name="T2" fmla="*/ 85 w 93"/>
                <a:gd name="T3" fmla="*/ 25 h 233"/>
                <a:gd name="T4" fmla="*/ 64 w 93"/>
                <a:gd name="T5" fmla="*/ 13 h 233"/>
                <a:gd name="T6" fmla="*/ 1 w 93"/>
                <a:gd name="T7" fmla="*/ 217 h 233"/>
                <a:gd name="T8" fmla="*/ 25 w 93"/>
                <a:gd name="T9" fmla="*/ 2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3">
                  <a:moveTo>
                    <a:pt x="25" y="217"/>
                  </a:moveTo>
                  <a:cubicBezTo>
                    <a:pt x="31" y="150"/>
                    <a:pt x="52" y="84"/>
                    <a:pt x="85" y="25"/>
                  </a:cubicBezTo>
                  <a:cubicBezTo>
                    <a:pt x="93" y="12"/>
                    <a:pt x="72" y="0"/>
                    <a:pt x="64" y="13"/>
                  </a:cubicBezTo>
                  <a:cubicBezTo>
                    <a:pt x="29" y="76"/>
                    <a:pt x="8" y="145"/>
                    <a:pt x="1" y="217"/>
                  </a:cubicBezTo>
                  <a:cubicBezTo>
                    <a:pt x="0" y="233"/>
                    <a:pt x="24" y="232"/>
                    <a:pt x="25" y="2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9" name="Freeform 92">
              <a:extLst>
                <a:ext uri="{FF2B5EF4-FFF2-40B4-BE49-F238E27FC236}">
                  <a16:creationId xmlns:a16="http://schemas.microsoft.com/office/drawing/2014/main" id="{5F6C4193-93BB-491B-83CE-7C8806A52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5" y="3509963"/>
              <a:ext cx="90487" cy="192088"/>
            </a:xfrm>
            <a:custGeom>
              <a:avLst/>
              <a:gdLst>
                <a:gd name="T0" fmla="*/ 28 w 73"/>
                <a:gd name="T1" fmla="*/ 141 h 155"/>
                <a:gd name="T2" fmla="*/ 68 w 73"/>
                <a:gd name="T3" fmla="*/ 21 h 155"/>
                <a:gd name="T4" fmla="*/ 45 w 73"/>
                <a:gd name="T5" fmla="*/ 14 h 155"/>
                <a:gd name="T6" fmla="*/ 5 w 73"/>
                <a:gd name="T7" fmla="*/ 134 h 155"/>
                <a:gd name="T8" fmla="*/ 28 w 73"/>
                <a:gd name="T9" fmla="*/ 1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5">
                  <a:moveTo>
                    <a:pt x="28" y="141"/>
                  </a:moveTo>
                  <a:cubicBezTo>
                    <a:pt x="41" y="101"/>
                    <a:pt x="54" y="61"/>
                    <a:pt x="68" y="21"/>
                  </a:cubicBezTo>
                  <a:cubicBezTo>
                    <a:pt x="73" y="6"/>
                    <a:pt x="49" y="0"/>
                    <a:pt x="45" y="14"/>
                  </a:cubicBezTo>
                  <a:cubicBezTo>
                    <a:pt x="31" y="54"/>
                    <a:pt x="18" y="94"/>
                    <a:pt x="5" y="134"/>
                  </a:cubicBezTo>
                  <a:cubicBezTo>
                    <a:pt x="0" y="149"/>
                    <a:pt x="23" y="155"/>
                    <a:pt x="28" y="14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0" name="Freeform 93">
              <a:extLst>
                <a:ext uri="{FF2B5EF4-FFF2-40B4-BE49-F238E27FC236}">
                  <a16:creationId xmlns:a16="http://schemas.microsoft.com/office/drawing/2014/main" id="{1C98F80D-7DBD-4AB3-8A70-A863A194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75" y="3606800"/>
              <a:ext cx="85725" cy="155575"/>
            </a:xfrm>
            <a:custGeom>
              <a:avLst/>
              <a:gdLst>
                <a:gd name="T0" fmla="*/ 26 w 69"/>
                <a:gd name="T1" fmla="*/ 112 h 126"/>
                <a:gd name="T2" fmla="*/ 63 w 69"/>
                <a:gd name="T3" fmla="*/ 26 h 126"/>
                <a:gd name="T4" fmla="*/ 42 w 69"/>
                <a:gd name="T5" fmla="*/ 14 h 126"/>
                <a:gd name="T6" fmla="*/ 6 w 69"/>
                <a:gd name="T7" fmla="*/ 100 h 126"/>
                <a:gd name="T8" fmla="*/ 26 w 69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26" y="112"/>
                  </a:moveTo>
                  <a:cubicBezTo>
                    <a:pt x="38" y="83"/>
                    <a:pt x="51" y="55"/>
                    <a:pt x="63" y="26"/>
                  </a:cubicBezTo>
                  <a:cubicBezTo>
                    <a:pt x="69" y="12"/>
                    <a:pt x="48" y="0"/>
                    <a:pt x="42" y="14"/>
                  </a:cubicBezTo>
                  <a:cubicBezTo>
                    <a:pt x="30" y="43"/>
                    <a:pt x="18" y="71"/>
                    <a:pt x="6" y="100"/>
                  </a:cubicBezTo>
                  <a:cubicBezTo>
                    <a:pt x="0" y="114"/>
                    <a:pt x="20" y="126"/>
                    <a:pt x="26" y="1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1" name="Freeform 94">
              <a:extLst>
                <a:ext uri="{FF2B5EF4-FFF2-40B4-BE49-F238E27FC236}">
                  <a16:creationId xmlns:a16="http://schemas.microsoft.com/office/drawing/2014/main" id="{625BA2E6-D8E2-437A-A9F7-1AAA4C6F0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602038"/>
              <a:ext cx="74612" cy="165100"/>
            </a:xfrm>
            <a:custGeom>
              <a:avLst/>
              <a:gdLst>
                <a:gd name="T0" fmla="*/ 26 w 61"/>
                <a:gd name="T1" fmla="*/ 118 h 133"/>
                <a:gd name="T2" fmla="*/ 55 w 61"/>
                <a:gd name="T3" fmla="*/ 26 h 133"/>
                <a:gd name="T4" fmla="*/ 34 w 61"/>
                <a:gd name="T5" fmla="*/ 14 h 133"/>
                <a:gd name="T6" fmla="*/ 3 w 61"/>
                <a:gd name="T7" fmla="*/ 111 h 133"/>
                <a:gd name="T8" fmla="*/ 26 w 61"/>
                <a:gd name="T9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33">
                  <a:moveTo>
                    <a:pt x="26" y="118"/>
                  </a:moveTo>
                  <a:cubicBezTo>
                    <a:pt x="32" y="86"/>
                    <a:pt x="41" y="55"/>
                    <a:pt x="55" y="26"/>
                  </a:cubicBezTo>
                  <a:cubicBezTo>
                    <a:pt x="61" y="12"/>
                    <a:pt x="40" y="0"/>
                    <a:pt x="34" y="14"/>
                  </a:cubicBezTo>
                  <a:cubicBezTo>
                    <a:pt x="20" y="45"/>
                    <a:pt x="9" y="78"/>
                    <a:pt x="3" y="111"/>
                  </a:cubicBezTo>
                  <a:cubicBezTo>
                    <a:pt x="0" y="126"/>
                    <a:pt x="23" y="133"/>
                    <a:pt x="26" y="11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2" name="Freeform 95">
              <a:extLst>
                <a:ext uri="{FF2B5EF4-FFF2-40B4-BE49-F238E27FC236}">
                  <a16:creationId xmlns:a16="http://schemas.microsoft.com/office/drawing/2014/main" id="{055CE21F-A653-455A-8441-3D7D210A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5" y="3762375"/>
              <a:ext cx="69850" cy="119063"/>
            </a:xfrm>
            <a:custGeom>
              <a:avLst/>
              <a:gdLst>
                <a:gd name="T0" fmla="*/ 27 w 57"/>
                <a:gd name="T1" fmla="*/ 81 h 96"/>
                <a:gd name="T2" fmla="*/ 49 w 57"/>
                <a:gd name="T3" fmla="*/ 26 h 96"/>
                <a:gd name="T4" fmla="*/ 29 w 57"/>
                <a:gd name="T5" fmla="*/ 13 h 96"/>
                <a:gd name="T6" fmla="*/ 4 w 57"/>
                <a:gd name="T7" fmla="*/ 74 h 96"/>
                <a:gd name="T8" fmla="*/ 27 w 57"/>
                <a:gd name="T9" fmla="*/ 8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6">
                  <a:moveTo>
                    <a:pt x="27" y="81"/>
                  </a:moveTo>
                  <a:cubicBezTo>
                    <a:pt x="32" y="61"/>
                    <a:pt x="40" y="43"/>
                    <a:pt x="49" y="26"/>
                  </a:cubicBezTo>
                  <a:cubicBezTo>
                    <a:pt x="57" y="12"/>
                    <a:pt x="36" y="0"/>
                    <a:pt x="29" y="13"/>
                  </a:cubicBezTo>
                  <a:cubicBezTo>
                    <a:pt x="18" y="33"/>
                    <a:pt x="10" y="53"/>
                    <a:pt x="4" y="74"/>
                  </a:cubicBezTo>
                  <a:cubicBezTo>
                    <a:pt x="0" y="89"/>
                    <a:pt x="23" y="96"/>
                    <a:pt x="27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3" name="Freeform 96">
              <a:extLst>
                <a:ext uri="{FF2B5EF4-FFF2-40B4-BE49-F238E27FC236}">
                  <a16:creationId xmlns:a16="http://schemas.microsoft.com/office/drawing/2014/main" id="{5E4F7403-F438-448F-806C-D0D07E53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1550" y="3687763"/>
              <a:ext cx="106362" cy="242888"/>
            </a:xfrm>
            <a:custGeom>
              <a:avLst/>
              <a:gdLst>
                <a:gd name="T0" fmla="*/ 28 w 87"/>
                <a:gd name="T1" fmla="*/ 182 h 196"/>
                <a:gd name="T2" fmla="*/ 82 w 87"/>
                <a:gd name="T3" fmla="*/ 21 h 196"/>
                <a:gd name="T4" fmla="*/ 59 w 87"/>
                <a:gd name="T5" fmla="*/ 15 h 196"/>
                <a:gd name="T6" fmla="*/ 5 w 87"/>
                <a:gd name="T7" fmla="*/ 175 h 196"/>
                <a:gd name="T8" fmla="*/ 28 w 87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96">
                  <a:moveTo>
                    <a:pt x="28" y="182"/>
                  </a:moveTo>
                  <a:cubicBezTo>
                    <a:pt x="46" y="128"/>
                    <a:pt x="64" y="75"/>
                    <a:pt x="82" y="21"/>
                  </a:cubicBezTo>
                  <a:cubicBezTo>
                    <a:pt x="87" y="6"/>
                    <a:pt x="64" y="0"/>
                    <a:pt x="59" y="15"/>
                  </a:cubicBezTo>
                  <a:cubicBezTo>
                    <a:pt x="41" y="68"/>
                    <a:pt x="23" y="122"/>
                    <a:pt x="5" y="175"/>
                  </a:cubicBezTo>
                  <a:cubicBezTo>
                    <a:pt x="0" y="190"/>
                    <a:pt x="23" y="196"/>
                    <a:pt x="28" y="18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4" name="Freeform 97">
              <a:extLst>
                <a:ext uri="{FF2B5EF4-FFF2-40B4-BE49-F238E27FC236}">
                  <a16:creationId xmlns:a16="http://schemas.microsoft.com/office/drawing/2014/main" id="{20A0E841-D6D3-46E5-9BCD-AC0A9C56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38" y="3727450"/>
              <a:ext cx="60325" cy="222250"/>
            </a:xfrm>
            <a:custGeom>
              <a:avLst/>
              <a:gdLst>
                <a:gd name="T0" fmla="*/ 25 w 48"/>
                <a:gd name="T1" fmla="*/ 164 h 179"/>
                <a:gd name="T2" fmla="*/ 46 w 48"/>
                <a:gd name="T3" fmla="*/ 22 h 179"/>
                <a:gd name="T4" fmla="*/ 23 w 48"/>
                <a:gd name="T5" fmla="*/ 16 h 179"/>
                <a:gd name="T6" fmla="*/ 2 w 48"/>
                <a:gd name="T7" fmla="*/ 158 h 179"/>
                <a:gd name="T8" fmla="*/ 25 w 48"/>
                <a:gd name="T9" fmla="*/ 16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79">
                  <a:moveTo>
                    <a:pt x="25" y="164"/>
                  </a:moveTo>
                  <a:cubicBezTo>
                    <a:pt x="32" y="117"/>
                    <a:pt x="39" y="69"/>
                    <a:pt x="46" y="22"/>
                  </a:cubicBezTo>
                  <a:cubicBezTo>
                    <a:pt x="48" y="7"/>
                    <a:pt x="25" y="0"/>
                    <a:pt x="23" y="16"/>
                  </a:cubicBezTo>
                  <a:cubicBezTo>
                    <a:pt x="16" y="63"/>
                    <a:pt x="9" y="110"/>
                    <a:pt x="2" y="158"/>
                  </a:cubicBezTo>
                  <a:cubicBezTo>
                    <a:pt x="0" y="173"/>
                    <a:pt x="23" y="179"/>
                    <a:pt x="25" y="16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5" name="Freeform 98">
              <a:extLst>
                <a:ext uri="{FF2B5EF4-FFF2-40B4-BE49-F238E27FC236}">
                  <a16:creationId xmlns:a16="http://schemas.microsoft.com/office/drawing/2014/main" id="{DC435293-4A6A-40E4-A92B-DD1B3F0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375" y="3749675"/>
              <a:ext cx="71437" cy="160338"/>
            </a:xfrm>
            <a:custGeom>
              <a:avLst/>
              <a:gdLst>
                <a:gd name="T0" fmla="*/ 28 w 58"/>
                <a:gd name="T1" fmla="*/ 115 h 130"/>
                <a:gd name="T2" fmla="*/ 53 w 58"/>
                <a:gd name="T3" fmla="*/ 22 h 130"/>
                <a:gd name="T4" fmla="*/ 30 w 58"/>
                <a:gd name="T5" fmla="*/ 15 h 130"/>
                <a:gd name="T6" fmla="*/ 4 w 58"/>
                <a:gd name="T7" fmla="*/ 108 h 130"/>
                <a:gd name="T8" fmla="*/ 28 w 58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0">
                  <a:moveTo>
                    <a:pt x="28" y="115"/>
                  </a:moveTo>
                  <a:cubicBezTo>
                    <a:pt x="36" y="84"/>
                    <a:pt x="45" y="53"/>
                    <a:pt x="53" y="22"/>
                  </a:cubicBezTo>
                  <a:cubicBezTo>
                    <a:pt x="58" y="7"/>
                    <a:pt x="34" y="0"/>
                    <a:pt x="30" y="15"/>
                  </a:cubicBezTo>
                  <a:cubicBezTo>
                    <a:pt x="22" y="46"/>
                    <a:pt x="13" y="77"/>
                    <a:pt x="4" y="108"/>
                  </a:cubicBezTo>
                  <a:cubicBezTo>
                    <a:pt x="0" y="123"/>
                    <a:pt x="23" y="130"/>
                    <a:pt x="28" y="1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6" name="Freeform 99">
              <a:extLst>
                <a:ext uri="{FF2B5EF4-FFF2-40B4-BE49-F238E27FC236}">
                  <a16:creationId xmlns:a16="http://schemas.microsoft.com/office/drawing/2014/main" id="{2E2571D0-2B04-425E-B522-8875A18BE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3735388"/>
              <a:ext cx="66675" cy="131763"/>
            </a:xfrm>
            <a:custGeom>
              <a:avLst/>
              <a:gdLst>
                <a:gd name="T0" fmla="*/ 27 w 54"/>
                <a:gd name="T1" fmla="*/ 92 h 107"/>
                <a:gd name="T2" fmla="*/ 48 w 54"/>
                <a:gd name="T3" fmla="*/ 20 h 107"/>
                <a:gd name="T4" fmla="*/ 25 w 54"/>
                <a:gd name="T5" fmla="*/ 14 h 107"/>
                <a:gd name="T6" fmla="*/ 4 w 54"/>
                <a:gd name="T7" fmla="*/ 85 h 107"/>
                <a:gd name="T8" fmla="*/ 27 w 54"/>
                <a:gd name="T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7">
                  <a:moveTo>
                    <a:pt x="27" y="92"/>
                  </a:moveTo>
                  <a:cubicBezTo>
                    <a:pt x="32" y="68"/>
                    <a:pt x="40" y="44"/>
                    <a:pt x="48" y="20"/>
                  </a:cubicBezTo>
                  <a:cubicBezTo>
                    <a:pt x="54" y="6"/>
                    <a:pt x="31" y="0"/>
                    <a:pt x="25" y="14"/>
                  </a:cubicBezTo>
                  <a:cubicBezTo>
                    <a:pt x="17" y="37"/>
                    <a:pt x="9" y="61"/>
                    <a:pt x="4" y="85"/>
                  </a:cubicBezTo>
                  <a:cubicBezTo>
                    <a:pt x="0" y="100"/>
                    <a:pt x="23" y="107"/>
                    <a:pt x="27" y="9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F18C31C0-E378-4BE8-B322-64DB8C951542}"/>
              </a:ext>
            </a:extLst>
          </p:cNvPr>
          <p:cNvGrpSpPr/>
          <p:nvPr/>
        </p:nvGrpSpPr>
        <p:grpSpPr>
          <a:xfrm>
            <a:off x="9877045" y="2089033"/>
            <a:ext cx="509923" cy="934042"/>
            <a:chOff x="6889750" y="1900238"/>
            <a:chExt cx="660400" cy="1209675"/>
          </a:xfrm>
        </p:grpSpPr>
        <p:sp>
          <p:nvSpPr>
            <p:cNvPr id="258" name="Freeform 116">
              <a:extLst>
                <a:ext uri="{FF2B5EF4-FFF2-40B4-BE49-F238E27FC236}">
                  <a16:creationId xmlns:a16="http://schemas.microsoft.com/office/drawing/2014/main" id="{4026FF42-D4C4-463B-94A2-8428C8E55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688" y="1900238"/>
              <a:ext cx="630237" cy="1176338"/>
            </a:xfrm>
            <a:custGeom>
              <a:avLst/>
              <a:gdLst>
                <a:gd name="T0" fmla="*/ 350 w 509"/>
                <a:gd name="T1" fmla="*/ 700 h 949"/>
                <a:gd name="T2" fmla="*/ 388 w 509"/>
                <a:gd name="T3" fmla="*/ 524 h 949"/>
                <a:gd name="T4" fmla="*/ 391 w 509"/>
                <a:gd name="T5" fmla="*/ 515 h 949"/>
                <a:gd name="T6" fmla="*/ 394 w 509"/>
                <a:gd name="T7" fmla="*/ 498 h 949"/>
                <a:gd name="T8" fmla="*/ 395 w 509"/>
                <a:gd name="T9" fmla="*/ 496 h 949"/>
                <a:gd name="T10" fmla="*/ 395 w 509"/>
                <a:gd name="T11" fmla="*/ 492 h 949"/>
                <a:gd name="T12" fmla="*/ 506 w 509"/>
                <a:gd name="T13" fmla="*/ 87 h 949"/>
                <a:gd name="T14" fmla="*/ 490 w 509"/>
                <a:gd name="T15" fmla="*/ 50 h 949"/>
                <a:gd name="T16" fmla="*/ 491 w 509"/>
                <a:gd name="T17" fmla="*/ 49 h 949"/>
                <a:gd name="T18" fmla="*/ 449 w 509"/>
                <a:gd name="T19" fmla="*/ 7 h 949"/>
                <a:gd name="T20" fmla="*/ 222 w 509"/>
                <a:gd name="T21" fmla="*/ 134 h 949"/>
                <a:gd name="T22" fmla="*/ 198 w 509"/>
                <a:gd name="T23" fmla="*/ 159 h 949"/>
                <a:gd name="T24" fmla="*/ 178 w 509"/>
                <a:gd name="T25" fmla="*/ 182 h 949"/>
                <a:gd name="T26" fmla="*/ 173 w 509"/>
                <a:gd name="T27" fmla="*/ 200 h 949"/>
                <a:gd name="T28" fmla="*/ 187 w 509"/>
                <a:gd name="T29" fmla="*/ 258 h 949"/>
                <a:gd name="T30" fmla="*/ 300 w 509"/>
                <a:gd name="T31" fmla="*/ 258 h 949"/>
                <a:gd name="T32" fmla="*/ 276 w 509"/>
                <a:gd name="T33" fmla="*/ 370 h 949"/>
                <a:gd name="T34" fmla="*/ 246 w 509"/>
                <a:gd name="T35" fmla="*/ 494 h 949"/>
                <a:gd name="T36" fmla="*/ 234 w 509"/>
                <a:gd name="T37" fmla="*/ 575 h 949"/>
                <a:gd name="T38" fmla="*/ 230 w 509"/>
                <a:gd name="T39" fmla="*/ 585 h 949"/>
                <a:gd name="T40" fmla="*/ 215 w 509"/>
                <a:gd name="T41" fmla="*/ 646 h 949"/>
                <a:gd name="T42" fmla="*/ 203 w 509"/>
                <a:gd name="T43" fmla="*/ 662 h 949"/>
                <a:gd name="T44" fmla="*/ 186 w 509"/>
                <a:gd name="T45" fmla="*/ 708 h 949"/>
                <a:gd name="T46" fmla="*/ 172 w 509"/>
                <a:gd name="T47" fmla="*/ 742 h 949"/>
                <a:gd name="T48" fmla="*/ 140 w 509"/>
                <a:gd name="T49" fmla="*/ 753 h 949"/>
                <a:gd name="T50" fmla="*/ 122 w 509"/>
                <a:gd name="T51" fmla="*/ 754 h 949"/>
                <a:gd name="T52" fmla="*/ 112 w 509"/>
                <a:gd name="T53" fmla="*/ 756 h 949"/>
                <a:gd name="T54" fmla="*/ 83 w 509"/>
                <a:gd name="T55" fmla="*/ 752 h 949"/>
                <a:gd name="T56" fmla="*/ 65 w 509"/>
                <a:gd name="T57" fmla="*/ 754 h 949"/>
                <a:gd name="T58" fmla="*/ 61 w 509"/>
                <a:gd name="T59" fmla="*/ 753 h 949"/>
                <a:gd name="T60" fmla="*/ 19 w 509"/>
                <a:gd name="T61" fmla="*/ 795 h 949"/>
                <a:gd name="T62" fmla="*/ 20 w 509"/>
                <a:gd name="T63" fmla="*/ 800 h 949"/>
                <a:gd name="T64" fmla="*/ 5 w 509"/>
                <a:gd name="T65" fmla="*/ 855 h 949"/>
                <a:gd name="T66" fmla="*/ 15 w 509"/>
                <a:gd name="T67" fmla="*/ 889 h 949"/>
                <a:gd name="T68" fmla="*/ 47 w 509"/>
                <a:gd name="T69" fmla="*/ 925 h 949"/>
                <a:gd name="T70" fmla="*/ 119 w 509"/>
                <a:gd name="T71" fmla="*/ 919 h 949"/>
                <a:gd name="T72" fmla="*/ 165 w 509"/>
                <a:gd name="T73" fmla="*/ 912 h 949"/>
                <a:gd name="T74" fmla="*/ 167 w 509"/>
                <a:gd name="T75" fmla="*/ 911 h 949"/>
                <a:gd name="T76" fmla="*/ 348 w 509"/>
                <a:gd name="T77" fmla="*/ 932 h 949"/>
                <a:gd name="T78" fmla="*/ 412 w 509"/>
                <a:gd name="T79" fmla="*/ 945 h 949"/>
                <a:gd name="T80" fmla="*/ 455 w 509"/>
                <a:gd name="T81" fmla="*/ 912 h 949"/>
                <a:gd name="T82" fmla="*/ 455 w 509"/>
                <a:gd name="T83" fmla="*/ 844 h 949"/>
                <a:gd name="T84" fmla="*/ 452 w 509"/>
                <a:gd name="T85" fmla="*/ 804 h 949"/>
                <a:gd name="T86" fmla="*/ 450 w 509"/>
                <a:gd name="T87" fmla="*/ 791 h 949"/>
                <a:gd name="T88" fmla="*/ 431 w 509"/>
                <a:gd name="T89" fmla="*/ 768 h 949"/>
                <a:gd name="T90" fmla="*/ 393 w 509"/>
                <a:gd name="T91" fmla="*/ 753 h 949"/>
                <a:gd name="T92" fmla="*/ 364 w 509"/>
                <a:gd name="T93" fmla="*/ 751 h 949"/>
                <a:gd name="T94" fmla="*/ 359 w 509"/>
                <a:gd name="T95" fmla="*/ 751 h 949"/>
                <a:gd name="T96" fmla="*/ 341 w 509"/>
                <a:gd name="T97" fmla="*/ 732 h 949"/>
                <a:gd name="T98" fmla="*/ 345 w 509"/>
                <a:gd name="T99" fmla="*/ 712 h 949"/>
                <a:gd name="T100" fmla="*/ 350 w 509"/>
                <a:gd name="T101" fmla="*/ 700 h 949"/>
                <a:gd name="T102" fmla="*/ 425 w 509"/>
                <a:gd name="T103" fmla="*/ 31 h 949"/>
                <a:gd name="T104" fmla="*/ 425 w 509"/>
                <a:gd name="T105" fmla="*/ 31 h 949"/>
                <a:gd name="T106" fmla="*/ 360 w 509"/>
                <a:gd name="T107" fmla="*/ 753 h 949"/>
                <a:gd name="T108" fmla="*/ 359 w 509"/>
                <a:gd name="T109" fmla="*/ 751 h 949"/>
                <a:gd name="T110" fmla="*/ 360 w 509"/>
                <a:gd name="T111" fmla="*/ 753 h 949"/>
                <a:gd name="T112" fmla="*/ 359 w 509"/>
                <a:gd name="T113" fmla="*/ 751 h 949"/>
                <a:gd name="T114" fmla="*/ 359 w 509"/>
                <a:gd name="T115" fmla="*/ 75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9" h="949">
                  <a:moveTo>
                    <a:pt x="350" y="700"/>
                  </a:moveTo>
                  <a:cubicBezTo>
                    <a:pt x="363" y="642"/>
                    <a:pt x="376" y="583"/>
                    <a:pt x="388" y="524"/>
                  </a:cubicBezTo>
                  <a:cubicBezTo>
                    <a:pt x="390" y="522"/>
                    <a:pt x="391" y="518"/>
                    <a:pt x="391" y="515"/>
                  </a:cubicBezTo>
                  <a:cubicBezTo>
                    <a:pt x="392" y="509"/>
                    <a:pt x="393" y="504"/>
                    <a:pt x="394" y="498"/>
                  </a:cubicBezTo>
                  <a:cubicBezTo>
                    <a:pt x="394" y="497"/>
                    <a:pt x="394" y="497"/>
                    <a:pt x="395" y="496"/>
                  </a:cubicBezTo>
                  <a:cubicBezTo>
                    <a:pt x="395" y="495"/>
                    <a:pt x="395" y="493"/>
                    <a:pt x="395" y="492"/>
                  </a:cubicBezTo>
                  <a:cubicBezTo>
                    <a:pt x="420" y="354"/>
                    <a:pt x="481" y="225"/>
                    <a:pt x="506" y="87"/>
                  </a:cubicBezTo>
                  <a:cubicBezTo>
                    <a:pt x="509" y="70"/>
                    <a:pt x="501" y="57"/>
                    <a:pt x="490" y="50"/>
                  </a:cubicBezTo>
                  <a:cubicBezTo>
                    <a:pt x="490" y="50"/>
                    <a:pt x="491" y="49"/>
                    <a:pt x="491" y="49"/>
                  </a:cubicBezTo>
                  <a:cubicBezTo>
                    <a:pt x="497" y="24"/>
                    <a:pt x="474" y="0"/>
                    <a:pt x="449" y="7"/>
                  </a:cubicBezTo>
                  <a:cubicBezTo>
                    <a:pt x="362" y="31"/>
                    <a:pt x="303" y="100"/>
                    <a:pt x="222" y="134"/>
                  </a:cubicBezTo>
                  <a:cubicBezTo>
                    <a:pt x="210" y="139"/>
                    <a:pt x="201" y="148"/>
                    <a:pt x="198" y="159"/>
                  </a:cubicBezTo>
                  <a:cubicBezTo>
                    <a:pt x="190" y="166"/>
                    <a:pt x="184" y="173"/>
                    <a:pt x="178" y="182"/>
                  </a:cubicBezTo>
                  <a:cubicBezTo>
                    <a:pt x="174" y="188"/>
                    <a:pt x="172" y="194"/>
                    <a:pt x="173" y="200"/>
                  </a:cubicBezTo>
                  <a:cubicBezTo>
                    <a:pt x="153" y="216"/>
                    <a:pt x="165" y="250"/>
                    <a:pt x="187" y="258"/>
                  </a:cubicBezTo>
                  <a:cubicBezTo>
                    <a:pt x="226" y="271"/>
                    <a:pt x="263" y="267"/>
                    <a:pt x="300" y="258"/>
                  </a:cubicBezTo>
                  <a:cubicBezTo>
                    <a:pt x="290" y="295"/>
                    <a:pt x="282" y="332"/>
                    <a:pt x="276" y="370"/>
                  </a:cubicBezTo>
                  <a:cubicBezTo>
                    <a:pt x="264" y="411"/>
                    <a:pt x="253" y="452"/>
                    <a:pt x="246" y="494"/>
                  </a:cubicBezTo>
                  <a:cubicBezTo>
                    <a:pt x="242" y="521"/>
                    <a:pt x="238" y="548"/>
                    <a:pt x="234" y="575"/>
                  </a:cubicBezTo>
                  <a:cubicBezTo>
                    <a:pt x="232" y="578"/>
                    <a:pt x="231" y="581"/>
                    <a:pt x="230" y="585"/>
                  </a:cubicBezTo>
                  <a:cubicBezTo>
                    <a:pt x="224" y="605"/>
                    <a:pt x="219" y="625"/>
                    <a:pt x="215" y="646"/>
                  </a:cubicBezTo>
                  <a:cubicBezTo>
                    <a:pt x="210" y="650"/>
                    <a:pt x="206" y="655"/>
                    <a:pt x="203" y="662"/>
                  </a:cubicBezTo>
                  <a:cubicBezTo>
                    <a:pt x="198" y="677"/>
                    <a:pt x="192" y="693"/>
                    <a:pt x="186" y="708"/>
                  </a:cubicBezTo>
                  <a:cubicBezTo>
                    <a:pt x="183" y="717"/>
                    <a:pt x="179" y="735"/>
                    <a:pt x="172" y="742"/>
                  </a:cubicBezTo>
                  <a:cubicBezTo>
                    <a:pt x="165" y="749"/>
                    <a:pt x="150" y="751"/>
                    <a:pt x="140" y="753"/>
                  </a:cubicBezTo>
                  <a:cubicBezTo>
                    <a:pt x="135" y="752"/>
                    <a:pt x="129" y="752"/>
                    <a:pt x="122" y="754"/>
                  </a:cubicBezTo>
                  <a:cubicBezTo>
                    <a:pt x="119" y="755"/>
                    <a:pt x="115" y="755"/>
                    <a:pt x="112" y="756"/>
                  </a:cubicBezTo>
                  <a:cubicBezTo>
                    <a:pt x="102" y="756"/>
                    <a:pt x="94" y="752"/>
                    <a:pt x="83" y="752"/>
                  </a:cubicBezTo>
                  <a:cubicBezTo>
                    <a:pt x="77" y="751"/>
                    <a:pt x="71" y="752"/>
                    <a:pt x="65" y="754"/>
                  </a:cubicBezTo>
                  <a:cubicBezTo>
                    <a:pt x="64" y="754"/>
                    <a:pt x="62" y="753"/>
                    <a:pt x="61" y="753"/>
                  </a:cubicBezTo>
                  <a:cubicBezTo>
                    <a:pt x="34" y="745"/>
                    <a:pt x="15" y="770"/>
                    <a:pt x="19" y="795"/>
                  </a:cubicBezTo>
                  <a:cubicBezTo>
                    <a:pt x="20" y="796"/>
                    <a:pt x="20" y="798"/>
                    <a:pt x="20" y="800"/>
                  </a:cubicBezTo>
                  <a:cubicBezTo>
                    <a:pt x="6" y="815"/>
                    <a:pt x="1" y="836"/>
                    <a:pt x="5" y="855"/>
                  </a:cubicBezTo>
                  <a:cubicBezTo>
                    <a:pt x="0" y="867"/>
                    <a:pt x="5" y="881"/>
                    <a:pt x="15" y="889"/>
                  </a:cubicBezTo>
                  <a:cubicBezTo>
                    <a:pt x="14" y="906"/>
                    <a:pt x="25" y="924"/>
                    <a:pt x="47" y="925"/>
                  </a:cubicBezTo>
                  <a:cubicBezTo>
                    <a:pt x="72" y="927"/>
                    <a:pt x="95" y="923"/>
                    <a:pt x="119" y="919"/>
                  </a:cubicBezTo>
                  <a:cubicBezTo>
                    <a:pt x="134" y="917"/>
                    <a:pt x="150" y="915"/>
                    <a:pt x="165" y="912"/>
                  </a:cubicBezTo>
                  <a:cubicBezTo>
                    <a:pt x="166" y="912"/>
                    <a:pt x="166" y="912"/>
                    <a:pt x="167" y="911"/>
                  </a:cubicBezTo>
                  <a:cubicBezTo>
                    <a:pt x="227" y="921"/>
                    <a:pt x="288" y="931"/>
                    <a:pt x="348" y="932"/>
                  </a:cubicBezTo>
                  <a:cubicBezTo>
                    <a:pt x="370" y="936"/>
                    <a:pt x="391" y="941"/>
                    <a:pt x="412" y="945"/>
                  </a:cubicBezTo>
                  <a:cubicBezTo>
                    <a:pt x="434" y="949"/>
                    <a:pt x="455" y="936"/>
                    <a:pt x="455" y="912"/>
                  </a:cubicBezTo>
                  <a:cubicBezTo>
                    <a:pt x="455" y="889"/>
                    <a:pt x="455" y="867"/>
                    <a:pt x="455" y="844"/>
                  </a:cubicBezTo>
                  <a:cubicBezTo>
                    <a:pt x="455" y="830"/>
                    <a:pt x="455" y="817"/>
                    <a:pt x="452" y="804"/>
                  </a:cubicBezTo>
                  <a:cubicBezTo>
                    <a:pt x="452" y="800"/>
                    <a:pt x="452" y="796"/>
                    <a:pt x="450" y="791"/>
                  </a:cubicBezTo>
                  <a:cubicBezTo>
                    <a:pt x="447" y="782"/>
                    <a:pt x="440" y="772"/>
                    <a:pt x="431" y="768"/>
                  </a:cubicBezTo>
                  <a:cubicBezTo>
                    <a:pt x="420" y="760"/>
                    <a:pt x="407" y="754"/>
                    <a:pt x="393" y="753"/>
                  </a:cubicBezTo>
                  <a:cubicBezTo>
                    <a:pt x="383" y="751"/>
                    <a:pt x="373" y="750"/>
                    <a:pt x="364" y="751"/>
                  </a:cubicBezTo>
                  <a:cubicBezTo>
                    <a:pt x="361" y="752"/>
                    <a:pt x="360" y="751"/>
                    <a:pt x="359" y="751"/>
                  </a:cubicBezTo>
                  <a:cubicBezTo>
                    <a:pt x="356" y="742"/>
                    <a:pt x="349" y="735"/>
                    <a:pt x="341" y="732"/>
                  </a:cubicBezTo>
                  <a:cubicBezTo>
                    <a:pt x="342" y="725"/>
                    <a:pt x="344" y="718"/>
                    <a:pt x="345" y="712"/>
                  </a:cubicBezTo>
                  <a:cubicBezTo>
                    <a:pt x="348" y="708"/>
                    <a:pt x="350" y="705"/>
                    <a:pt x="350" y="700"/>
                  </a:cubicBezTo>
                  <a:close/>
                  <a:moveTo>
                    <a:pt x="425" y="31"/>
                  </a:moveTo>
                  <a:cubicBezTo>
                    <a:pt x="426" y="29"/>
                    <a:pt x="427" y="29"/>
                    <a:pt x="425" y="31"/>
                  </a:cubicBezTo>
                  <a:close/>
                  <a:moveTo>
                    <a:pt x="360" y="753"/>
                  </a:moveTo>
                  <a:cubicBezTo>
                    <a:pt x="359" y="753"/>
                    <a:pt x="359" y="752"/>
                    <a:pt x="359" y="751"/>
                  </a:cubicBezTo>
                  <a:cubicBezTo>
                    <a:pt x="359" y="752"/>
                    <a:pt x="359" y="753"/>
                    <a:pt x="360" y="753"/>
                  </a:cubicBezTo>
                  <a:close/>
                  <a:moveTo>
                    <a:pt x="359" y="751"/>
                  </a:moveTo>
                  <a:cubicBezTo>
                    <a:pt x="357" y="750"/>
                    <a:pt x="358" y="749"/>
                    <a:pt x="359" y="751"/>
                  </a:cubicBezTo>
                  <a:close/>
                </a:path>
              </a:pathLst>
            </a:custGeom>
            <a:solidFill>
              <a:srgbClr val="F4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9" name="Freeform 117">
              <a:extLst>
                <a:ext uri="{FF2B5EF4-FFF2-40B4-BE49-F238E27FC236}">
                  <a16:creationId xmlns:a16="http://schemas.microsoft.com/office/drawing/2014/main" id="{BF38BD15-DA5C-4698-8886-97499EB5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1914525"/>
              <a:ext cx="660400" cy="1195388"/>
            </a:xfrm>
            <a:custGeom>
              <a:avLst/>
              <a:gdLst>
                <a:gd name="T0" fmla="*/ 333 w 534"/>
                <a:gd name="T1" fmla="*/ 63 h 965"/>
                <a:gd name="T2" fmla="*/ 212 w 534"/>
                <a:gd name="T3" fmla="*/ 94 h 965"/>
                <a:gd name="T4" fmla="*/ 179 w 534"/>
                <a:gd name="T5" fmla="*/ 176 h 965"/>
                <a:gd name="T6" fmla="*/ 193 w 534"/>
                <a:gd name="T7" fmla="*/ 263 h 965"/>
                <a:gd name="T8" fmla="*/ 301 w 534"/>
                <a:gd name="T9" fmla="*/ 269 h 965"/>
                <a:gd name="T10" fmla="*/ 185 w 534"/>
                <a:gd name="T11" fmla="*/ 722 h 965"/>
                <a:gd name="T12" fmla="*/ 51 w 534"/>
                <a:gd name="T13" fmla="*/ 724 h 965"/>
                <a:gd name="T14" fmla="*/ 9 w 534"/>
                <a:gd name="T15" fmla="*/ 767 h 965"/>
                <a:gd name="T16" fmla="*/ 1 w 534"/>
                <a:gd name="T17" fmla="*/ 902 h 965"/>
                <a:gd name="T18" fmla="*/ 49 w 534"/>
                <a:gd name="T19" fmla="*/ 934 h 965"/>
                <a:gd name="T20" fmla="*/ 212 w 534"/>
                <a:gd name="T21" fmla="*/ 918 h 965"/>
                <a:gd name="T22" fmla="*/ 458 w 534"/>
                <a:gd name="T23" fmla="*/ 956 h 965"/>
                <a:gd name="T24" fmla="*/ 480 w 534"/>
                <a:gd name="T25" fmla="*/ 843 h 965"/>
                <a:gd name="T26" fmla="*/ 476 w 534"/>
                <a:gd name="T27" fmla="*/ 747 h 965"/>
                <a:gd name="T28" fmla="*/ 375 w 534"/>
                <a:gd name="T29" fmla="*/ 731 h 965"/>
                <a:gd name="T30" fmla="*/ 454 w 534"/>
                <a:gd name="T31" fmla="*/ 295 h 965"/>
                <a:gd name="T32" fmla="*/ 529 w 534"/>
                <a:gd name="T33" fmla="*/ 63 h 965"/>
                <a:gd name="T34" fmla="*/ 397 w 534"/>
                <a:gd name="T35" fmla="*/ 8 h 965"/>
                <a:gd name="T36" fmla="*/ 454 w 534"/>
                <a:gd name="T37" fmla="*/ 52 h 965"/>
                <a:gd name="T38" fmla="*/ 510 w 534"/>
                <a:gd name="T39" fmla="*/ 66 h 965"/>
                <a:gd name="T40" fmla="*/ 354 w 534"/>
                <a:gd name="T41" fmla="*/ 660 h 965"/>
                <a:gd name="T42" fmla="*/ 355 w 534"/>
                <a:gd name="T43" fmla="*/ 746 h 965"/>
                <a:gd name="T44" fmla="*/ 458 w 534"/>
                <a:gd name="T45" fmla="*/ 765 h 965"/>
                <a:gd name="T46" fmla="*/ 458 w 534"/>
                <a:gd name="T47" fmla="*/ 820 h 965"/>
                <a:gd name="T48" fmla="*/ 451 w 534"/>
                <a:gd name="T49" fmla="*/ 932 h 965"/>
                <a:gd name="T50" fmla="*/ 34 w 534"/>
                <a:gd name="T51" fmla="*/ 910 h 965"/>
                <a:gd name="T52" fmla="*/ 26 w 534"/>
                <a:gd name="T53" fmla="*/ 890 h 965"/>
                <a:gd name="T54" fmla="*/ 33 w 534"/>
                <a:gd name="T55" fmla="*/ 771 h 965"/>
                <a:gd name="T56" fmla="*/ 51 w 534"/>
                <a:gd name="T57" fmla="*/ 748 h 965"/>
                <a:gd name="T58" fmla="*/ 185 w 534"/>
                <a:gd name="T59" fmla="*/ 746 h 965"/>
                <a:gd name="T60" fmla="*/ 324 w 534"/>
                <a:gd name="T61" fmla="*/ 275 h 965"/>
                <a:gd name="T62" fmla="*/ 193 w 534"/>
                <a:gd name="T63" fmla="*/ 239 h 965"/>
                <a:gd name="T64" fmla="*/ 203 w 534"/>
                <a:gd name="T65" fmla="*/ 176 h 965"/>
                <a:gd name="T66" fmla="*/ 212 w 534"/>
                <a:gd name="T67" fmla="*/ 118 h 965"/>
                <a:gd name="T68" fmla="*/ 384 w 534"/>
                <a:gd name="T69" fmla="*/ 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4" h="965">
                  <a:moveTo>
                    <a:pt x="384" y="14"/>
                  </a:moveTo>
                  <a:cubicBezTo>
                    <a:pt x="372" y="36"/>
                    <a:pt x="355" y="52"/>
                    <a:pt x="333" y="63"/>
                  </a:cubicBezTo>
                  <a:cubicBezTo>
                    <a:pt x="309" y="76"/>
                    <a:pt x="283" y="84"/>
                    <a:pt x="256" y="89"/>
                  </a:cubicBezTo>
                  <a:cubicBezTo>
                    <a:pt x="242" y="92"/>
                    <a:pt x="227" y="92"/>
                    <a:pt x="212" y="94"/>
                  </a:cubicBezTo>
                  <a:cubicBezTo>
                    <a:pt x="202" y="96"/>
                    <a:pt x="194" y="106"/>
                    <a:pt x="189" y="115"/>
                  </a:cubicBezTo>
                  <a:cubicBezTo>
                    <a:pt x="179" y="133"/>
                    <a:pt x="178" y="156"/>
                    <a:pt x="179" y="176"/>
                  </a:cubicBezTo>
                  <a:cubicBezTo>
                    <a:pt x="179" y="201"/>
                    <a:pt x="183" y="226"/>
                    <a:pt x="181" y="251"/>
                  </a:cubicBezTo>
                  <a:cubicBezTo>
                    <a:pt x="180" y="258"/>
                    <a:pt x="187" y="263"/>
                    <a:pt x="193" y="263"/>
                  </a:cubicBezTo>
                  <a:cubicBezTo>
                    <a:pt x="232" y="266"/>
                    <a:pt x="271" y="273"/>
                    <a:pt x="310" y="283"/>
                  </a:cubicBezTo>
                  <a:cubicBezTo>
                    <a:pt x="307" y="278"/>
                    <a:pt x="304" y="274"/>
                    <a:pt x="301" y="269"/>
                  </a:cubicBezTo>
                  <a:cubicBezTo>
                    <a:pt x="253" y="421"/>
                    <a:pt x="210" y="575"/>
                    <a:pt x="173" y="731"/>
                  </a:cubicBezTo>
                  <a:cubicBezTo>
                    <a:pt x="177" y="728"/>
                    <a:pt x="181" y="725"/>
                    <a:pt x="185" y="722"/>
                  </a:cubicBezTo>
                  <a:cubicBezTo>
                    <a:pt x="154" y="722"/>
                    <a:pt x="124" y="723"/>
                    <a:pt x="94" y="724"/>
                  </a:cubicBezTo>
                  <a:cubicBezTo>
                    <a:pt x="79" y="724"/>
                    <a:pt x="65" y="724"/>
                    <a:pt x="51" y="724"/>
                  </a:cubicBezTo>
                  <a:cubicBezTo>
                    <a:pt x="38" y="725"/>
                    <a:pt x="26" y="726"/>
                    <a:pt x="18" y="736"/>
                  </a:cubicBezTo>
                  <a:cubicBezTo>
                    <a:pt x="11" y="745"/>
                    <a:pt x="10" y="756"/>
                    <a:pt x="9" y="767"/>
                  </a:cubicBezTo>
                  <a:cubicBezTo>
                    <a:pt x="8" y="782"/>
                    <a:pt x="7" y="796"/>
                    <a:pt x="6" y="811"/>
                  </a:cubicBezTo>
                  <a:cubicBezTo>
                    <a:pt x="5" y="841"/>
                    <a:pt x="2" y="872"/>
                    <a:pt x="1" y="902"/>
                  </a:cubicBezTo>
                  <a:cubicBezTo>
                    <a:pt x="0" y="913"/>
                    <a:pt x="3" y="923"/>
                    <a:pt x="12" y="929"/>
                  </a:cubicBezTo>
                  <a:cubicBezTo>
                    <a:pt x="23" y="936"/>
                    <a:pt x="37" y="935"/>
                    <a:pt x="49" y="934"/>
                  </a:cubicBezTo>
                  <a:cubicBezTo>
                    <a:pt x="76" y="933"/>
                    <a:pt x="103" y="927"/>
                    <a:pt x="130" y="922"/>
                  </a:cubicBezTo>
                  <a:cubicBezTo>
                    <a:pt x="157" y="917"/>
                    <a:pt x="184" y="915"/>
                    <a:pt x="212" y="918"/>
                  </a:cubicBezTo>
                  <a:cubicBezTo>
                    <a:pt x="238" y="921"/>
                    <a:pt x="264" y="928"/>
                    <a:pt x="289" y="935"/>
                  </a:cubicBezTo>
                  <a:cubicBezTo>
                    <a:pt x="344" y="950"/>
                    <a:pt x="400" y="965"/>
                    <a:pt x="458" y="956"/>
                  </a:cubicBezTo>
                  <a:cubicBezTo>
                    <a:pt x="461" y="955"/>
                    <a:pt x="465" y="951"/>
                    <a:pt x="466" y="947"/>
                  </a:cubicBezTo>
                  <a:cubicBezTo>
                    <a:pt x="473" y="913"/>
                    <a:pt x="477" y="878"/>
                    <a:pt x="480" y="843"/>
                  </a:cubicBezTo>
                  <a:cubicBezTo>
                    <a:pt x="482" y="825"/>
                    <a:pt x="483" y="807"/>
                    <a:pt x="484" y="789"/>
                  </a:cubicBezTo>
                  <a:cubicBezTo>
                    <a:pt x="484" y="775"/>
                    <a:pt x="484" y="759"/>
                    <a:pt x="476" y="747"/>
                  </a:cubicBezTo>
                  <a:cubicBezTo>
                    <a:pt x="460" y="723"/>
                    <a:pt x="429" y="729"/>
                    <a:pt x="405" y="733"/>
                  </a:cubicBezTo>
                  <a:cubicBezTo>
                    <a:pt x="396" y="735"/>
                    <a:pt x="384" y="735"/>
                    <a:pt x="375" y="731"/>
                  </a:cubicBezTo>
                  <a:cubicBezTo>
                    <a:pt x="363" y="724"/>
                    <a:pt x="371" y="705"/>
                    <a:pt x="372" y="694"/>
                  </a:cubicBezTo>
                  <a:cubicBezTo>
                    <a:pt x="395" y="560"/>
                    <a:pt x="417" y="426"/>
                    <a:pt x="454" y="295"/>
                  </a:cubicBezTo>
                  <a:cubicBezTo>
                    <a:pt x="475" y="221"/>
                    <a:pt x="500" y="148"/>
                    <a:pt x="531" y="78"/>
                  </a:cubicBezTo>
                  <a:cubicBezTo>
                    <a:pt x="533" y="73"/>
                    <a:pt x="534" y="67"/>
                    <a:pt x="529" y="63"/>
                  </a:cubicBezTo>
                  <a:cubicBezTo>
                    <a:pt x="511" y="48"/>
                    <a:pt x="487" y="39"/>
                    <a:pt x="465" y="31"/>
                  </a:cubicBezTo>
                  <a:cubicBezTo>
                    <a:pt x="443" y="22"/>
                    <a:pt x="420" y="13"/>
                    <a:pt x="397" y="8"/>
                  </a:cubicBezTo>
                  <a:cubicBezTo>
                    <a:pt x="382" y="6"/>
                    <a:pt x="375" y="29"/>
                    <a:pt x="391" y="32"/>
                  </a:cubicBezTo>
                  <a:cubicBezTo>
                    <a:pt x="412" y="35"/>
                    <a:pt x="434" y="44"/>
                    <a:pt x="454" y="52"/>
                  </a:cubicBezTo>
                  <a:cubicBezTo>
                    <a:pt x="473" y="59"/>
                    <a:pt x="497" y="68"/>
                    <a:pt x="512" y="80"/>
                  </a:cubicBezTo>
                  <a:cubicBezTo>
                    <a:pt x="512" y="75"/>
                    <a:pt x="511" y="71"/>
                    <a:pt x="510" y="66"/>
                  </a:cubicBezTo>
                  <a:cubicBezTo>
                    <a:pt x="455" y="190"/>
                    <a:pt x="418" y="322"/>
                    <a:pt x="391" y="456"/>
                  </a:cubicBezTo>
                  <a:cubicBezTo>
                    <a:pt x="377" y="524"/>
                    <a:pt x="365" y="592"/>
                    <a:pt x="354" y="660"/>
                  </a:cubicBezTo>
                  <a:cubicBezTo>
                    <a:pt x="351" y="676"/>
                    <a:pt x="348" y="693"/>
                    <a:pt x="346" y="709"/>
                  </a:cubicBezTo>
                  <a:cubicBezTo>
                    <a:pt x="344" y="723"/>
                    <a:pt x="345" y="736"/>
                    <a:pt x="355" y="746"/>
                  </a:cubicBezTo>
                  <a:cubicBezTo>
                    <a:pt x="374" y="763"/>
                    <a:pt x="401" y="757"/>
                    <a:pt x="424" y="754"/>
                  </a:cubicBezTo>
                  <a:cubicBezTo>
                    <a:pt x="435" y="752"/>
                    <a:pt x="453" y="751"/>
                    <a:pt x="458" y="765"/>
                  </a:cubicBezTo>
                  <a:cubicBezTo>
                    <a:pt x="461" y="772"/>
                    <a:pt x="460" y="781"/>
                    <a:pt x="460" y="789"/>
                  </a:cubicBezTo>
                  <a:cubicBezTo>
                    <a:pt x="459" y="799"/>
                    <a:pt x="459" y="809"/>
                    <a:pt x="458" y="820"/>
                  </a:cubicBezTo>
                  <a:cubicBezTo>
                    <a:pt x="456" y="860"/>
                    <a:pt x="450" y="901"/>
                    <a:pt x="443" y="941"/>
                  </a:cubicBezTo>
                  <a:cubicBezTo>
                    <a:pt x="446" y="938"/>
                    <a:pt x="449" y="935"/>
                    <a:pt x="451" y="932"/>
                  </a:cubicBezTo>
                  <a:cubicBezTo>
                    <a:pt x="360" y="948"/>
                    <a:pt x="273" y="892"/>
                    <a:pt x="182" y="893"/>
                  </a:cubicBezTo>
                  <a:cubicBezTo>
                    <a:pt x="132" y="893"/>
                    <a:pt x="84" y="912"/>
                    <a:pt x="34" y="910"/>
                  </a:cubicBezTo>
                  <a:cubicBezTo>
                    <a:pt x="30" y="910"/>
                    <a:pt x="26" y="911"/>
                    <a:pt x="25" y="908"/>
                  </a:cubicBezTo>
                  <a:cubicBezTo>
                    <a:pt x="23" y="903"/>
                    <a:pt x="25" y="894"/>
                    <a:pt x="26" y="890"/>
                  </a:cubicBezTo>
                  <a:cubicBezTo>
                    <a:pt x="26" y="877"/>
                    <a:pt x="27" y="864"/>
                    <a:pt x="28" y="850"/>
                  </a:cubicBezTo>
                  <a:cubicBezTo>
                    <a:pt x="30" y="824"/>
                    <a:pt x="31" y="797"/>
                    <a:pt x="33" y="771"/>
                  </a:cubicBezTo>
                  <a:cubicBezTo>
                    <a:pt x="33" y="766"/>
                    <a:pt x="33" y="758"/>
                    <a:pt x="36" y="753"/>
                  </a:cubicBezTo>
                  <a:cubicBezTo>
                    <a:pt x="39" y="748"/>
                    <a:pt x="45" y="748"/>
                    <a:pt x="51" y="748"/>
                  </a:cubicBezTo>
                  <a:cubicBezTo>
                    <a:pt x="65" y="748"/>
                    <a:pt x="79" y="748"/>
                    <a:pt x="94" y="748"/>
                  </a:cubicBezTo>
                  <a:cubicBezTo>
                    <a:pt x="124" y="747"/>
                    <a:pt x="154" y="746"/>
                    <a:pt x="185" y="746"/>
                  </a:cubicBezTo>
                  <a:cubicBezTo>
                    <a:pt x="190" y="746"/>
                    <a:pt x="195" y="742"/>
                    <a:pt x="196" y="737"/>
                  </a:cubicBezTo>
                  <a:cubicBezTo>
                    <a:pt x="234" y="582"/>
                    <a:pt x="276" y="427"/>
                    <a:pt x="324" y="275"/>
                  </a:cubicBezTo>
                  <a:cubicBezTo>
                    <a:pt x="326" y="269"/>
                    <a:pt x="322" y="262"/>
                    <a:pt x="316" y="260"/>
                  </a:cubicBezTo>
                  <a:cubicBezTo>
                    <a:pt x="276" y="249"/>
                    <a:pt x="235" y="242"/>
                    <a:pt x="193" y="239"/>
                  </a:cubicBezTo>
                  <a:cubicBezTo>
                    <a:pt x="197" y="243"/>
                    <a:pt x="201" y="247"/>
                    <a:pt x="205" y="251"/>
                  </a:cubicBezTo>
                  <a:cubicBezTo>
                    <a:pt x="207" y="226"/>
                    <a:pt x="203" y="201"/>
                    <a:pt x="203" y="176"/>
                  </a:cubicBezTo>
                  <a:cubicBezTo>
                    <a:pt x="202" y="155"/>
                    <a:pt x="203" y="129"/>
                    <a:pt x="221" y="115"/>
                  </a:cubicBezTo>
                  <a:cubicBezTo>
                    <a:pt x="218" y="116"/>
                    <a:pt x="215" y="117"/>
                    <a:pt x="212" y="118"/>
                  </a:cubicBezTo>
                  <a:cubicBezTo>
                    <a:pt x="283" y="113"/>
                    <a:pt x="367" y="94"/>
                    <a:pt x="404" y="26"/>
                  </a:cubicBezTo>
                  <a:cubicBezTo>
                    <a:pt x="412" y="12"/>
                    <a:pt x="391" y="0"/>
                    <a:pt x="384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0" name="Freeform 118">
              <a:extLst>
                <a:ext uri="{FF2B5EF4-FFF2-40B4-BE49-F238E27FC236}">
                  <a16:creationId xmlns:a16="http://schemas.microsoft.com/office/drawing/2014/main" id="{E200F8E8-DB6A-455A-8146-8A7881E22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2041525"/>
              <a:ext cx="223837" cy="104775"/>
            </a:xfrm>
            <a:custGeom>
              <a:avLst/>
              <a:gdLst>
                <a:gd name="T0" fmla="*/ 25 w 180"/>
                <a:gd name="T1" fmla="*/ 76 h 84"/>
                <a:gd name="T2" fmla="*/ 165 w 180"/>
                <a:gd name="T3" fmla="*/ 25 h 84"/>
                <a:gd name="T4" fmla="*/ 165 w 180"/>
                <a:gd name="T5" fmla="*/ 1 h 84"/>
                <a:gd name="T6" fmla="*/ 13 w 180"/>
                <a:gd name="T7" fmla="*/ 55 h 84"/>
                <a:gd name="T8" fmla="*/ 25 w 180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4">
                  <a:moveTo>
                    <a:pt x="25" y="76"/>
                  </a:moveTo>
                  <a:cubicBezTo>
                    <a:pt x="66" y="46"/>
                    <a:pt x="114" y="29"/>
                    <a:pt x="165" y="25"/>
                  </a:cubicBezTo>
                  <a:cubicBezTo>
                    <a:pt x="180" y="24"/>
                    <a:pt x="180" y="0"/>
                    <a:pt x="165" y="1"/>
                  </a:cubicBezTo>
                  <a:cubicBezTo>
                    <a:pt x="110" y="5"/>
                    <a:pt x="58" y="23"/>
                    <a:pt x="13" y="55"/>
                  </a:cubicBezTo>
                  <a:cubicBezTo>
                    <a:pt x="0" y="64"/>
                    <a:pt x="12" y="84"/>
                    <a:pt x="25" y="7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1" name="Freeform 119">
              <a:extLst>
                <a:ext uri="{FF2B5EF4-FFF2-40B4-BE49-F238E27FC236}">
                  <a16:creationId xmlns:a16="http://schemas.microsoft.com/office/drawing/2014/main" id="{E93ADE5A-E83D-4AE2-AAFE-91BFE44F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65338"/>
              <a:ext cx="246062" cy="128588"/>
            </a:xfrm>
            <a:custGeom>
              <a:avLst/>
              <a:gdLst>
                <a:gd name="T0" fmla="*/ 25 w 200"/>
                <a:gd name="T1" fmla="*/ 95 h 103"/>
                <a:gd name="T2" fmla="*/ 185 w 200"/>
                <a:gd name="T3" fmla="*/ 28 h 103"/>
                <a:gd name="T4" fmla="*/ 179 w 200"/>
                <a:gd name="T5" fmla="*/ 5 h 103"/>
                <a:gd name="T6" fmla="*/ 13 w 200"/>
                <a:gd name="T7" fmla="*/ 75 h 103"/>
                <a:gd name="T8" fmla="*/ 25 w 200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03">
                  <a:moveTo>
                    <a:pt x="25" y="95"/>
                  </a:moveTo>
                  <a:cubicBezTo>
                    <a:pt x="76" y="68"/>
                    <a:pt x="130" y="46"/>
                    <a:pt x="185" y="28"/>
                  </a:cubicBezTo>
                  <a:cubicBezTo>
                    <a:pt x="200" y="23"/>
                    <a:pt x="193" y="0"/>
                    <a:pt x="179" y="5"/>
                  </a:cubicBezTo>
                  <a:cubicBezTo>
                    <a:pt x="121" y="23"/>
                    <a:pt x="66" y="47"/>
                    <a:pt x="13" y="75"/>
                  </a:cubicBezTo>
                  <a:cubicBezTo>
                    <a:pt x="0" y="82"/>
                    <a:pt x="12" y="103"/>
                    <a:pt x="25" y="9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2" name="Freeform 120">
              <a:extLst>
                <a:ext uri="{FF2B5EF4-FFF2-40B4-BE49-F238E27FC236}">
                  <a16:creationId xmlns:a16="http://schemas.microsoft.com/office/drawing/2014/main" id="{BFDDDE1D-745B-47CA-B559-E6B12C33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154238"/>
              <a:ext cx="176212" cy="95250"/>
            </a:xfrm>
            <a:custGeom>
              <a:avLst/>
              <a:gdLst>
                <a:gd name="T0" fmla="*/ 26 w 143"/>
                <a:gd name="T1" fmla="*/ 69 h 77"/>
                <a:gd name="T2" fmla="*/ 128 w 143"/>
                <a:gd name="T3" fmla="*/ 27 h 77"/>
                <a:gd name="T4" fmla="*/ 121 w 143"/>
                <a:gd name="T5" fmla="*/ 4 h 77"/>
                <a:gd name="T6" fmla="*/ 14 w 143"/>
                <a:gd name="T7" fmla="*/ 49 h 77"/>
                <a:gd name="T8" fmla="*/ 26 w 143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77">
                  <a:moveTo>
                    <a:pt x="26" y="69"/>
                  </a:moveTo>
                  <a:cubicBezTo>
                    <a:pt x="58" y="50"/>
                    <a:pt x="92" y="36"/>
                    <a:pt x="128" y="27"/>
                  </a:cubicBezTo>
                  <a:cubicBezTo>
                    <a:pt x="143" y="23"/>
                    <a:pt x="137" y="0"/>
                    <a:pt x="121" y="4"/>
                  </a:cubicBezTo>
                  <a:cubicBezTo>
                    <a:pt x="84" y="14"/>
                    <a:pt x="47" y="29"/>
                    <a:pt x="14" y="49"/>
                  </a:cubicBezTo>
                  <a:cubicBezTo>
                    <a:pt x="0" y="57"/>
                    <a:pt x="12" y="77"/>
                    <a:pt x="26" y="6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3" name="Freeform 121">
              <a:extLst>
                <a:ext uri="{FF2B5EF4-FFF2-40B4-BE49-F238E27FC236}">
                  <a16:creationId xmlns:a16="http://schemas.microsoft.com/office/drawing/2014/main" id="{9E6137E4-9549-45C9-BB36-B5E0A62A1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279650"/>
              <a:ext cx="150812" cy="98425"/>
            </a:xfrm>
            <a:custGeom>
              <a:avLst/>
              <a:gdLst>
                <a:gd name="T0" fmla="*/ 27 w 122"/>
                <a:gd name="T1" fmla="*/ 68 h 79"/>
                <a:gd name="T2" fmla="*/ 107 w 122"/>
                <a:gd name="T3" fmla="*/ 26 h 79"/>
                <a:gd name="T4" fmla="*/ 100 w 122"/>
                <a:gd name="T5" fmla="*/ 2 h 79"/>
                <a:gd name="T6" fmla="*/ 10 w 122"/>
                <a:gd name="T7" fmla="*/ 51 h 79"/>
                <a:gd name="T8" fmla="*/ 27 w 122"/>
                <a:gd name="T9" fmla="*/ 6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27" y="68"/>
                  </a:moveTo>
                  <a:cubicBezTo>
                    <a:pt x="49" y="45"/>
                    <a:pt x="76" y="31"/>
                    <a:pt x="107" y="26"/>
                  </a:cubicBezTo>
                  <a:cubicBezTo>
                    <a:pt x="122" y="23"/>
                    <a:pt x="116" y="0"/>
                    <a:pt x="100" y="2"/>
                  </a:cubicBezTo>
                  <a:cubicBezTo>
                    <a:pt x="66" y="8"/>
                    <a:pt x="35" y="26"/>
                    <a:pt x="10" y="51"/>
                  </a:cubicBezTo>
                  <a:cubicBezTo>
                    <a:pt x="0" y="62"/>
                    <a:pt x="17" y="79"/>
                    <a:pt x="27" y="6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4" name="Freeform 122">
              <a:extLst>
                <a:ext uri="{FF2B5EF4-FFF2-40B4-BE49-F238E27FC236}">
                  <a16:creationId xmlns:a16="http://schemas.microsoft.com/office/drawing/2014/main" id="{CC4E75D8-A3C3-4DCF-9AC0-6C1217D5D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413" y="2416175"/>
              <a:ext cx="131762" cy="88900"/>
            </a:xfrm>
            <a:custGeom>
              <a:avLst/>
              <a:gdLst>
                <a:gd name="T0" fmla="*/ 24 w 106"/>
                <a:gd name="T1" fmla="*/ 63 h 72"/>
                <a:gd name="T2" fmla="*/ 91 w 106"/>
                <a:gd name="T3" fmla="*/ 28 h 72"/>
                <a:gd name="T4" fmla="*/ 85 w 106"/>
                <a:gd name="T5" fmla="*/ 5 h 72"/>
                <a:gd name="T6" fmla="*/ 12 w 106"/>
                <a:gd name="T7" fmla="*/ 43 h 72"/>
                <a:gd name="T8" fmla="*/ 24 w 106"/>
                <a:gd name="T9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2">
                  <a:moveTo>
                    <a:pt x="24" y="63"/>
                  </a:moveTo>
                  <a:cubicBezTo>
                    <a:pt x="45" y="48"/>
                    <a:pt x="67" y="36"/>
                    <a:pt x="91" y="28"/>
                  </a:cubicBezTo>
                  <a:cubicBezTo>
                    <a:pt x="106" y="23"/>
                    <a:pt x="100" y="0"/>
                    <a:pt x="85" y="5"/>
                  </a:cubicBezTo>
                  <a:cubicBezTo>
                    <a:pt x="59" y="14"/>
                    <a:pt x="34" y="26"/>
                    <a:pt x="12" y="43"/>
                  </a:cubicBezTo>
                  <a:cubicBezTo>
                    <a:pt x="0" y="52"/>
                    <a:pt x="12" y="72"/>
                    <a:pt x="24" y="6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5" name="Freeform 123">
              <a:extLst>
                <a:ext uri="{FF2B5EF4-FFF2-40B4-BE49-F238E27FC236}">
                  <a16:creationId xmlns:a16="http://schemas.microsoft.com/office/drawing/2014/main" id="{06AD88C7-F92E-411D-B99B-ECF5FF2D7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2522538"/>
              <a:ext cx="171450" cy="112713"/>
            </a:xfrm>
            <a:custGeom>
              <a:avLst/>
              <a:gdLst>
                <a:gd name="T0" fmla="*/ 28 w 139"/>
                <a:gd name="T1" fmla="*/ 81 h 91"/>
                <a:gd name="T2" fmla="*/ 124 w 139"/>
                <a:gd name="T3" fmla="*/ 28 h 91"/>
                <a:gd name="T4" fmla="*/ 118 w 139"/>
                <a:gd name="T5" fmla="*/ 5 h 91"/>
                <a:gd name="T6" fmla="*/ 11 w 139"/>
                <a:gd name="T7" fmla="*/ 64 h 91"/>
                <a:gd name="T8" fmla="*/ 28 w 139"/>
                <a:gd name="T9" fmla="*/ 8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1">
                  <a:moveTo>
                    <a:pt x="28" y="81"/>
                  </a:moveTo>
                  <a:cubicBezTo>
                    <a:pt x="56" y="56"/>
                    <a:pt x="89" y="38"/>
                    <a:pt x="124" y="28"/>
                  </a:cubicBezTo>
                  <a:cubicBezTo>
                    <a:pt x="139" y="23"/>
                    <a:pt x="133" y="0"/>
                    <a:pt x="118" y="5"/>
                  </a:cubicBezTo>
                  <a:cubicBezTo>
                    <a:pt x="78" y="16"/>
                    <a:pt x="42" y="37"/>
                    <a:pt x="11" y="64"/>
                  </a:cubicBezTo>
                  <a:cubicBezTo>
                    <a:pt x="0" y="74"/>
                    <a:pt x="17" y="91"/>
                    <a:pt x="28" y="8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6" name="Freeform 124">
              <a:extLst>
                <a:ext uri="{FF2B5EF4-FFF2-40B4-BE49-F238E27FC236}">
                  <a16:creationId xmlns:a16="http://schemas.microsoft.com/office/drawing/2014/main" id="{6FCFCB4D-0701-4020-BD82-C1189408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611438"/>
              <a:ext cx="166687" cy="127000"/>
            </a:xfrm>
            <a:custGeom>
              <a:avLst/>
              <a:gdLst>
                <a:gd name="T0" fmla="*/ 28 w 135"/>
                <a:gd name="T1" fmla="*/ 91 h 102"/>
                <a:gd name="T2" fmla="*/ 121 w 135"/>
                <a:gd name="T3" fmla="*/ 27 h 102"/>
                <a:gd name="T4" fmla="*/ 109 w 135"/>
                <a:gd name="T5" fmla="*/ 6 h 102"/>
                <a:gd name="T6" fmla="*/ 11 w 135"/>
                <a:gd name="T7" fmla="*/ 74 h 102"/>
                <a:gd name="T8" fmla="*/ 28 w 135"/>
                <a:gd name="T9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28" y="91"/>
                  </a:moveTo>
                  <a:cubicBezTo>
                    <a:pt x="55" y="65"/>
                    <a:pt x="87" y="43"/>
                    <a:pt x="121" y="27"/>
                  </a:cubicBezTo>
                  <a:cubicBezTo>
                    <a:pt x="135" y="20"/>
                    <a:pt x="123" y="0"/>
                    <a:pt x="109" y="6"/>
                  </a:cubicBezTo>
                  <a:cubicBezTo>
                    <a:pt x="73" y="23"/>
                    <a:pt x="40" y="46"/>
                    <a:pt x="11" y="74"/>
                  </a:cubicBezTo>
                  <a:cubicBezTo>
                    <a:pt x="0" y="85"/>
                    <a:pt x="17" y="102"/>
                    <a:pt x="28" y="9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7" name="Freeform 125">
              <a:extLst>
                <a:ext uri="{FF2B5EF4-FFF2-40B4-BE49-F238E27FC236}">
                  <a16:creationId xmlns:a16="http://schemas.microsoft.com/office/drawing/2014/main" id="{C8B6AACE-36B0-4752-9E8D-4D1E3F88D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2781300"/>
              <a:ext cx="330200" cy="206375"/>
            </a:xfrm>
            <a:custGeom>
              <a:avLst/>
              <a:gdLst>
                <a:gd name="T0" fmla="*/ 25 w 267"/>
                <a:gd name="T1" fmla="*/ 159 h 167"/>
                <a:gd name="T2" fmla="*/ 254 w 267"/>
                <a:gd name="T3" fmla="*/ 29 h 167"/>
                <a:gd name="T4" fmla="*/ 241 w 267"/>
                <a:gd name="T5" fmla="*/ 8 h 167"/>
                <a:gd name="T6" fmla="*/ 13 w 267"/>
                <a:gd name="T7" fmla="*/ 139 h 167"/>
                <a:gd name="T8" fmla="*/ 25 w 267"/>
                <a:gd name="T9" fmla="*/ 15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67">
                  <a:moveTo>
                    <a:pt x="25" y="159"/>
                  </a:moveTo>
                  <a:cubicBezTo>
                    <a:pt x="101" y="116"/>
                    <a:pt x="177" y="72"/>
                    <a:pt x="254" y="29"/>
                  </a:cubicBezTo>
                  <a:cubicBezTo>
                    <a:pt x="267" y="21"/>
                    <a:pt x="255" y="0"/>
                    <a:pt x="241" y="8"/>
                  </a:cubicBezTo>
                  <a:cubicBezTo>
                    <a:pt x="165" y="51"/>
                    <a:pt x="89" y="95"/>
                    <a:pt x="13" y="139"/>
                  </a:cubicBezTo>
                  <a:cubicBezTo>
                    <a:pt x="0" y="146"/>
                    <a:pt x="12" y="167"/>
                    <a:pt x="25" y="15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8" name="Freeform 126">
              <a:extLst>
                <a:ext uri="{FF2B5EF4-FFF2-40B4-BE49-F238E27FC236}">
                  <a16:creationId xmlns:a16="http://schemas.microsoft.com/office/drawing/2014/main" id="{9AE1B150-FEEE-4A97-BD76-652F5477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2822575"/>
              <a:ext cx="304800" cy="209550"/>
            </a:xfrm>
            <a:custGeom>
              <a:avLst/>
              <a:gdLst>
                <a:gd name="T0" fmla="*/ 25 w 247"/>
                <a:gd name="T1" fmla="*/ 160 h 169"/>
                <a:gd name="T2" fmla="*/ 234 w 247"/>
                <a:gd name="T3" fmla="*/ 28 h 169"/>
                <a:gd name="T4" fmla="*/ 222 w 247"/>
                <a:gd name="T5" fmla="*/ 8 h 169"/>
                <a:gd name="T6" fmla="*/ 13 w 247"/>
                <a:gd name="T7" fmla="*/ 139 h 169"/>
                <a:gd name="T8" fmla="*/ 25 w 247"/>
                <a:gd name="T9" fmla="*/ 16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69">
                  <a:moveTo>
                    <a:pt x="25" y="160"/>
                  </a:moveTo>
                  <a:cubicBezTo>
                    <a:pt x="93" y="113"/>
                    <a:pt x="162" y="69"/>
                    <a:pt x="234" y="28"/>
                  </a:cubicBezTo>
                  <a:cubicBezTo>
                    <a:pt x="247" y="21"/>
                    <a:pt x="235" y="0"/>
                    <a:pt x="222" y="8"/>
                  </a:cubicBezTo>
                  <a:cubicBezTo>
                    <a:pt x="150" y="48"/>
                    <a:pt x="80" y="92"/>
                    <a:pt x="13" y="139"/>
                  </a:cubicBezTo>
                  <a:cubicBezTo>
                    <a:pt x="0" y="148"/>
                    <a:pt x="12" y="169"/>
                    <a:pt x="25" y="16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9" name="Freeform 127">
              <a:extLst>
                <a:ext uri="{FF2B5EF4-FFF2-40B4-BE49-F238E27FC236}">
                  <a16:creationId xmlns:a16="http://schemas.microsoft.com/office/drawing/2014/main" id="{B2DED22C-066A-446C-BFC0-F6302EB4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847975"/>
              <a:ext cx="200025" cy="161925"/>
            </a:xfrm>
            <a:custGeom>
              <a:avLst/>
              <a:gdLst>
                <a:gd name="T0" fmla="*/ 29 w 162"/>
                <a:gd name="T1" fmla="*/ 120 h 130"/>
                <a:gd name="T2" fmla="*/ 150 w 162"/>
                <a:gd name="T3" fmla="*/ 29 h 130"/>
                <a:gd name="T4" fmla="*/ 138 w 162"/>
                <a:gd name="T5" fmla="*/ 8 h 130"/>
                <a:gd name="T6" fmla="*/ 12 w 162"/>
                <a:gd name="T7" fmla="*/ 103 h 130"/>
                <a:gd name="T8" fmla="*/ 29 w 162"/>
                <a:gd name="T9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0">
                  <a:moveTo>
                    <a:pt x="29" y="120"/>
                  </a:moveTo>
                  <a:cubicBezTo>
                    <a:pt x="67" y="87"/>
                    <a:pt x="107" y="57"/>
                    <a:pt x="150" y="29"/>
                  </a:cubicBezTo>
                  <a:cubicBezTo>
                    <a:pt x="162" y="20"/>
                    <a:pt x="150" y="0"/>
                    <a:pt x="138" y="8"/>
                  </a:cubicBezTo>
                  <a:cubicBezTo>
                    <a:pt x="94" y="37"/>
                    <a:pt x="52" y="69"/>
                    <a:pt x="12" y="103"/>
                  </a:cubicBezTo>
                  <a:cubicBezTo>
                    <a:pt x="0" y="113"/>
                    <a:pt x="17" y="130"/>
                    <a:pt x="29" y="12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0" name="Freeform 128">
              <a:extLst>
                <a:ext uri="{FF2B5EF4-FFF2-40B4-BE49-F238E27FC236}">
                  <a16:creationId xmlns:a16="http://schemas.microsoft.com/office/drawing/2014/main" id="{8F0223BB-4686-4409-86CC-179EF22F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5" y="2952750"/>
              <a:ext cx="146050" cy="123825"/>
            </a:xfrm>
            <a:custGeom>
              <a:avLst/>
              <a:gdLst>
                <a:gd name="T0" fmla="*/ 30 w 119"/>
                <a:gd name="T1" fmla="*/ 89 h 101"/>
                <a:gd name="T2" fmla="*/ 104 w 119"/>
                <a:gd name="T3" fmla="*/ 27 h 101"/>
                <a:gd name="T4" fmla="*/ 92 w 119"/>
                <a:gd name="T5" fmla="*/ 6 h 101"/>
                <a:gd name="T6" fmla="*/ 9 w 119"/>
                <a:gd name="T7" fmla="*/ 77 h 101"/>
                <a:gd name="T8" fmla="*/ 30 w 119"/>
                <a:gd name="T9" fmla="*/ 8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1">
                  <a:moveTo>
                    <a:pt x="30" y="89"/>
                  </a:moveTo>
                  <a:cubicBezTo>
                    <a:pt x="48" y="62"/>
                    <a:pt x="74" y="41"/>
                    <a:pt x="104" y="27"/>
                  </a:cubicBezTo>
                  <a:cubicBezTo>
                    <a:pt x="119" y="20"/>
                    <a:pt x="106" y="0"/>
                    <a:pt x="92" y="6"/>
                  </a:cubicBezTo>
                  <a:cubicBezTo>
                    <a:pt x="58" y="22"/>
                    <a:pt x="30" y="46"/>
                    <a:pt x="9" y="77"/>
                  </a:cubicBezTo>
                  <a:cubicBezTo>
                    <a:pt x="0" y="89"/>
                    <a:pt x="21" y="101"/>
                    <a:pt x="30" y="8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F69826E8-DF7D-4612-AF7E-D29C6BB54749}"/>
              </a:ext>
            </a:extLst>
          </p:cNvPr>
          <p:cNvGrpSpPr/>
          <p:nvPr/>
        </p:nvGrpSpPr>
        <p:grpSpPr>
          <a:xfrm>
            <a:off x="863547" y="1439036"/>
            <a:ext cx="739399" cy="870525"/>
            <a:chOff x="5360988" y="2655888"/>
            <a:chExt cx="1289049" cy="1517650"/>
          </a:xfrm>
        </p:grpSpPr>
        <p:sp>
          <p:nvSpPr>
            <p:cNvPr id="272" name="Freeform 177">
              <a:extLst>
                <a:ext uri="{FF2B5EF4-FFF2-40B4-BE49-F238E27FC236}">
                  <a16:creationId xmlns:a16="http://schemas.microsoft.com/office/drawing/2014/main" id="{FE7FA8DE-3484-48E6-ACED-4A273197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3155950"/>
              <a:ext cx="157162" cy="58738"/>
            </a:xfrm>
            <a:custGeom>
              <a:avLst/>
              <a:gdLst>
                <a:gd name="T0" fmla="*/ 15 w 127"/>
                <a:gd name="T1" fmla="*/ 26 h 48"/>
                <a:gd name="T2" fmla="*/ 106 w 127"/>
                <a:gd name="T3" fmla="*/ 45 h 48"/>
                <a:gd name="T4" fmla="*/ 112 w 127"/>
                <a:gd name="T5" fmla="*/ 22 h 48"/>
                <a:gd name="T6" fmla="*/ 22 w 127"/>
                <a:gd name="T7" fmla="*/ 3 h 48"/>
                <a:gd name="T8" fmla="*/ 15 w 12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5" y="26"/>
                  </a:moveTo>
                  <a:cubicBezTo>
                    <a:pt x="45" y="33"/>
                    <a:pt x="76" y="39"/>
                    <a:pt x="106" y="45"/>
                  </a:cubicBezTo>
                  <a:cubicBezTo>
                    <a:pt x="121" y="48"/>
                    <a:pt x="127" y="25"/>
                    <a:pt x="112" y="22"/>
                  </a:cubicBezTo>
                  <a:cubicBezTo>
                    <a:pt x="82" y="16"/>
                    <a:pt x="52" y="9"/>
                    <a:pt x="22" y="3"/>
                  </a:cubicBezTo>
                  <a:cubicBezTo>
                    <a:pt x="7" y="0"/>
                    <a:pt x="0" y="23"/>
                    <a:pt x="15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3" name="Freeform 215">
              <a:extLst>
                <a:ext uri="{FF2B5EF4-FFF2-40B4-BE49-F238E27FC236}">
                  <a16:creationId xmlns:a16="http://schemas.microsoft.com/office/drawing/2014/main" id="{B9833906-6084-4DF5-9F71-C1568FEFB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2113" y="2690813"/>
              <a:ext cx="1150937" cy="1482725"/>
            </a:xfrm>
            <a:custGeom>
              <a:avLst/>
              <a:gdLst>
                <a:gd name="T0" fmla="*/ 889 w 931"/>
                <a:gd name="T1" fmla="*/ 626 h 1197"/>
                <a:gd name="T2" fmla="*/ 901 w 931"/>
                <a:gd name="T3" fmla="*/ 581 h 1197"/>
                <a:gd name="T4" fmla="*/ 831 w 931"/>
                <a:gd name="T5" fmla="*/ 316 h 1197"/>
                <a:gd name="T6" fmla="*/ 800 w 931"/>
                <a:gd name="T7" fmla="*/ 198 h 1197"/>
                <a:gd name="T8" fmla="*/ 790 w 931"/>
                <a:gd name="T9" fmla="*/ 162 h 1197"/>
                <a:gd name="T10" fmla="*/ 765 w 931"/>
                <a:gd name="T11" fmla="*/ 132 h 1197"/>
                <a:gd name="T12" fmla="*/ 760 w 931"/>
                <a:gd name="T13" fmla="*/ 125 h 1197"/>
                <a:gd name="T14" fmla="*/ 749 w 931"/>
                <a:gd name="T15" fmla="*/ 114 h 1197"/>
                <a:gd name="T16" fmla="*/ 747 w 931"/>
                <a:gd name="T17" fmla="*/ 100 h 1197"/>
                <a:gd name="T18" fmla="*/ 716 w 931"/>
                <a:gd name="T19" fmla="*/ 55 h 1197"/>
                <a:gd name="T20" fmla="*/ 715 w 931"/>
                <a:gd name="T21" fmla="*/ 52 h 1197"/>
                <a:gd name="T22" fmla="*/ 635 w 931"/>
                <a:gd name="T23" fmla="*/ 31 h 1197"/>
                <a:gd name="T24" fmla="*/ 572 w 931"/>
                <a:gd name="T25" fmla="*/ 121 h 1197"/>
                <a:gd name="T26" fmla="*/ 530 w 931"/>
                <a:gd name="T27" fmla="*/ 143 h 1197"/>
                <a:gd name="T28" fmla="*/ 358 w 931"/>
                <a:gd name="T29" fmla="*/ 442 h 1197"/>
                <a:gd name="T30" fmla="*/ 199 w 931"/>
                <a:gd name="T31" fmla="*/ 683 h 1197"/>
                <a:gd name="T32" fmla="*/ 161 w 931"/>
                <a:gd name="T33" fmla="*/ 767 h 1197"/>
                <a:gd name="T34" fmla="*/ 127 w 931"/>
                <a:gd name="T35" fmla="*/ 824 h 1197"/>
                <a:gd name="T36" fmla="*/ 11 w 931"/>
                <a:gd name="T37" fmla="*/ 1044 h 1197"/>
                <a:gd name="T38" fmla="*/ 28 w 931"/>
                <a:gd name="T39" fmla="*/ 1109 h 1197"/>
                <a:gd name="T40" fmla="*/ 36 w 931"/>
                <a:gd name="T41" fmla="*/ 1113 h 1197"/>
                <a:gd name="T42" fmla="*/ 34 w 931"/>
                <a:gd name="T43" fmla="*/ 1118 h 1197"/>
                <a:gd name="T44" fmla="*/ 51 w 931"/>
                <a:gd name="T45" fmla="*/ 1183 h 1197"/>
                <a:gd name="T46" fmla="*/ 116 w 931"/>
                <a:gd name="T47" fmla="*/ 1166 h 1197"/>
                <a:gd name="T48" fmla="*/ 137 w 931"/>
                <a:gd name="T49" fmla="*/ 1134 h 1197"/>
                <a:gd name="T50" fmla="*/ 169 w 931"/>
                <a:gd name="T51" fmla="*/ 1147 h 1197"/>
                <a:gd name="T52" fmla="*/ 283 w 931"/>
                <a:gd name="T53" fmla="*/ 1132 h 1197"/>
                <a:gd name="T54" fmla="*/ 355 w 931"/>
                <a:gd name="T55" fmla="*/ 1133 h 1197"/>
                <a:gd name="T56" fmla="*/ 538 w 931"/>
                <a:gd name="T57" fmla="*/ 1121 h 1197"/>
                <a:gd name="T58" fmla="*/ 833 w 931"/>
                <a:gd name="T59" fmla="*/ 1030 h 1197"/>
                <a:gd name="T60" fmla="*/ 835 w 931"/>
                <a:gd name="T61" fmla="*/ 1037 h 1197"/>
                <a:gd name="T62" fmla="*/ 888 w 931"/>
                <a:gd name="T63" fmla="*/ 1071 h 1197"/>
                <a:gd name="T64" fmla="*/ 929 w 931"/>
                <a:gd name="T65" fmla="*/ 1024 h 1197"/>
                <a:gd name="T66" fmla="*/ 889 w 931"/>
                <a:gd name="T67" fmla="*/ 626 h 1197"/>
                <a:gd name="T68" fmla="*/ 712 w 931"/>
                <a:gd name="T69" fmla="*/ 843 h 1197"/>
                <a:gd name="T70" fmla="*/ 594 w 931"/>
                <a:gd name="T71" fmla="*/ 875 h 1197"/>
                <a:gd name="T72" fmla="*/ 281 w 931"/>
                <a:gd name="T73" fmla="*/ 909 h 1197"/>
                <a:gd name="T74" fmla="*/ 370 w 931"/>
                <a:gd name="T75" fmla="*/ 769 h 1197"/>
                <a:gd name="T76" fmla="*/ 613 w 931"/>
                <a:gd name="T77" fmla="*/ 382 h 1197"/>
                <a:gd name="T78" fmla="*/ 615 w 931"/>
                <a:gd name="T79" fmla="*/ 379 h 1197"/>
                <a:gd name="T80" fmla="*/ 631 w 931"/>
                <a:gd name="T81" fmla="*/ 400 h 1197"/>
                <a:gd name="T82" fmla="*/ 678 w 931"/>
                <a:gd name="T83" fmla="*/ 480 h 1197"/>
                <a:gd name="T84" fmla="*/ 722 w 931"/>
                <a:gd name="T85" fmla="*/ 681 h 1197"/>
                <a:gd name="T86" fmla="*/ 712 w 931"/>
                <a:gd name="T87" fmla="*/ 84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1" h="1197">
                  <a:moveTo>
                    <a:pt x="889" y="626"/>
                  </a:moveTo>
                  <a:cubicBezTo>
                    <a:pt x="900" y="616"/>
                    <a:pt x="906" y="600"/>
                    <a:pt x="901" y="581"/>
                  </a:cubicBezTo>
                  <a:cubicBezTo>
                    <a:pt x="877" y="493"/>
                    <a:pt x="854" y="404"/>
                    <a:pt x="831" y="316"/>
                  </a:cubicBezTo>
                  <a:cubicBezTo>
                    <a:pt x="824" y="276"/>
                    <a:pt x="815" y="236"/>
                    <a:pt x="800" y="198"/>
                  </a:cubicBezTo>
                  <a:cubicBezTo>
                    <a:pt x="797" y="186"/>
                    <a:pt x="793" y="174"/>
                    <a:pt x="790" y="162"/>
                  </a:cubicBezTo>
                  <a:cubicBezTo>
                    <a:pt x="786" y="147"/>
                    <a:pt x="776" y="137"/>
                    <a:pt x="765" y="132"/>
                  </a:cubicBezTo>
                  <a:cubicBezTo>
                    <a:pt x="763" y="130"/>
                    <a:pt x="762" y="127"/>
                    <a:pt x="760" y="125"/>
                  </a:cubicBezTo>
                  <a:cubicBezTo>
                    <a:pt x="757" y="121"/>
                    <a:pt x="753" y="117"/>
                    <a:pt x="749" y="114"/>
                  </a:cubicBezTo>
                  <a:cubicBezTo>
                    <a:pt x="749" y="109"/>
                    <a:pt x="748" y="104"/>
                    <a:pt x="747" y="100"/>
                  </a:cubicBezTo>
                  <a:cubicBezTo>
                    <a:pt x="745" y="80"/>
                    <a:pt x="734" y="62"/>
                    <a:pt x="716" y="55"/>
                  </a:cubicBezTo>
                  <a:cubicBezTo>
                    <a:pt x="716" y="54"/>
                    <a:pt x="716" y="53"/>
                    <a:pt x="715" y="52"/>
                  </a:cubicBezTo>
                  <a:cubicBezTo>
                    <a:pt x="705" y="22"/>
                    <a:pt x="659" y="0"/>
                    <a:pt x="635" y="31"/>
                  </a:cubicBezTo>
                  <a:cubicBezTo>
                    <a:pt x="612" y="60"/>
                    <a:pt x="591" y="89"/>
                    <a:pt x="572" y="121"/>
                  </a:cubicBezTo>
                  <a:cubicBezTo>
                    <a:pt x="556" y="120"/>
                    <a:pt x="540" y="126"/>
                    <a:pt x="530" y="143"/>
                  </a:cubicBezTo>
                  <a:cubicBezTo>
                    <a:pt x="473" y="242"/>
                    <a:pt x="415" y="342"/>
                    <a:pt x="358" y="442"/>
                  </a:cubicBezTo>
                  <a:cubicBezTo>
                    <a:pt x="302" y="520"/>
                    <a:pt x="244" y="598"/>
                    <a:pt x="199" y="683"/>
                  </a:cubicBezTo>
                  <a:cubicBezTo>
                    <a:pt x="185" y="711"/>
                    <a:pt x="172" y="739"/>
                    <a:pt x="161" y="767"/>
                  </a:cubicBezTo>
                  <a:cubicBezTo>
                    <a:pt x="149" y="786"/>
                    <a:pt x="138" y="805"/>
                    <a:pt x="127" y="824"/>
                  </a:cubicBezTo>
                  <a:cubicBezTo>
                    <a:pt x="85" y="895"/>
                    <a:pt x="46" y="968"/>
                    <a:pt x="11" y="1044"/>
                  </a:cubicBezTo>
                  <a:cubicBezTo>
                    <a:pt x="0" y="1067"/>
                    <a:pt x="4" y="1095"/>
                    <a:pt x="28" y="1109"/>
                  </a:cubicBezTo>
                  <a:cubicBezTo>
                    <a:pt x="31" y="1111"/>
                    <a:pt x="33" y="1112"/>
                    <a:pt x="36" y="1113"/>
                  </a:cubicBezTo>
                  <a:cubicBezTo>
                    <a:pt x="35" y="1114"/>
                    <a:pt x="34" y="1116"/>
                    <a:pt x="34" y="1118"/>
                  </a:cubicBezTo>
                  <a:cubicBezTo>
                    <a:pt x="23" y="1141"/>
                    <a:pt x="27" y="1169"/>
                    <a:pt x="51" y="1183"/>
                  </a:cubicBezTo>
                  <a:cubicBezTo>
                    <a:pt x="74" y="1197"/>
                    <a:pt x="102" y="1188"/>
                    <a:pt x="116" y="1166"/>
                  </a:cubicBezTo>
                  <a:cubicBezTo>
                    <a:pt x="123" y="1155"/>
                    <a:pt x="130" y="1145"/>
                    <a:pt x="137" y="1134"/>
                  </a:cubicBezTo>
                  <a:cubicBezTo>
                    <a:pt x="145" y="1143"/>
                    <a:pt x="156" y="1148"/>
                    <a:pt x="169" y="1147"/>
                  </a:cubicBezTo>
                  <a:cubicBezTo>
                    <a:pt x="207" y="1144"/>
                    <a:pt x="245" y="1139"/>
                    <a:pt x="283" y="1132"/>
                  </a:cubicBezTo>
                  <a:cubicBezTo>
                    <a:pt x="307" y="1132"/>
                    <a:pt x="331" y="1132"/>
                    <a:pt x="355" y="1133"/>
                  </a:cubicBezTo>
                  <a:cubicBezTo>
                    <a:pt x="416" y="1134"/>
                    <a:pt x="477" y="1130"/>
                    <a:pt x="538" y="1121"/>
                  </a:cubicBezTo>
                  <a:cubicBezTo>
                    <a:pt x="640" y="1106"/>
                    <a:pt x="740" y="1075"/>
                    <a:pt x="833" y="1030"/>
                  </a:cubicBezTo>
                  <a:cubicBezTo>
                    <a:pt x="834" y="1032"/>
                    <a:pt x="834" y="1035"/>
                    <a:pt x="835" y="1037"/>
                  </a:cubicBezTo>
                  <a:cubicBezTo>
                    <a:pt x="843" y="1059"/>
                    <a:pt x="863" y="1075"/>
                    <a:pt x="888" y="1071"/>
                  </a:cubicBezTo>
                  <a:cubicBezTo>
                    <a:pt x="910" y="1068"/>
                    <a:pt x="931" y="1048"/>
                    <a:pt x="929" y="1024"/>
                  </a:cubicBezTo>
                  <a:cubicBezTo>
                    <a:pt x="922" y="891"/>
                    <a:pt x="909" y="758"/>
                    <a:pt x="889" y="626"/>
                  </a:cubicBezTo>
                  <a:close/>
                  <a:moveTo>
                    <a:pt x="712" y="843"/>
                  </a:moveTo>
                  <a:cubicBezTo>
                    <a:pt x="673" y="853"/>
                    <a:pt x="633" y="864"/>
                    <a:pt x="594" y="875"/>
                  </a:cubicBezTo>
                  <a:cubicBezTo>
                    <a:pt x="489" y="884"/>
                    <a:pt x="385" y="896"/>
                    <a:pt x="281" y="909"/>
                  </a:cubicBezTo>
                  <a:cubicBezTo>
                    <a:pt x="311" y="862"/>
                    <a:pt x="340" y="816"/>
                    <a:pt x="370" y="769"/>
                  </a:cubicBezTo>
                  <a:cubicBezTo>
                    <a:pt x="452" y="641"/>
                    <a:pt x="537" y="514"/>
                    <a:pt x="613" y="382"/>
                  </a:cubicBezTo>
                  <a:cubicBezTo>
                    <a:pt x="614" y="381"/>
                    <a:pt x="615" y="380"/>
                    <a:pt x="615" y="379"/>
                  </a:cubicBezTo>
                  <a:cubicBezTo>
                    <a:pt x="620" y="386"/>
                    <a:pt x="625" y="394"/>
                    <a:pt x="631" y="400"/>
                  </a:cubicBezTo>
                  <a:cubicBezTo>
                    <a:pt x="647" y="427"/>
                    <a:pt x="662" y="454"/>
                    <a:pt x="678" y="480"/>
                  </a:cubicBezTo>
                  <a:cubicBezTo>
                    <a:pt x="696" y="547"/>
                    <a:pt x="710" y="614"/>
                    <a:pt x="722" y="681"/>
                  </a:cubicBezTo>
                  <a:cubicBezTo>
                    <a:pt x="717" y="735"/>
                    <a:pt x="714" y="789"/>
                    <a:pt x="712" y="843"/>
                  </a:cubicBezTo>
                  <a:close/>
                </a:path>
              </a:pathLst>
            </a:custGeom>
            <a:solidFill>
              <a:srgbClr val="A9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4" name="Freeform 216">
              <a:extLst>
                <a:ext uri="{FF2B5EF4-FFF2-40B4-BE49-F238E27FC236}">
                  <a16:creationId xmlns:a16="http://schemas.microsoft.com/office/drawing/2014/main" id="{1813F98B-6A49-4CCA-A616-423FB5C6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5" y="2655888"/>
              <a:ext cx="1243012" cy="1479550"/>
            </a:xfrm>
            <a:custGeom>
              <a:avLst/>
              <a:gdLst>
                <a:gd name="T0" fmla="*/ 96 w 1006"/>
                <a:gd name="T1" fmla="*/ 1161 h 1195"/>
                <a:gd name="T2" fmla="*/ 33 w 1006"/>
                <a:gd name="T3" fmla="*/ 1076 h 1195"/>
                <a:gd name="T4" fmla="*/ 65 w 1006"/>
                <a:gd name="T5" fmla="*/ 1015 h 1195"/>
                <a:gd name="T6" fmla="*/ 110 w 1006"/>
                <a:gd name="T7" fmla="*/ 944 h 1195"/>
                <a:gd name="T8" fmla="*/ 289 w 1006"/>
                <a:gd name="T9" fmla="*/ 652 h 1195"/>
                <a:gd name="T10" fmla="*/ 661 w 1006"/>
                <a:gd name="T11" fmla="*/ 87 h 1195"/>
                <a:gd name="T12" fmla="*/ 714 w 1006"/>
                <a:gd name="T13" fmla="*/ 29 h 1195"/>
                <a:gd name="T14" fmla="*/ 745 w 1006"/>
                <a:gd name="T15" fmla="*/ 37 h 1195"/>
                <a:gd name="T16" fmla="*/ 772 w 1006"/>
                <a:gd name="T17" fmla="*/ 71 h 1195"/>
                <a:gd name="T18" fmla="*/ 841 w 1006"/>
                <a:gd name="T19" fmla="*/ 220 h 1195"/>
                <a:gd name="T20" fmla="*/ 894 w 1006"/>
                <a:gd name="T21" fmla="*/ 394 h 1195"/>
                <a:gd name="T22" fmla="*/ 945 w 1006"/>
                <a:gd name="T23" fmla="*/ 574 h 1195"/>
                <a:gd name="T24" fmla="*/ 976 w 1006"/>
                <a:gd name="T25" fmla="*/ 939 h 1195"/>
                <a:gd name="T26" fmla="*/ 968 w 1006"/>
                <a:gd name="T27" fmla="*/ 1008 h 1195"/>
                <a:gd name="T28" fmla="*/ 932 w 1006"/>
                <a:gd name="T29" fmla="*/ 1055 h 1195"/>
                <a:gd name="T30" fmla="*/ 805 w 1006"/>
                <a:gd name="T31" fmla="*/ 1088 h 1195"/>
                <a:gd name="T32" fmla="*/ 503 w 1006"/>
                <a:gd name="T33" fmla="*/ 1134 h 1195"/>
                <a:gd name="T34" fmla="*/ 362 w 1006"/>
                <a:gd name="T35" fmla="*/ 1153 h 1195"/>
                <a:gd name="T36" fmla="*/ 282 w 1006"/>
                <a:gd name="T37" fmla="*/ 1162 h 1195"/>
                <a:gd name="T38" fmla="*/ 188 w 1006"/>
                <a:gd name="T39" fmla="*/ 1171 h 1195"/>
                <a:gd name="T40" fmla="*/ 96 w 1006"/>
                <a:gd name="T41" fmla="*/ 1161 h 1195"/>
                <a:gd name="T42" fmla="*/ 89 w 1006"/>
                <a:gd name="T43" fmla="*/ 1184 h 1195"/>
                <a:gd name="T44" fmla="*/ 188 w 1006"/>
                <a:gd name="T45" fmla="*/ 1195 h 1195"/>
                <a:gd name="T46" fmla="*/ 284 w 1006"/>
                <a:gd name="T47" fmla="*/ 1186 h 1195"/>
                <a:gd name="T48" fmla="*/ 445 w 1006"/>
                <a:gd name="T49" fmla="*/ 1166 h 1195"/>
                <a:gd name="T50" fmla="*/ 744 w 1006"/>
                <a:gd name="T51" fmla="*/ 1122 h 1195"/>
                <a:gd name="T52" fmla="*/ 898 w 1006"/>
                <a:gd name="T53" fmla="*/ 1095 h 1195"/>
                <a:gd name="T54" fmla="*/ 958 w 1006"/>
                <a:gd name="T55" fmla="*/ 1066 h 1195"/>
                <a:gd name="T56" fmla="*/ 993 w 1006"/>
                <a:gd name="T57" fmla="*/ 1007 h 1195"/>
                <a:gd name="T58" fmla="*/ 1001 w 1006"/>
                <a:gd name="T59" fmla="*/ 933 h 1195"/>
                <a:gd name="T60" fmla="*/ 1005 w 1006"/>
                <a:gd name="T61" fmla="*/ 836 h 1195"/>
                <a:gd name="T62" fmla="*/ 985 w 1006"/>
                <a:gd name="T63" fmla="*/ 645 h 1195"/>
                <a:gd name="T64" fmla="*/ 881 w 1006"/>
                <a:gd name="T65" fmla="*/ 267 h 1195"/>
                <a:gd name="T66" fmla="*/ 819 w 1006"/>
                <a:gd name="T67" fmla="*/ 103 h 1195"/>
                <a:gd name="T68" fmla="*/ 773 w 1006"/>
                <a:gd name="T69" fmla="*/ 32 h 1195"/>
                <a:gd name="T70" fmla="*/ 742 w 1006"/>
                <a:gd name="T71" fmla="*/ 5 h 1195"/>
                <a:gd name="T72" fmla="*/ 704 w 1006"/>
                <a:gd name="T73" fmla="*/ 7 h 1195"/>
                <a:gd name="T74" fmla="*/ 649 w 1006"/>
                <a:gd name="T75" fmla="*/ 64 h 1195"/>
                <a:gd name="T76" fmla="*/ 600 w 1006"/>
                <a:gd name="T77" fmla="*/ 130 h 1195"/>
                <a:gd name="T78" fmla="*/ 502 w 1006"/>
                <a:gd name="T79" fmla="*/ 272 h 1195"/>
                <a:gd name="T80" fmla="*/ 306 w 1006"/>
                <a:gd name="T81" fmla="*/ 579 h 1195"/>
                <a:gd name="T82" fmla="*/ 116 w 1006"/>
                <a:gd name="T83" fmla="*/ 889 h 1195"/>
                <a:gd name="T84" fmla="*/ 24 w 1006"/>
                <a:gd name="T85" fmla="*/ 1035 h 1195"/>
                <a:gd name="T86" fmla="*/ 34 w 1006"/>
                <a:gd name="T87" fmla="*/ 1154 h 1195"/>
                <a:gd name="T88" fmla="*/ 89 w 1006"/>
                <a:gd name="T89" fmla="*/ 1184 h 1195"/>
                <a:gd name="T90" fmla="*/ 96 w 1006"/>
                <a:gd name="T91" fmla="*/ 1161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6" h="1195">
                  <a:moveTo>
                    <a:pt x="96" y="1161"/>
                  </a:moveTo>
                  <a:cubicBezTo>
                    <a:pt x="56" y="1154"/>
                    <a:pt x="26" y="1117"/>
                    <a:pt x="33" y="1076"/>
                  </a:cubicBezTo>
                  <a:cubicBezTo>
                    <a:pt x="37" y="1053"/>
                    <a:pt x="53" y="1034"/>
                    <a:pt x="65" y="1015"/>
                  </a:cubicBezTo>
                  <a:cubicBezTo>
                    <a:pt x="80" y="992"/>
                    <a:pt x="95" y="968"/>
                    <a:pt x="110" y="944"/>
                  </a:cubicBezTo>
                  <a:cubicBezTo>
                    <a:pt x="170" y="847"/>
                    <a:pt x="230" y="749"/>
                    <a:pt x="289" y="652"/>
                  </a:cubicBezTo>
                  <a:cubicBezTo>
                    <a:pt x="407" y="460"/>
                    <a:pt x="526" y="267"/>
                    <a:pt x="661" y="87"/>
                  </a:cubicBezTo>
                  <a:cubicBezTo>
                    <a:pt x="676" y="68"/>
                    <a:pt x="691" y="40"/>
                    <a:pt x="714" y="29"/>
                  </a:cubicBezTo>
                  <a:cubicBezTo>
                    <a:pt x="726" y="23"/>
                    <a:pt x="736" y="27"/>
                    <a:pt x="745" y="37"/>
                  </a:cubicBezTo>
                  <a:cubicBezTo>
                    <a:pt x="755" y="47"/>
                    <a:pt x="764" y="59"/>
                    <a:pt x="772" y="71"/>
                  </a:cubicBezTo>
                  <a:cubicBezTo>
                    <a:pt x="803" y="116"/>
                    <a:pt x="824" y="168"/>
                    <a:pt x="841" y="220"/>
                  </a:cubicBezTo>
                  <a:cubicBezTo>
                    <a:pt x="860" y="278"/>
                    <a:pt x="877" y="336"/>
                    <a:pt x="894" y="394"/>
                  </a:cubicBezTo>
                  <a:cubicBezTo>
                    <a:pt x="913" y="453"/>
                    <a:pt x="930" y="513"/>
                    <a:pt x="945" y="574"/>
                  </a:cubicBezTo>
                  <a:cubicBezTo>
                    <a:pt x="973" y="693"/>
                    <a:pt x="990" y="816"/>
                    <a:pt x="976" y="939"/>
                  </a:cubicBezTo>
                  <a:cubicBezTo>
                    <a:pt x="974" y="962"/>
                    <a:pt x="974" y="986"/>
                    <a:pt x="968" y="1008"/>
                  </a:cubicBezTo>
                  <a:cubicBezTo>
                    <a:pt x="962" y="1027"/>
                    <a:pt x="949" y="1045"/>
                    <a:pt x="932" y="1055"/>
                  </a:cubicBezTo>
                  <a:cubicBezTo>
                    <a:pt x="895" y="1078"/>
                    <a:pt x="847" y="1082"/>
                    <a:pt x="805" y="1088"/>
                  </a:cubicBezTo>
                  <a:cubicBezTo>
                    <a:pt x="704" y="1103"/>
                    <a:pt x="604" y="1119"/>
                    <a:pt x="503" y="1134"/>
                  </a:cubicBezTo>
                  <a:cubicBezTo>
                    <a:pt x="456" y="1141"/>
                    <a:pt x="409" y="1147"/>
                    <a:pt x="362" y="1153"/>
                  </a:cubicBezTo>
                  <a:cubicBezTo>
                    <a:pt x="335" y="1156"/>
                    <a:pt x="309" y="1159"/>
                    <a:pt x="282" y="1162"/>
                  </a:cubicBezTo>
                  <a:cubicBezTo>
                    <a:pt x="251" y="1165"/>
                    <a:pt x="220" y="1171"/>
                    <a:pt x="188" y="1171"/>
                  </a:cubicBezTo>
                  <a:cubicBezTo>
                    <a:pt x="157" y="1171"/>
                    <a:pt x="126" y="1165"/>
                    <a:pt x="96" y="1161"/>
                  </a:cubicBezTo>
                  <a:cubicBezTo>
                    <a:pt x="80" y="1158"/>
                    <a:pt x="74" y="1181"/>
                    <a:pt x="89" y="1184"/>
                  </a:cubicBezTo>
                  <a:cubicBezTo>
                    <a:pt x="122" y="1189"/>
                    <a:pt x="155" y="1195"/>
                    <a:pt x="188" y="1195"/>
                  </a:cubicBezTo>
                  <a:cubicBezTo>
                    <a:pt x="220" y="1195"/>
                    <a:pt x="252" y="1189"/>
                    <a:pt x="284" y="1186"/>
                  </a:cubicBezTo>
                  <a:cubicBezTo>
                    <a:pt x="338" y="1180"/>
                    <a:pt x="392" y="1173"/>
                    <a:pt x="445" y="1166"/>
                  </a:cubicBezTo>
                  <a:cubicBezTo>
                    <a:pt x="545" y="1153"/>
                    <a:pt x="644" y="1137"/>
                    <a:pt x="744" y="1122"/>
                  </a:cubicBezTo>
                  <a:cubicBezTo>
                    <a:pt x="795" y="1114"/>
                    <a:pt x="848" y="1109"/>
                    <a:pt x="898" y="1095"/>
                  </a:cubicBezTo>
                  <a:cubicBezTo>
                    <a:pt x="920" y="1089"/>
                    <a:pt x="941" y="1080"/>
                    <a:pt x="958" y="1066"/>
                  </a:cubicBezTo>
                  <a:cubicBezTo>
                    <a:pt x="976" y="1051"/>
                    <a:pt x="988" y="1029"/>
                    <a:pt x="993" y="1007"/>
                  </a:cubicBezTo>
                  <a:cubicBezTo>
                    <a:pt x="998" y="983"/>
                    <a:pt x="998" y="958"/>
                    <a:pt x="1001" y="933"/>
                  </a:cubicBezTo>
                  <a:cubicBezTo>
                    <a:pt x="1005" y="901"/>
                    <a:pt x="1006" y="869"/>
                    <a:pt x="1005" y="836"/>
                  </a:cubicBezTo>
                  <a:cubicBezTo>
                    <a:pt x="1005" y="772"/>
                    <a:pt x="997" y="708"/>
                    <a:pt x="985" y="645"/>
                  </a:cubicBezTo>
                  <a:cubicBezTo>
                    <a:pt x="960" y="517"/>
                    <a:pt x="919" y="392"/>
                    <a:pt x="881" y="267"/>
                  </a:cubicBezTo>
                  <a:cubicBezTo>
                    <a:pt x="864" y="211"/>
                    <a:pt x="846" y="155"/>
                    <a:pt x="819" y="103"/>
                  </a:cubicBezTo>
                  <a:cubicBezTo>
                    <a:pt x="806" y="78"/>
                    <a:pt x="791" y="54"/>
                    <a:pt x="773" y="32"/>
                  </a:cubicBezTo>
                  <a:cubicBezTo>
                    <a:pt x="764" y="22"/>
                    <a:pt x="755" y="11"/>
                    <a:pt x="742" y="5"/>
                  </a:cubicBezTo>
                  <a:cubicBezTo>
                    <a:pt x="729" y="0"/>
                    <a:pt x="716" y="2"/>
                    <a:pt x="704" y="7"/>
                  </a:cubicBezTo>
                  <a:cubicBezTo>
                    <a:pt x="680" y="19"/>
                    <a:pt x="665" y="43"/>
                    <a:pt x="649" y="64"/>
                  </a:cubicBezTo>
                  <a:cubicBezTo>
                    <a:pt x="632" y="86"/>
                    <a:pt x="616" y="108"/>
                    <a:pt x="600" y="130"/>
                  </a:cubicBezTo>
                  <a:cubicBezTo>
                    <a:pt x="566" y="177"/>
                    <a:pt x="534" y="224"/>
                    <a:pt x="502" y="272"/>
                  </a:cubicBezTo>
                  <a:cubicBezTo>
                    <a:pt x="434" y="373"/>
                    <a:pt x="370" y="475"/>
                    <a:pt x="306" y="579"/>
                  </a:cubicBezTo>
                  <a:cubicBezTo>
                    <a:pt x="243" y="682"/>
                    <a:pt x="180" y="786"/>
                    <a:pt x="116" y="889"/>
                  </a:cubicBezTo>
                  <a:cubicBezTo>
                    <a:pt x="86" y="938"/>
                    <a:pt x="55" y="986"/>
                    <a:pt x="24" y="1035"/>
                  </a:cubicBezTo>
                  <a:cubicBezTo>
                    <a:pt x="0" y="1073"/>
                    <a:pt x="4" y="1121"/>
                    <a:pt x="34" y="1154"/>
                  </a:cubicBezTo>
                  <a:cubicBezTo>
                    <a:pt x="49" y="1170"/>
                    <a:pt x="68" y="1180"/>
                    <a:pt x="89" y="1184"/>
                  </a:cubicBezTo>
                  <a:cubicBezTo>
                    <a:pt x="104" y="1186"/>
                    <a:pt x="111" y="1163"/>
                    <a:pt x="96" y="116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5" name="Freeform 217">
              <a:extLst>
                <a:ext uri="{FF2B5EF4-FFF2-40B4-BE49-F238E27FC236}">
                  <a16:creationId xmlns:a16="http://schemas.microsoft.com/office/drawing/2014/main" id="{E61C60D7-9FDC-43E6-88A8-D539FEB0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3192463"/>
              <a:ext cx="504825" cy="608013"/>
            </a:xfrm>
            <a:custGeom>
              <a:avLst/>
              <a:gdLst>
                <a:gd name="T0" fmla="*/ 40 w 408"/>
                <a:gd name="T1" fmla="*/ 466 h 491"/>
                <a:gd name="T2" fmla="*/ 47 w 408"/>
                <a:gd name="T3" fmla="*/ 426 h 491"/>
                <a:gd name="T4" fmla="*/ 85 w 408"/>
                <a:gd name="T5" fmla="*/ 367 h 491"/>
                <a:gd name="T6" fmla="*/ 165 w 408"/>
                <a:gd name="T7" fmla="*/ 245 h 491"/>
                <a:gd name="T8" fmla="*/ 317 w 408"/>
                <a:gd name="T9" fmla="*/ 35 h 491"/>
                <a:gd name="T10" fmla="*/ 325 w 408"/>
                <a:gd name="T11" fmla="*/ 25 h 491"/>
                <a:gd name="T12" fmla="*/ 330 w 408"/>
                <a:gd name="T13" fmla="*/ 31 h 491"/>
                <a:gd name="T14" fmla="*/ 340 w 408"/>
                <a:gd name="T15" fmla="*/ 55 h 491"/>
                <a:gd name="T16" fmla="*/ 354 w 408"/>
                <a:gd name="T17" fmla="*/ 107 h 491"/>
                <a:gd name="T18" fmla="*/ 375 w 408"/>
                <a:gd name="T19" fmla="*/ 228 h 491"/>
                <a:gd name="T20" fmla="*/ 383 w 408"/>
                <a:gd name="T21" fmla="*/ 341 h 491"/>
                <a:gd name="T22" fmla="*/ 381 w 408"/>
                <a:gd name="T23" fmla="*/ 394 h 491"/>
                <a:gd name="T24" fmla="*/ 368 w 408"/>
                <a:gd name="T25" fmla="*/ 417 h 491"/>
                <a:gd name="T26" fmla="*/ 339 w 408"/>
                <a:gd name="T27" fmla="*/ 428 h 491"/>
                <a:gd name="T28" fmla="*/ 40 w 408"/>
                <a:gd name="T29" fmla="*/ 466 h 491"/>
                <a:gd name="T30" fmla="*/ 40 w 408"/>
                <a:gd name="T31" fmla="*/ 490 h 491"/>
                <a:gd name="T32" fmla="*/ 336 w 408"/>
                <a:gd name="T33" fmla="*/ 454 h 491"/>
                <a:gd name="T34" fmla="*/ 396 w 408"/>
                <a:gd name="T35" fmla="*/ 421 h 491"/>
                <a:gd name="T36" fmla="*/ 408 w 408"/>
                <a:gd name="T37" fmla="*/ 359 h 491"/>
                <a:gd name="T38" fmla="*/ 400 w 408"/>
                <a:gd name="T39" fmla="*/ 237 h 491"/>
                <a:gd name="T40" fmla="*/ 378 w 408"/>
                <a:gd name="T41" fmla="*/ 102 h 491"/>
                <a:gd name="T42" fmla="*/ 361 w 408"/>
                <a:gd name="T43" fmla="*/ 44 h 491"/>
                <a:gd name="T44" fmla="*/ 324 w 408"/>
                <a:gd name="T45" fmla="*/ 1 h 491"/>
                <a:gd name="T46" fmla="*/ 301 w 408"/>
                <a:gd name="T47" fmla="*/ 16 h 491"/>
                <a:gd name="T48" fmla="*/ 281 w 408"/>
                <a:gd name="T49" fmla="*/ 42 h 491"/>
                <a:gd name="T50" fmla="*/ 241 w 408"/>
                <a:gd name="T51" fmla="*/ 95 h 491"/>
                <a:gd name="T52" fmla="*/ 152 w 408"/>
                <a:gd name="T53" fmla="*/ 221 h 491"/>
                <a:gd name="T54" fmla="*/ 53 w 408"/>
                <a:gd name="T55" fmla="*/ 373 h 491"/>
                <a:gd name="T56" fmla="*/ 30 w 408"/>
                <a:gd name="T57" fmla="*/ 408 h 491"/>
                <a:gd name="T58" fmla="*/ 8 w 408"/>
                <a:gd name="T59" fmla="*/ 445 h 491"/>
                <a:gd name="T60" fmla="*/ 40 w 408"/>
                <a:gd name="T61" fmla="*/ 490 h 491"/>
                <a:gd name="T62" fmla="*/ 40 w 408"/>
                <a:gd name="T63" fmla="*/ 4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8" h="491">
                  <a:moveTo>
                    <a:pt x="40" y="466"/>
                  </a:moveTo>
                  <a:cubicBezTo>
                    <a:pt x="17" y="466"/>
                    <a:pt x="42" y="433"/>
                    <a:pt x="47" y="426"/>
                  </a:cubicBezTo>
                  <a:cubicBezTo>
                    <a:pt x="59" y="406"/>
                    <a:pt x="72" y="387"/>
                    <a:pt x="85" y="367"/>
                  </a:cubicBezTo>
                  <a:cubicBezTo>
                    <a:pt x="111" y="326"/>
                    <a:pt x="138" y="285"/>
                    <a:pt x="165" y="245"/>
                  </a:cubicBezTo>
                  <a:cubicBezTo>
                    <a:pt x="213" y="173"/>
                    <a:pt x="262" y="102"/>
                    <a:pt x="317" y="35"/>
                  </a:cubicBezTo>
                  <a:cubicBezTo>
                    <a:pt x="318" y="33"/>
                    <a:pt x="322" y="26"/>
                    <a:pt x="325" y="25"/>
                  </a:cubicBezTo>
                  <a:cubicBezTo>
                    <a:pt x="328" y="24"/>
                    <a:pt x="329" y="28"/>
                    <a:pt x="330" y="31"/>
                  </a:cubicBezTo>
                  <a:cubicBezTo>
                    <a:pt x="334" y="39"/>
                    <a:pt x="337" y="47"/>
                    <a:pt x="340" y="55"/>
                  </a:cubicBezTo>
                  <a:cubicBezTo>
                    <a:pt x="345" y="72"/>
                    <a:pt x="350" y="90"/>
                    <a:pt x="354" y="107"/>
                  </a:cubicBezTo>
                  <a:cubicBezTo>
                    <a:pt x="364" y="147"/>
                    <a:pt x="370" y="187"/>
                    <a:pt x="375" y="228"/>
                  </a:cubicBezTo>
                  <a:cubicBezTo>
                    <a:pt x="379" y="265"/>
                    <a:pt x="382" y="303"/>
                    <a:pt x="383" y="341"/>
                  </a:cubicBezTo>
                  <a:cubicBezTo>
                    <a:pt x="384" y="359"/>
                    <a:pt x="385" y="377"/>
                    <a:pt x="381" y="394"/>
                  </a:cubicBezTo>
                  <a:cubicBezTo>
                    <a:pt x="379" y="403"/>
                    <a:pt x="376" y="412"/>
                    <a:pt x="368" y="417"/>
                  </a:cubicBezTo>
                  <a:cubicBezTo>
                    <a:pt x="360" y="423"/>
                    <a:pt x="348" y="426"/>
                    <a:pt x="339" y="428"/>
                  </a:cubicBezTo>
                  <a:cubicBezTo>
                    <a:pt x="242" y="455"/>
                    <a:pt x="140" y="458"/>
                    <a:pt x="40" y="466"/>
                  </a:cubicBezTo>
                  <a:cubicBezTo>
                    <a:pt x="25" y="467"/>
                    <a:pt x="25" y="491"/>
                    <a:pt x="40" y="490"/>
                  </a:cubicBezTo>
                  <a:cubicBezTo>
                    <a:pt x="139" y="482"/>
                    <a:pt x="240" y="479"/>
                    <a:pt x="336" y="454"/>
                  </a:cubicBezTo>
                  <a:cubicBezTo>
                    <a:pt x="359" y="448"/>
                    <a:pt x="383" y="442"/>
                    <a:pt x="396" y="421"/>
                  </a:cubicBezTo>
                  <a:cubicBezTo>
                    <a:pt x="408" y="403"/>
                    <a:pt x="408" y="380"/>
                    <a:pt x="408" y="359"/>
                  </a:cubicBezTo>
                  <a:cubicBezTo>
                    <a:pt x="407" y="318"/>
                    <a:pt x="404" y="277"/>
                    <a:pt x="400" y="237"/>
                  </a:cubicBezTo>
                  <a:cubicBezTo>
                    <a:pt x="395" y="191"/>
                    <a:pt x="388" y="146"/>
                    <a:pt x="378" y="102"/>
                  </a:cubicBezTo>
                  <a:cubicBezTo>
                    <a:pt x="373" y="83"/>
                    <a:pt x="368" y="63"/>
                    <a:pt x="361" y="44"/>
                  </a:cubicBezTo>
                  <a:cubicBezTo>
                    <a:pt x="355" y="27"/>
                    <a:pt x="348" y="0"/>
                    <a:pt x="324" y="1"/>
                  </a:cubicBezTo>
                  <a:cubicBezTo>
                    <a:pt x="314" y="1"/>
                    <a:pt x="308" y="9"/>
                    <a:pt x="301" y="16"/>
                  </a:cubicBezTo>
                  <a:cubicBezTo>
                    <a:pt x="294" y="25"/>
                    <a:pt x="288" y="33"/>
                    <a:pt x="281" y="42"/>
                  </a:cubicBezTo>
                  <a:cubicBezTo>
                    <a:pt x="267" y="59"/>
                    <a:pt x="254" y="77"/>
                    <a:pt x="241" y="95"/>
                  </a:cubicBezTo>
                  <a:cubicBezTo>
                    <a:pt x="211" y="136"/>
                    <a:pt x="181" y="178"/>
                    <a:pt x="152" y="221"/>
                  </a:cubicBezTo>
                  <a:cubicBezTo>
                    <a:pt x="118" y="271"/>
                    <a:pt x="85" y="322"/>
                    <a:pt x="53" y="373"/>
                  </a:cubicBezTo>
                  <a:cubicBezTo>
                    <a:pt x="45" y="385"/>
                    <a:pt x="37" y="396"/>
                    <a:pt x="30" y="408"/>
                  </a:cubicBezTo>
                  <a:cubicBezTo>
                    <a:pt x="23" y="420"/>
                    <a:pt x="12" y="432"/>
                    <a:pt x="8" y="445"/>
                  </a:cubicBezTo>
                  <a:cubicBezTo>
                    <a:pt x="0" y="467"/>
                    <a:pt x="17" y="490"/>
                    <a:pt x="40" y="490"/>
                  </a:cubicBezTo>
                  <a:cubicBezTo>
                    <a:pt x="56" y="489"/>
                    <a:pt x="56" y="465"/>
                    <a:pt x="40" y="4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6" name="Freeform 218">
              <a:extLst>
                <a:ext uri="{FF2B5EF4-FFF2-40B4-BE49-F238E27FC236}">
                  <a16:creationId xmlns:a16="http://schemas.microsoft.com/office/drawing/2014/main" id="{A2020A3C-DB4A-4E15-AABC-99CD81BD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0" y="3981450"/>
              <a:ext cx="38100" cy="109538"/>
            </a:xfrm>
            <a:custGeom>
              <a:avLst/>
              <a:gdLst>
                <a:gd name="T0" fmla="*/ 1 w 30"/>
                <a:gd name="T1" fmla="*/ 15 h 89"/>
                <a:gd name="T2" fmla="*/ 5 w 30"/>
                <a:gd name="T3" fmla="*/ 73 h 89"/>
                <a:gd name="T4" fmla="*/ 29 w 30"/>
                <a:gd name="T5" fmla="*/ 73 h 89"/>
                <a:gd name="T6" fmla="*/ 25 w 30"/>
                <a:gd name="T7" fmla="*/ 15 h 89"/>
                <a:gd name="T8" fmla="*/ 1 w 30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9">
                  <a:moveTo>
                    <a:pt x="1" y="15"/>
                  </a:moveTo>
                  <a:cubicBezTo>
                    <a:pt x="2" y="34"/>
                    <a:pt x="4" y="54"/>
                    <a:pt x="5" y="73"/>
                  </a:cubicBezTo>
                  <a:cubicBezTo>
                    <a:pt x="6" y="88"/>
                    <a:pt x="30" y="89"/>
                    <a:pt x="29" y="73"/>
                  </a:cubicBezTo>
                  <a:cubicBezTo>
                    <a:pt x="28" y="54"/>
                    <a:pt x="26" y="3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7" name="Freeform 219">
              <a:extLst>
                <a:ext uri="{FF2B5EF4-FFF2-40B4-BE49-F238E27FC236}">
                  <a16:creationId xmlns:a16="http://schemas.microsoft.com/office/drawing/2014/main" id="{64D14CD1-CB2D-439C-AF8F-7CEB9B96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4003675"/>
              <a:ext cx="33337" cy="77788"/>
            </a:xfrm>
            <a:custGeom>
              <a:avLst/>
              <a:gdLst>
                <a:gd name="T0" fmla="*/ 0 w 27"/>
                <a:gd name="T1" fmla="*/ 15 h 63"/>
                <a:gd name="T2" fmla="*/ 2 w 27"/>
                <a:gd name="T3" fmla="*/ 47 h 63"/>
                <a:gd name="T4" fmla="*/ 26 w 27"/>
                <a:gd name="T5" fmla="*/ 47 h 63"/>
                <a:gd name="T6" fmla="*/ 24 w 27"/>
                <a:gd name="T7" fmla="*/ 15 h 63"/>
                <a:gd name="T8" fmla="*/ 0 w 27"/>
                <a:gd name="T9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0" y="15"/>
                  </a:moveTo>
                  <a:cubicBezTo>
                    <a:pt x="1" y="26"/>
                    <a:pt x="1" y="37"/>
                    <a:pt x="2" y="47"/>
                  </a:cubicBezTo>
                  <a:cubicBezTo>
                    <a:pt x="3" y="63"/>
                    <a:pt x="27" y="63"/>
                    <a:pt x="26" y="47"/>
                  </a:cubicBezTo>
                  <a:cubicBezTo>
                    <a:pt x="25" y="37"/>
                    <a:pt x="25" y="26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8" name="Freeform 220">
              <a:extLst>
                <a:ext uri="{FF2B5EF4-FFF2-40B4-BE49-F238E27FC236}">
                  <a16:creationId xmlns:a16="http://schemas.microsoft.com/office/drawing/2014/main" id="{8B8FA45A-3363-4BC5-A0CC-F64D6F76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175" y="3979863"/>
              <a:ext cx="50800" cy="80963"/>
            </a:xfrm>
            <a:custGeom>
              <a:avLst/>
              <a:gdLst>
                <a:gd name="T0" fmla="*/ 1 w 41"/>
                <a:gd name="T1" fmla="*/ 15 h 65"/>
                <a:gd name="T2" fmla="*/ 12 w 41"/>
                <a:gd name="T3" fmla="*/ 52 h 65"/>
                <a:gd name="T4" fmla="*/ 33 w 41"/>
                <a:gd name="T5" fmla="*/ 40 h 65"/>
                <a:gd name="T6" fmla="*/ 25 w 41"/>
                <a:gd name="T7" fmla="*/ 15 h 65"/>
                <a:gd name="T8" fmla="*/ 1 w 41"/>
                <a:gd name="T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1" y="15"/>
                  </a:moveTo>
                  <a:cubicBezTo>
                    <a:pt x="1" y="28"/>
                    <a:pt x="5" y="41"/>
                    <a:pt x="12" y="52"/>
                  </a:cubicBezTo>
                  <a:cubicBezTo>
                    <a:pt x="20" y="65"/>
                    <a:pt x="41" y="53"/>
                    <a:pt x="33" y="40"/>
                  </a:cubicBezTo>
                  <a:cubicBezTo>
                    <a:pt x="28" y="32"/>
                    <a:pt x="25" y="24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9" name="Freeform 221">
              <a:extLst>
                <a:ext uri="{FF2B5EF4-FFF2-40B4-BE49-F238E27FC236}">
                  <a16:creationId xmlns:a16="http://schemas.microsoft.com/office/drawing/2014/main" id="{A9B950AB-C718-440A-8B24-1D730372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7163"/>
              <a:ext cx="33337" cy="61913"/>
            </a:xfrm>
            <a:custGeom>
              <a:avLst/>
              <a:gdLst>
                <a:gd name="T0" fmla="*/ 1 w 27"/>
                <a:gd name="T1" fmla="*/ 12 h 50"/>
                <a:gd name="T2" fmla="*/ 3 w 27"/>
                <a:gd name="T3" fmla="*/ 38 h 50"/>
                <a:gd name="T4" fmla="*/ 15 w 27"/>
                <a:gd name="T5" fmla="*/ 50 h 50"/>
                <a:gd name="T6" fmla="*/ 27 w 27"/>
                <a:gd name="T7" fmla="*/ 38 h 50"/>
                <a:gd name="T8" fmla="*/ 25 w 27"/>
                <a:gd name="T9" fmla="*/ 12 h 50"/>
                <a:gd name="T10" fmla="*/ 13 w 27"/>
                <a:gd name="T11" fmla="*/ 0 h 50"/>
                <a:gd name="T12" fmla="*/ 1 w 27"/>
                <a:gd name="T13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0">
                  <a:moveTo>
                    <a:pt x="1" y="12"/>
                  </a:moveTo>
                  <a:cubicBezTo>
                    <a:pt x="1" y="21"/>
                    <a:pt x="2" y="29"/>
                    <a:pt x="3" y="38"/>
                  </a:cubicBezTo>
                  <a:cubicBezTo>
                    <a:pt x="3" y="44"/>
                    <a:pt x="8" y="50"/>
                    <a:pt x="15" y="50"/>
                  </a:cubicBezTo>
                  <a:cubicBezTo>
                    <a:pt x="21" y="50"/>
                    <a:pt x="27" y="44"/>
                    <a:pt x="27" y="38"/>
                  </a:cubicBezTo>
                  <a:cubicBezTo>
                    <a:pt x="26" y="29"/>
                    <a:pt x="25" y="21"/>
                    <a:pt x="25" y="12"/>
                  </a:cubicBezTo>
                  <a:cubicBezTo>
                    <a:pt x="24" y="6"/>
                    <a:pt x="20" y="0"/>
                    <a:pt x="13" y="0"/>
                  </a:cubicBezTo>
                  <a:cubicBezTo>
                    <a:pt x="7" y="0"/>
                    <a:pt x="0" y="6"/>
                    <a:pt x="1" y="1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0" name="Freeform 222">
              <a:extLst>
                <a:ext uri="{FF2B5EF4-FFF2-40B4-BE49-F238E27FC236}">
                  <a16:creationId xmlns:a16="http://schemas.microsoft.com/office/drawing/2014/main" id="{EA05FDA0-D1B6-4FC1-863E-3A30BD70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3929063"/>
              <a:ext cx="44450" cy="90488"/>
            </a:xfrm>
            <a:custGeom>
              <a:avLst/>
              <a:gdLst>
                <a:gd name="T0" fmla="*/ 4 w 36"/>
                <a:gd name="T1" fmla="*/ 15 h 73"/>
                <a:gd name="T2" fmla="*/ 8 w 36"/>
                <a:gd name="T3" fmla="*/ 60 h 73"/>
                <a:gd name="T4" fmla="*/ 29 w 36"/>
                <a:gd name="T5" fmla="*/ 47 h 73"/>
                <a:gd name="T6" fmla="*/ 27 w 36"/>
                <a:gd name="T7" fmla="*/ 22 h 73"/>
                <a:gd name="T8" fmla="*/ 4 w 36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3">
                  <a:moveTo>
                    <a:pt x="4" y="15"/>
                  </a:moveTo>
                  <a:cubicBezTo>
                    <a:pt x="0" y="30"/>
                    <a:pt x="1" y="46"/>
                    <a:pt x="8" y="60"/>
                  </a:cubicBezTo>
                  <a:cubicBezTo>
                    <a:pt x="15" y="73"/>
                    <a:pt x="36" y="61"/>
                    <a:pt x="29" y="47"/>
                  </a:cubicBezTo>
                  <a:cubicBezTo>
                    <a:pt x="25" y="39"/>
                    <a:pt x="24" y="30"/>
                    <a:pt x="27" y="22"/>
                  </a:cubicBezTo>
                  <a:cubicBezTo>
                    <a:pt x="31" y="7"/>
                    <a:pt x="8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1" name="Freeform 223">
              <a:extLst>
                <a:ext uri="{FF2B5EF4-FFF2-40B4-BE49-F238E27FC236}">
                  <a16:creationId xmlns:a16="http://schemas.microsoft.com/office/drawing/2014/main" id="{C4E50123-C105-4FEC-8AB4-BCB5C57E4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3843338"/>
              <a:ext cx="34925" cy="90488"/>
            </a:xfrm>
            <a:custGeom>
              <a:avLst/>
              <a:gdLst>
                <a:gd name="T0" fmla="*/ 1 w 28"/>
                <a:gd name="T1" fmla="*/ 15 h 74"/>
                <a:gd name="T2" fmla="*/ 3 w 28"/>
                <a:gd name="T3" fmla="*/ 58 h 74"/>
                <a:gd name="T4" fmla="*/ 27 w 28"/>
                <a:gd name="T5" fmla="*/ 58 h 74"/>
                <a:gd name="T6" fmla="*/ 25 w 28"/>
                <a:gd name="T7" fmla="*/ 15 h 74"/>
                <a:gd name="T8" fmla="*/ 1 w 28"/>
                <a:gd name="T9" fmla="*/ 1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1" y="15"/>
                  </a:moveTo>
                  <a:cubicBezTo>
                    <a:pt x="2" y="30"/>
                    <a:pt x="3" y="44"/>
                    <a:pt x="3" y="58"/>
                  </a:cubicBezTo>
                  <a:cubicBezTo>
                    <a:pt x="4" y="74"/>
                    <a:pt x="28" y="74"/>
                    <a:pt x="27" y="58"/>
                  </a:cubicBezTo>
                  <a:cubicBezTo>
                    <a:pt x="27" y="44"/>
                    <a:pt x="26" y="30"/>
                    <a:pt x="25" y="15"/>
                  </a:cubicBezTo>
                  <a:cubicBezTo>
                    <a:pt x="24" y="0"/>
                    <a:pt x="0" y="0"/>
                    <a:pt x="1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2" name="Freeform 224">
              <a:extLst>
                <a:ext uri="{FF2B5EF4-FFF2-40B4-BE49-F238E27FC236}">
                  <a16:creationId xmlns:a16="http://schemas.microsoft.com/office/drawing/2014/main" id="{6F717F1D-DA5F-4C8E-B915-C1C0EC20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63850"/>
              <a:ext cx="88900" cy="52388"/>
            </a:xfrm>
            <a:custGeom>
              <a:avLst/>
              <a:gdLst>
                <a:gd name="T0" fmla="*/ 26 w 72"/>
                <a:gd name="T1" fmla="*/ 35 h 42"/>
                <a:gd name="T2" fmla="*/ 60 w 72"/>
                <a:gd name="T3" fmla="*/ 25 h 42"/>
                <a:gd name="T4" fmla="*/ 72 w 72"/>
                <a:gd name="T5" fmla="*/ 13 h 42"/>
                <a:gd name="T6" fmla="*/ 60 w 72"/>
                <a:gd name="T7" fmla="*/ 1 h 42"/>
                <a:gd name="T8" fmla="*/ 14 w 72"/>
                <a:gd name="T9" fmla="*/ 14 h 42"/>
                <a:gd name="T10" fmla="*/ 26 w 72"/>
                <a:gd name="T1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42">
                  <a:moveTo>
                    <a:pt x="26" y="35"/>
                  </a:moveTo>
                  <a:cubicBezTo>
                    <a:pt x="37" y="30"/>
                    <a:pt x="48" y="26"/>
                    <a:pt x="60" y="25"/>
                  </a:cubicBezTo>
                  <a:cubicBezTo>
                    <a:pt x="67" y="24"/>
                    <a:pt x="72" y="20"/>
                    <a:pt x="72" y="13"/>
                  </a:cubicBezTo>
                  <a:cubicBezTo>
                    <a:pt x="72" y="7"/>
                    <a:pt x="67" y="0"/>
                    <a:pt x="60" y="1"/>
                  </a:cubicBezTo>
                  <a:cubicBezTo>
                    <a:pt x="44" y="3"/>
                    <a:pt x="29" y="7"/>
                    <a:pt x="14" y="14"/>
                  </a:cubicBezTo>
                  <a:cubicBezTo>
                    <a:pt x="0" y="21"/>
                    <a:pt x="12" y="42"/>
                    <a:pt x="26" y="3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3" name="Freeform 225">
              <a:extLst>
                <a:ext uri="{FF2B5EF4-FFF2-40B4-BE49-F238E27FC236}">
                  <a16:creationId xmlns:a16="http://schemas.microsoft.com/office/drawing/2014/main" id="{F7055DB0-D882-4CF4-B565-B59E15FB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2941638"/>
              <a:ext cx="61912" cy="41275"/>
            </a:xfrm>
            <a:custGeom>
              <a:avLst/>
              <a:gdLst>
                <a:gd name="T0" fmla="*/ 19 w 50"/>
                <a:gd name="T1" fmla="*/ 31 h 34"/>
                <a:gd name="T2" fmla="*/ 38 w 50"/>
                <a:gd name="T3" fmla="*/ 25 h 34"/>
                <a:gd name="T4" fmla="*/ 50 w 50"/>
                <a:gd name="T5" fmla="*/ 13 h 34"/>
                <a:gd name="T6" fmla="*/ 38 w 50"/>
                <a:gd name="T7" fmla="*/ 1 h 34"/>
                <a:gd name="T8" fmla="*/ 7 w 50"/>
                <a:gd name="T9" fmla="*/ 10 h 34"/>
                <a:gd name="T10" fmla="*/ 3 w 50"/>
                <a:gd name="T11" fmla="*/ 27 h 34"/>
                <a:gd name="T12" fmla="*/ 19 w 50"/>
                <a:gd name="T1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4">
                  <a:moveTo>
                    <a:pt x="19" y="31"/>
                  </a:moveTo>
                  <a:cubicBezTo>
                    <a:pt x="25" y="28"/>
                    <a:pt x="32" y="26"/>
                    <a:pt x="38" y="25"/>
                  </a:cubicBezTo>
                  <a:cubicBezTo>
                    <a:pt x="45" y="24"/>
                    <a:pt x="50" y="20"/>
                    <a:pt x="50" y="13"/>
                  </a:cubicBezTo>
                  <a:cubicBezTo>
                    <a:pt x="50" y="7"/>
                    <a:pt x="45" y="0"/>
                    <a:pt x="38" y="1"/>
                  </a:cubicBezTo>
                  <a:cubicBezTo>
                    <a:pt x="27" y="2"/>
                    <a:pt x="17" y="5"/>
                    <a:pt x="7" y="10"/>
                  </a:cubicBezTo>
                  <a:cubicBezTo>
                    <a:pt x="1" y="13"/>
                    <a:pt x="0" y="21"/>
                    <a:pt x="3" y="27"/>
                  </a:cubicBezTo>
                  <a:cubicBezTo>
                    <a:pt x="6" y="33"/>
                    <a:pt x="13" y="34"/>
                    <a:pt x="19" y="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4" name="Freeform 226">
              <a:extLst>
                <a:ext uri="{FF2B5EF4-FFF2-40B4-BE49-F238E27FC236}">
                  <a16:creationId xmlns:a16="http://schemas.microsoft.com/office/drawing/2014/main" id="{50AA7568-D1A1-4DD5-9B42-3BE6043F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3079750"/>
              <a:ext cx="74612" cy="39688"/>
            </a:xfrm>
            <a:custGeom>
              <a:avLst/>
              <a:gdLst>
                <a:gd name="T0" fmla="*/ 16 w 60"/>
                <a:gd name="T1" fmla="*/ 30 h 32"/>
                <a:gd name="T2" fmla="*/ 44 w 60"/>
                <a:gd name="T3" fmla="*/ 24 h 32"/>
                <a:gd name="T4" fmla="*/ 44 w 60"/>
                <a:gd name="T5" fmla="*/ 0 h 32"/>
                <a:gd name="T6" fmla="*/ 10 w 60"/>
                <a:gd name="T7" fmla="*/ 7 h 32"/>
                <a:gd name="T8" fmla="*/ 2 w 60"/>
                <a:gd name="T9" fmla="*/ 21 h 32"/>
                <a:gd name="T10" fmla="*/ 16 w 60"/>
                <a:gd name="T1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2">
                  <a:moveTo>
                    <a:pt x="16" y="30"/>
                  </a:moveTo>
                  <a:cubicBezTo>
                    <a:pt x="25" y="26"/>
                    <a:pt x="34" y="24"/>
                    <a:pt x="44" y="24"/>
                  </a:cubicBezTo>
                  <a:cubicBezTo>
                    <a:pt x="60" y="24"/>
                    <a:pt x="60" y="0"/>
                    <a:pt x="44" y="0"/>
                  </a:cubicBezTo>
                  <a:cubicBezTo>
                    <a:pt x="32" y="1"/>
                    <a:pt x="21" y="3"/>
                    <a:pt x="10" y="7"/>
                  </a:cubicBezTo>
                  <a:cubicBezTo>
                    <a:pt x="4" y="9"/>
                    <a:pt x="0" y="15"/>
                    <a:pt x="2" y="21"/>
                  </a:cubicBezTo>
                  <a:cubicBezTo>
                    <a:pt x="3" y="27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5" name="Freeform 227">
              <a:extLst>
                <a:ext uri="{FF2B5EF4-FFF2-40B4-BE49-F238E27FC236}">
                  <a16:creationId xmlns:a16="http://schemas.microsoft.com/office/drawing/2014/main" id="{55BD01A6-054B-40A8-B61B-73C74FB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3238500"/>
              <a:ext cx="50800" cy="39688"/>
            </a:xfrm>
            <a:custGeom>
              <a:avLst/>
              <a:gdLst>
                <a:gd name="T0" fmla="*/ 16 w 41"/>
                <a:gd name="T1" fmla="*/ 30 h 32"/>
                <a:gd name="T2" fmla="*/ 30 w 41"/>
                <a:gd name="T3" fmla="*/ 25 h 32"/>
                <a:gd name="T4" fmla="*/ 39 w 41"/>
                <a:gd name="T5" fmla="*/ 11 h 32"/>
                <a:gd name="T6" fmla="*/ 24 w 41"/>
                <a:gd name="T7" fmla="*/ 2 h 32"/>
                <a:gd name="T8" fmla="*/ 10 w 41"/>
                <a:gd name="T9" fmla="*/ 7 h 32"/>
                <a:gd name="T10" fmla="*/ 2 w 41"/>
                <a:gd name="T11" fmla="*/ 22 h 32"/>
                <a:gd name="T12" fmla="*/ 16 w 41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6" y="30"/>
                  </a:moveTo>
                  <a:cubicBezTo>
                    <a:pt x="21" y="29"/>
                    <a:pt x="26" y="27"/>
                    <a:pt x="30" y="25"/>
                  </a:cubicBezTo>
                  <a:cubicBezTo>
                    <a:pt x="36" y="23"/>
                    <a:pt x="41" y="17"/>
                    <a:pt x="39" y="11"/>
                  </a:cubicBezTo>
                  <a:cubicBezTo>
                    <a:pt x="37" y="5"/>
                    <a:pt x="30" y="0"/>
                    <a:pt x="24" y="2"/>
                  </a:cubicBezTo>
                  <a:cubicBezTo>
                    <a:pt x="19" y="4"/>
                    <a:pt x="15" y="5"/>
                    <a:pt x="10" y="7"/>
                  </a:cubicBezTo>
                  <a:cubicBezTo>
                    <a:pt x="4" y="9"/>
                    <a:pt x="0" y="15"/>
                    <a:pt x="2" y="22"/>
                  </a:cubicBezTo>
                  <a:cubicBezTo>
                    <a:pt x="4" y="28"/>
                    <a:pt x="10" y="32"/>
                    <a:pt x="1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6" name="Freeform 228">
              <a:extLst>
                <a:ext uri="{FF2B5EF4-FFF2-40B4-BE49-F238E27FC236}">
                  <a16:creationId xmlns:a16="http://schemas.microsoft.com/office/drawing/2014/main" id="{801761F5-4CD3-4751-9BC7-BD3FF9AE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387725"/>
              <a:ext cx="60325" cy="53975"/>
            </a:xfrm>
            <a:custGeom>
              <a:avLst/>
              <a:gdLst>
                <a:gd name="T0" fmla="*/ 20 w 50"/>
                <a:gd name="T1" fmla="*/ 39 h 43"/>
                <a:gd name="T2" fmla="*/ 43 w 50"/>
                <a:gd name="T3" fmla="*/ 25 h 43"/>
                <a:gd name="T4" fmla="*/ 47 w 50"/>
                <a:gd name="T5" fmla="*/ 8 h 43"/>
                <a:gd name="T6" fmla="*/ 31 w 50"/>
                <a:gd name="T7" fmla="*/ 4 h 43"/>
                <a:gd name="T8" fmla="*/ 8 w 50"/>
                <a:gd name="T9" fmla="*/ 18 h 43"/>
                <a:gd name="T10" fmla="*/ 3 w 50"/>
                <a:gd name="T11" fmla="*/ 35 h 43"/>
                <a:gd name="T12" fmla="*/ 20 w 50"/>
                <a:gd name="T13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0" y="39"/>
                  </a:moveTo>
                  <a:cubicBezTo>
                    <a:pt x="27" y="34"/>
                    <a:pt x="35" y="29"/>
                    <a:pt x="43" y="25"/>
                  </a:cubicBezTo>
                  <a:cubicBezTo>
                    <a:pt x="48" y="21"/>
                    <a:pt x="50" y="14"/>
                    <a:pt x="47" y="8"/>
                  </a:cubicBezTo>
                  <a:cubicBezTo>
                    <a:pt x="44" y="3"/>
                    <a:pt x="36" y="0"/>
                    <a:pt x="31" y="4"/>
                  </a:cubicBezTo>
                  <a:cubicBezTo>
                    <a:pt x="23" y="9"/>
                    <a:pt x="15" y="13"/>
                    <a:pt x="8" y="18"/>
                  </a:cubicBezTo>
                  <a:cubicBezTo>
                    <a:pt x="2" y="22"/>
                    <a:pt x="0" y="29"/>
                    <a:pt x="3" y="35"/>
                  </a:cubicBezTo>
                  <a:cubicBezTo>
                    <a:pt x="6" y="40"/>
                    <a:pt x="14" y="43"/>
                    <a:pt x="20" y="3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7" name="Freeform 229">
              <a:extLst>
                <a:ext uri="{FF2B5EF4-FFF2-40B4-BE49-F238E27FC236}">
                  <a16:creationId xmlns:a16="http://schemas.microsoft.com/office/drawing/2014/main" id="{B316D194-4262-4E5D-A1C6-95BCA86A1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509963"/>
              <a:ext cx="74612" cy="61913"/>
            </a:xfrm>
            <a:custGeom>
              <a:avLst/>
              <a:gdLst>
                <a:gd name="T0" fmla="*/ 22 w 60"/>
                <a:gd name="T1" fmla="*/ 45 h 50"/>
                <a:gd name="T2" fmla="*/ 45 w 60"/>
                <a:gd name="T3" fmla="*/ 28 h 50"/>
                <a:gd name="T4" fmla="*/ 39 w 60"/>
                <a:gd name="T5" fmla="*/ 5 h 50"/>
                <a:gd name="T6" fmla="*/ 5 w 60"/>
                <a:gd name="T7" fmla="*/ 28 h 50"/>
                <a:gd name="T8" fmla="*/ 5 w 60"/>
                <a:gd name="T9" fmla="*/ 45 h 50"/>
                <a:gd name="T10" fmla="*/ 22 w 60"/>
                <a:gd name="T11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0">
                  <a:moveTo>
                    <a:pt x="22" y="45"/>
                  </a:moveTo>
                  <a:cubicBezTo>
                    <a:pt x="28" y="37"/>
                    <a:pt x="36" y="31"/>
                    <a:pt x="45" y="28"/>
                  </a:cubicBezTo>
                  <a:cubicBezTo>
                    <a:pt x="60" y="24"/>
                    <a:pt x="53" y="0"/>
                    <a:pt x="39" y="5"/>
                  </a:cubicBezTo>
                  <a:cubicBezTo>
                    <a:pt x="25" y="9"/>
                    <a:pt x="14" y="17"/>
                    <a:pt x="5" y="28"/>
                  </a:cubicBezTo>
                  <a:cubicBezTo>
                    <a:pt x="1" y="33"/>
                    <a:pt x="0" y="40"/>
                    <a:pt x="5" y="45"/>
                  </a:cubicBezTo>
                  <a:cubicBezTo>
                    <a:pt x="9" y="49"/>
                    <a:pt x="18" y="50"/>
                    <a:pt x="22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8" name="Freeform 230">
              <a:extLst>
                <a:ext uri="{FF2B5EF4-FFF2-40B4-BE49-F238E27FC236}">
                  <a16:creationId xmlns:a16="http://schemas.microsoft.com/office/drawing/2014/main" id="{29071013-0D5C-47E6-A373-9210A260B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3676650"/>
              <a:ext cx="84137" cy="39688"/>
            </a:xfrm>
            <a:custGeom>
              <a:avLst/>
              <a:gdLst>
                <a:gd name="T0" fmla="*/ 19 w 68"/>
                <a:gd name="T1" fmla="*/ 30 h 32"/>
                <a:gd name="T2" fmla="*/ 52 w 68"/>
                <a:gd name="T3" fmla="*/ 26 h 32"/>
                <a:gd name="T4" fmla="*/ 66 w 68"/>
                <a:gd name="T5" fmla="*/ 17 h 32"/>
                <a:gd name="T6" fmla="*/ 58 w 68"/>
                <a:gd name="T7" fmla="*/ 2 h 32"/>
                <a:gd name="T8" fmla="*/ 7 w 68"/>
                <a:gd name="T9" fmla="*/ 9 h 32"/>
                <a:gd name="T10" fmla="*/ 3 w 68"/>
                <a:gd name="T11" fmla="*/ 26 h 32"/>
                <a:gd name="T12" fmla="*/ 19 w 68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2">
                  <a:moveTo>
                    <a:pt x="19" y="30"/>
                  </a:moveTo>
                  <a:cubicBezTo>
                    <a:pt x="29" y="26"/>
                    <a:pt x="41" y="24"/>
                    <a:pt x="52" y="26"/>
                  </a:cubicBezTo>
                  <a:cubicBezTo>
                    <a:pt x="58" y="27"/>
                    <a:pt x="64" y="24"/>
                    <a:pt x="66" y="17"/>
                  </a:cubicBezTo>
                  <a:cubicBezTo>
                    <a:pt x="68" y="12"/>
                    <a:pt x="64" y="3"/>
                    <a:pt x="58" y="2"/>
                  </a:cubicBezTo>
                  <a:cubicBezTo>
                    <a:pt x="40" y="0"/>
                    <a:pt x="24" y="2"/>
                    <a:pt x="7" y="9"/>
                  </a:cubicBezTo>
                  <a:cubicBezTo>
                    <a:pt x="1" y="12"/>
                    <a:pt x="0" y="20"/>
                    <a:pt x="3" y="26"/>
                  </a:cubicBezTo>
                  <a:cubicBezTo>
                    <a:pt x="7" y="32"/>
                    <a:pt x="14" y="32"/>
                    <a:pt x="19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89" name="Freeform 231">
              <a:extLst>
                <a:ext uri="{FF2B5EF4-FFF2-40B4-BE49-F238E27FC236}">
                  <a16:creationId xmlns:a16="http://schemas.microsoft.com/office/drawing/2014/main" id="{E8822220-3E53-48DC-B54B-A51D2059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0" y="3786188"/>
              <a:ext cx="76200" cy="39688"/>
            </a:xfrm>
            <a:custGeom>
              <a:avLst/>
              <a:gdLst>
                <a:gd name="T0" fmla="*/ 21 w 62"/>
                <a:gd name="T1" fmla="*/ 28 h 32"/>
                <a:gd name="T2" fmla="*/ 47 w 62"/>
                <a:gd name="T3" fmla="*/ 24 h 32"/>
                <a:gd name="T4" fmla="*/ 47 w 62"/>
                <a:gd name="T5" fmla="*/ 0 h 32"/>
                <a:gd name="T6" fmla="*/ 15 w 62"/>
                <a:gd name="T7" fmla="*/ 5 h 32"/>
                <a:gd name="T8" fmla="*/ 21 w 62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21" y="28"/>
                  </a:moveTo>
                  <a:cubicBezTo>
                    <a:pt x="30" y="25"/>
                    <a:pt x="38" y="24"/>
                    <a:pt x="47" y="24"/>
                  </a:cubicBezTo>
                  <a:cubicBezTo>
                    <a:pt x="62" y="24"/>
                    <a:pt x="62" y="0"/>
                    <a:pt x="47" y="0"/>
                  </a:cubicBezTo>
                  <a:cubicBezTo>
                    <a:pt x="36" y="0"/>
                    <a:pt x="25" y="1"/>
                    <a:pt x="15" y="5"/>
                  </a:cubicBezTo>
                  <a:cubicBezTo>
                    <a:pt x="0" y="9"/>
                    <a:pt x="7" y="32"/>
                    <a:pt x="21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91" name="组合 290">
            <a:extLst>
              <a:ext uri="{FF2B5EF4-FFF2-40B4-BE49-F238E27FC236}">
                <a16:creationId xmlns:a16="http://schemas.microsoft.com/office/drawing/2014/main" id="{D33E228B-5489-4B63-8F70-F3EDD9540C20}"/>
              </a:ext>
            </a:extLst>
          </p:cNvPr>
          <p:cNvGrpSpPr/>
          <p:nvPr/>
        </p:nvGrpSpPr>
        <p:grpSpPr>
          <a:xfrm>
            <a:off x="10102588" y="3691216"/>
            <a:ext cx="767922" cy="841128"/>
            <a:chOff x="4883151" y="460375"/>
            <a:chExt cx="1665287" cy="1824038"/>
          </a:xfrm>
        </p:grpSpPr>
        <p:sp>
          <p:nvSpPr>
            <p:cNvPr id="292" name="Freeform 34">
              <a:extLst>
                <a:ext uri="{FF2B5EF4-FFF2-40B4-BE49-F238E27FC236}">
                  <a16:creationId xmlns:a16="http://schemas.microsoft.com/office/drawing/2014/main" id="{549C7518-2366-48A2-82F9-C602740A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1762125"/>
              <a:ext cx="373062" cy="311150"/>
            </a:xfrm>
            <a:custGeom>
              <a:avLst/>
              <a:gdLst>
                <a:gd name="T0" fmla="*/ 68 w 301"/>
                <a:gd name="T1" fmla="*/ 241 h 251"/>
                <a:gd name="T2" fmla="*/ 289 w 301"/>
                <a:gd name="T3" fmla="*/ 69 h 251"/>
                <a:gd name="T4" fmla="*/ 273 w 301"/>
                <a:gd name="T5" fmla="*/ 12 h 251"/>
                <a:gd name="T6" fmla="*/ 216 w 301"/>
                <a:gd name="T7" fmla="*/ 27 h 251"/>
                <a:gd name="T8" fmla="*/ 26 w 301"/>
                <a:gd name="T9" fmla="*/ 169 h 251"/>
                <a:gd name="T10" fmla="*/ 11 w 301"/>
                <a:gd name="T11" fmla="*/ 226 h 251"/>
                <a:gd name="T12" fmla="*/ 68 w 301"/>
                <a:gd name="T13" fmla="*/ 2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51">
                  <a:moveTo>
                    <a:pt x="68" y="241"/>
                  </a:moveTo>
                  <a:cubicBezTo>
                    <a:pt x="153" y="199"/>
                    <a:pt x="234" y="149"/>
                    <a:pt x="289" y="69"/>
                  </a:cubicBezTo>
                  <a:cubicBezTo>
                    <a:pt x="301" y="50"/>
                    <a:pt x="292" y="23"/>
                    <a:pt x="273" y="12"/>
                  </a:cubicBezTo>
                  <a:cubicBezTo>
                    <a:pt x="253" y="0"/>
                    <a:pt x="229" y="8"/>
                    <a:pt x="216" y="27"/>
                  </a:cubicBezTo>
                  <a:cubicBezTo>
                    <a:pt x="171" y="94"/>
                    <a:pt x="96" y="133"/>
                    <a:pt x="26" y="169"/>
                  </a:cubicBezTo>
                  <a:cubicBezTo>
                    <a:pt x="6" y="179"/>
                    <a:pt x="0" y="207"/>
                    <a:pt x="11" y="226"/>
                  </a:cubicBezTo>
                  <a:cubicBezTo>
                    <a:pt x="23" y="247"/>
                    <a:pt x="48" y="251"/>
                    <a:pt x="68" y="241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3" name="Oval 35">
              <a:extLst>
                <a:ext uri="{FF2B5EF4-FFF2-40B4-BE49-F238E27FC236}">
                  <a16:creationId xmlns:a16="http://schemas.microsoft.com/office/drawing/2014/main" id="{5960C614-75AE-4FAC-A31A-B2F47BBF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774700"/>
              <a:ext cx="1365250" cy="1293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4" name="Freeform 36">
              <a:extLst>
                <a:ext uri="{FF2B5EF4-FFF2-40B4-BE49-F238E27FC236}">
                  <a16:creationId xmlns:a16="http://schemas.microsoft.com/office/drawing/2014/main" id="{FB1F3F46-B696-49BC-8BBD-B686E6F5A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6" y="649288"/>
              <a:ext cx="1481137" cy="1474788"/>
            </a:xfrm>
            <a:custGeom>
              <a:avLst/>
              <a:gdLst>
                <a:gd name="T0" fmla="*/ 1010 w 1197"/>
                <a:gd name="T1" fmla="*/ 205 h 1191"/>
                <a:gd name="T2" fmla="*/ 887 w 1197"/>
                <a:gd name="T3" fmla="*/ 90 h 1191"/>
                <a:gd name="T4" fmla="*/ 709 w 1197"/>
                <a:gd name="T5" fmla="*/ 46 h 1191"/>
                <a:gd name="T6" fmla="*/ 701 w 1197"/>
                <a:gd name="T7" fmla="*/ 46 h 1191"/>
                <a:gd name="T8" fmla="*/ 556 w 1197"/>
                <a:gd name="T9" fmla="*/ 11 h 1191"/>
                <a:gd name="T10" fmla="*/ 275 w 1197"/>
                <a:gd name="T11" fmla="*/ 80 h 1191"/>
                <a:gd name="T12" fmla="*/ 232 w 1197"/>
                <a:gd name="T13" fmla="*/ 79 h 1191"/>
                <a:gd name="T14" fmla="*/ 173 w 1197"/>
                <a:gd name="T15" fmla="*/ 144 h 1191"/>
                <a:gd name="T16" fmla="*/ 10 w 1197"/>
                <a:gd name="T17" fmla="*/ 401 h 1191"/>
                <a:gd name="T18" fmla="*/ 23 w 1197"/>
                <a:gd name="T19" fmla="*/ 443 h 1191"/>
                <a:gd name="T20" fmla="*/ 22 w 1197"/>
                <a:gd name="T21" fmla="*/ 446 h 1191"/>
                <a:gd name="T22" fmla="*/ 14 w 1197"/>
                <a:gd name="T23" fmla="*/ 570 h 1191"/>
                <a:gd name="T24" fmla="*/ 12 w 1197"/>
                <a:gd name="T25" fmla="*/ 622 h 1191"/>
                <a:gd name="T26" fmla="*/ 29 w 1197"/>
                <a:gd name="T27" fmla="*/ 654 h 1191"/>
                <a:gd name="T28" fmla="*/ 42 w 1197"/>
                <a:gd name="T29" fmla="*/ 748 h 1191"/>
                <a:gd name="T30" fmla="*/ 106 w 1197"/>
                <a:gd name="T31" fmla="*/ 899 h 1191"/>
                <a:gd name="T32" fmla="*/ 158 w 1197"/>
                <a:gd name="T33" fmla="*/ 961 h 1191"/>
                <a:gd name="T34" fmla="*/ 225 w 1197"/>
                <a:gd name="T35" fmla="*/ 1024 h 1191"/>
                <a:gd name="T36" fmla="*/ 285 w 1197"/>
                <a:gd name="T37" fmla="*/ 1086 h 1191"/>
                <a:gd name="T38" fmla="*/ 367 w 1197"/>
                <a:gd name="T39" fmla="*/ 1123 h 1191"/>
                <a:gd name="T40" fmla="*/ 554 w 1197"/>
                <a:gd name="T41" fmla="*/ 1165 h 1191"/>
                <a:gd name="T42" fmla="*/ 749 w 1197"/>
                <a:gd name="T43" fmla="*/ 1184 h 1191"/>
                <a:gd name="T44" fmla="*/ 909 w 1197"/>
                <a:gd name="T45" fmla="*/ 1125 h 1191"/>
                <a:gd name="T46" fmla="*/ 1039 w 1197"/>
                <a:gd name="T47" fmla="*/ 1016 h 1191"/>
                <a:gd name="T48" fmla="*/ 1150 w 1197"/>
                <a:gd name="T49" fmla="*/ 880 h 1191"/>
                <a:gd name="T50" fmla="*/ 1193 w 1197"/>
                <a:gd name="T51" fmla="*/ 692 h 1191"/>
                <a:gd name="T52" fmla="*/ 1167 w 1197"/>
                <a:gd name="T53" fmla="*/ 502 h 1191"/>
                <a:gd name="T54" fmla="*/ 1010 w 1197"/>
                <a:gd name="T55" fmla="*/ 205 h 1191"/>
                <a:gd name="T56" fmla="*/ 1099 w 1197"/>
                <a:gd name="T57" fmla="*/ 764 h 1191"/>
                <a:gd name="T58" fmla="*/ 1036 w 1197"/>
                <a:gd name="T59" fmla="*/ 900 h 1191"/>
                <a:gd name="T60" fmla="*/ 927 w 1197"/>
                <a:gd name="T61" fmla="*/ 1006 h 1191"/>
                <a:gd name="T62" fmla="*/ 806 w 1197"/>
                <a:gd name="T63" fmla="*/ 1085 h 1191"/>
                <a:gd name="T64" fmla="*/ 655 w 1197"/>
                <a:gd name="T65" fmla="*/ 1098 h 1191"/>
                <a:gd name="T66" fmla="*/ 482 w 1197"/>
                <a:gd name="T67" fmla="*/ 1065 h 1191"/>
                <a:gd name="T68" fmla="*/ 333 w 1197"/>
                <a:gd name="T69" fmla="*/ 1017 h 1191"/>
                <a:gd name="T70" fmla="*/ 287 w 1197"/>
                <a:gd name="T71" fmla="*/ 967 h 1191"/>
                <a:gd name="T72" fmla="*/ 225 w 1197"/>
                <a:gd name="T73" fmla="*/ 909 h 1191"/>
                <a:gd name="T74" fmla="*/ 144 w 1197"/>
                <a:gd name="T75" fmla="*/ 792 h 1191"/>
                <a:gd name="T76" fmla="*/ 118 w 1197"/>
                <a:gd name="T77" fmla="*/ 530 h 1191"/>
                <a:gd name="T78" fmla="*/ 121 w 1197"/>
                <a:gd name="T79" fmla="*/ 518 h 1191"/>
                <a:gd name="T80" fmla="*/ 141 w 1197"/>
                <a:gd name="T81" fmla="*/ 446 h 1191"/>
                <a:gd name="T82" fmla="*/ 200 w 1197"/>
                <a:gd name="T83" fmla="*/ 316 h 1191"/>
                <a:gd name="T84" fmla="*/ 210 w 1197"/>
                <a:gd name="T85" fmla="*/ 300 h 1191"/>
                <a:gd name="T86" fmla="*/ 283 w 1197"/>
                <a:gd name="T87" fmla="*/ 215 h 1191"/>
                <a:gd name="T88" fmla="*/ 452 w 1197"/>
                <a:gd name="T89" fmla="*/ 154 h 1191"/>
                <a:gd name="T90" fmla="*/ 874 w 1197"/>
                <a:gd name="T91" fmla="*/ 219 h 1191"/>
                <a:gd name="T92" fmla="*/ 906 w 1197"/>
                <a:gd name="T93" fmla="*/ 215 h 1191"/>
                <a:gd name="T94" fmla="*/ 1059 w 1197"/>
                <a:gd name="T95" fmla="*/ 451 h 1191"/>
                <a:gd name="T96" fmla="*/ 1106 w 1197"/>
                <a:gd name="T97" fmla="*/ 601 h 1191"/>
                <a:gd name="T98" fmla="*/ 1099 w 1197"/>
                <a:gd name="T99" fmla="*/ 764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7" h="1191">
                  <a:moveTo>
                    <a:pt x="1010" y="205"/>
                  </a:moveTo>
                  <a:cubicBezTo>
                    <a:pt x="974" y="162"/>
                    <a:pt x="933" y="122"/>
                    <a:pt x="887" y="90"/>
                  </a:cubicBezTo>
                  <a:cubicBezTo>
                    <a:pt x="834" y="52"/>
                    <a:pt x="773" y="40"/>
                    <a:pt x="709" y="46"/>
                  </a:cubicBezTo>
                  <a:cubicBezTo>
                    <a:pt x="706" y="46"/>
                    <a:pt x="703" y="46"/>
                    <a:pt x="701" y="46"/>
                  </a:cubicBezTo>
                  <a:cubicBezTo>
                    <a:pt x="654" y="30"/>
                    <a:pt x="606" y="17"/>
                    <a:pt x="556" y="11"/>
                  </a:cubicBezTo>
                  <a:cubicBezTo>
                    <a:pt x="458" y="0"/>
                    <a:pt x="355" y="21"/>
                    <a:pt x="275" y="80"/>
                  </a:cubicBezTo>
                  <a:cubicBezTo>
                    <a:pt x="262" y="72"/>
                    <a:pt x="245" y="70"/>
                    <a:pt x="232" y="79"/>
                  </a:cubicBezTo>
                  <a:cubicBezTo>
                    <a:pt x="207" y="97"/>
                    <a:pt x="189" y="119"/>
                    <a:pt x="173" y="144"/>
                  </a:cubicBezTo>
                  <a:cubicBezTo>
                    <a:pt x="89" y="203"/>
                    <a:pt x="46" y="304"/>
                    <a:pt x="10" y="401"/>
                  </a:cubicBezTo>
                  <a:cubicBezTo>
                    <a:pt x="4" y="417"/>
                    <a:pt x="12" y="433"/>
                    <a:pt x="23" y="443"/>
                  </a:cubicBezTo>
                  <a:cubicBezTo>
                    <a:pt x="22" y="444"/>
                    <a:pt x="22" y="445"/>
                    <a:pt x="22" y="446"/>
                  </a:cubicBezTo>
                  <a:cubicBezTo>
                    <a:pt x="10" y="487"/>
                    <a:pt x="0" y="529"/>
                    <a:pt x="14" y="570"/>
                  </a:cubicBezTo>
                  <a:cubicBezTo>
                    <a:pt x="12" y="587"/>
                    <a:pt x="11" y="605"/>
                    <a:pt x="12" y="622"/>
                  </a:cubicBezTo>
                  <a:cubicBezTo>
                    <a:pt x="13" y="636"/>
                    <a:pt x="19" y="647"/>
                    <a:pt x="29" y="654"/>
                  </a:cubicBezTo>
                  <a:cubicBezTo>
                    <a:pt x="30" y="685"/>
                    <a:pt x="35" y="717"/>
                    <a:pt x="42" y="748"/>
                  </a:cubicBezTo>
                  <a:cubicBezTo>
                    <a:pt x="54" y="801"/>
                    <a:pt x="76" y="853"/>
                    <a:pt x="106" y="899"/>
                  </a:cubicBezTo>
                  <a:cubicBezTo>
                    <a:pt x="121" y="921"/>
                    <a:pt x="139" y="942"/>
                    <a:pt x="158" y="961"/>
                  </a:cubicBezTo>
                  <a:cubicBezTo>
                    <a:pt x="180" y="982"/>
                    <a:pt x="205" y="1001"/>
                    <a:pt x="225" y="1024"/>
                  </a:cubicBezTo>
                  <a:cubicBezTo>
                    <a:pt x="244" y="1046"/>
                    <a:pt x="262" y="1068"/>
                    <a:pt x="285" y="1086"/>
                  </a:cubicBezTo>
                  <a:cubicBezTo>
                    <a:pt x="310" y="1103"/>
                    <a:pt x="339" y="1115"/>
                    <a:pt x="367" y="1123"/>
                  </a:cubicBezTo>
                  <a:cubicBezTo>
                    <a:pt x="428" y="1141"/>
                    <a:pt x="491" y="1154"/>
                    <a:pt x="554" y="1165"/>
                  </a:cubicBezTo>
                  <a:cubicBezTo>
                    <a:pt x="617" y="1177"/>
                    <a:pt x="684" y="1191"/>
                    <a:pt x="749" y="1184"/>
                  </a:cubicBezTo>
                  <a:cubicBezTo>
                    <a:pt x="807" y="1178"/>
                    <a:pt x="860" y="1157"/>
                    <a:pt x="909" y="1125"/>
                  </a:cubicBezTo>
                  <a:cubicBezTo>
                    <a:pt x="956" y="1094"/>
                    <a:pt x="998" y="1056"/>
                    <a:pt x="1039" y="1016"/>
                  </a:cubicBezTo>
                  <a:cubicBezTo>
                    <a:pt x="1081" y="976"/>
                    <a:pt x="1124" y="934"/>
                    <a:pt x="1150" y="880"/>
                  </a:cubicBezTo>
                  <a:cubicBezTo>
                    <a:pt x="1177" y="821"/>
                    <a:pt x="1188" y="756"/>
                    <a:pt x="1193" y="692"/>
                  </a:cubicBezTo>
                  <a:cubicBezTo>
                    <a:pt x="1197" y="627"/>
                    <a:pt x="1187" y="564"/>
                    <a:pt x="1167" y="502"/>
                  </a:cubicBezTo>
                  <a:cubicBezTo>
                    <a:pt x="1132" y="394"/>
                    <a:pt x="1081" y="293"/>
                    <a:pt x="1010" y="205"/>
                  </a:cubicBezTo>
                  <a:close/>
                  <a:moveTo>
                    <a:pt x="1099" y="764"/>
                  </a:moveTo>
                  <a:cubicBezTo>
                    <a:pt x="1089" y="815"/>
                    <a:pt x="1070" y="861"/>
                    <a:pt x="1036" y="900"/>
                  </a:cubicBezTo>
                  <a:cubicBezTo>
                    <a:pt x="1002" y="937"/>
                    <a:pt x="965" y="973"/>
                    <a:pt x="927" y="1006"/>
                  </a:cubicBezTo>
                  <a:cubicBezTo>
                    <a:pt x="891" y="1038"/>
                    <a:pt x="851" y="1067"/>
                    <a:pt x="806" y="1085"/>
                  </a:cubicBezTo>
                  <a:cubicBezTo>
                    <a:pt x="757" y="1104"/>
                    <a:pt x="707" y="1104"/>
                    <a:pt x="655" y="1098"/>
                  </a:cubicBezTo>
                  <a:cubicBezTo>
                    <a:pt x="597" y="1090"/>
                    <a:pt x="539" y="1078"/>
                    <a:pt x="482" y="1065"/>
                  </a:cubicBezTo>
                  <a:cubicBezTo>
                    <a:pt x="434" y="1054"/>
                    <a:pt x="374" y="1047"/>
                    <a:pt x="333" y="1017"/>
                  </a:cubicBezTo>
                  <a:cubicBezTo>
                    <a:pt x="315" y="1004"/>
                    <a:pt x="301" y="984"/>
                    <a:pt x="287" y="967"/>
                  </a:cubicBezTo>
                  <a:cubicBezTo>
                    <a:pt x="268" y="945"/>
                    <a:pt x="246" y="928"/>
                    <a:pt x="225" y="909"/>
                  </a:cubicBezTo>
                  <a:cubicBezTo>
                    <a:pt x="190" y="876"/>
                    <a:pt x="162" y="836"/>
                    <a:pt x="144" y="792"/>
                  </a:cubicBezTo>
                  <a:cubicBezTo>
                    <a:pt x="109" y="709"/>
                    <a:pt x="105" y="618"/>
                    <a:pt x="118" y="530"/>
                  </a:cubicBezTo>
                  <a:cubicBezTo>
                    <a:pt x="119" y="526"/>
                    <a:pt x="120" y="522"/>
                    <a:pt x="121" y="518"/>
                  </a:cubicBezTo>
                  <a:cubicBezTo>
                    <a:pt x="127" y="494"/>
                    <a:pt x="133" y="470"/>
                    <a:pt x="141" y="446"/>
                  </a:cubicBezTo>
                  <a:cubicBezTo>
                    <a:pt x="156" y="401"/>
                    <a:pt x="176" y="358"/>
                    <a:pt x="200" y="316"/>
                  </a:cubicBezTo>
                  <a:cubicBezTo>
                    <a:pt x="203" y="311"/>
                    <a:pt x="206" y="305"/>
                    <a:pt x="210" y="300"/>
                  </a:cubicBezTo>
                  <a:cubicBezTo>
                    <a:pt x="231" y="269"/>
                    <a:pt x="254" y="240"/>
                    <a:pt x="283" y="215"/>
                  </a:cubicBezTo>
                  <a:cubicBezTo>
                    <a:pt x="330" y="173"/>
                    <a:pt x="390" y="158"/>
                    <a:pt x="452" y="154"/>
                  </a:cubicBezTo>
                  <a:cubicBezTo>
                    <a:pt x="595" y="147"/>
                    <a:pt x="739" y="171"/>
                    <a:pt x="874" y="219"/>
                  </a:cubicBezTo>
                  <a:cubicBezTo>
                    <a:pt x="886" y="223"/>
                    <a:pt x="897" y="221"/>
                    <a:pt x="906" y="215"/>
                  </a:cubicBezTo>
                  <a:cubicBezTo>
                    <a:pt x="973" y="282"/>
                    <a:pt x="1024" y="364"/>
                    <a:pt x="1059" y="451"/>
                  </a:cubicBezTo>
                  <a:cubicBezTo>
                    <a:pt x="1079" y="499"/>
                    <a:pt x="1097" y="550"/>
                    <a:pt x="1106" y="601"/>
                  </a:cubicBezTo>
                  <a:cubicBezTo>
                    <a:pt x="1115" y="654"/>
                    <a:pt x="1110" y="712"/>
                    <a:pt x="1099" y="764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5" name="Freeform 37">
              <a:extLst>
                <a:ext uri="{FF2B5EF4-FFF2-40B4-BE49-F238E27FC236}">
                  <a16:creationId xmlns:a16="http://schemas.microsoft.com/office/drawing/2014/main" id="{3DCDDC02-187D-4AF3-95DD-BB8F9BE85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663" y="487363"/>
              <a:ext cx="298450" cy="204788"/>
            </a:xfrm>
            <a:custGeom>
              <a:avLst/>
              <a:gdLst>
                <a:gd name="T0" fmla="*/ 36 w 241"/>
                <a:gd name="T1" fmla="*/ 153 h 166"/>
                <a:gd name="T2" fmla="*/ 94 w 241"/>
                <a:gd name="T3" fmla="*/ 138 h 166"/>
                <a:gd name="T4" fmla="*/ 94 w 241"/>
                <a:gd name="T5" fmla="*/ 137 h 166"/>
                <a:gd name="T6" fmla="*/ 95 w 241"/>
                <a:gd name="T7" fmla="*/ 137 h 166"/>
                <a:gd name="T8" fmla="*/ 241 w 241"/>
                <a:gd name="T9" fmla="*/ 50 h 166"/>
                <a:gd name="T10" fmla="*/ 216 w 241"/>
                <a:gd name="T11" fmla="*/ 8 h 166"/>
                <a:gd name="T12" fmla="*/ 166 w 241"/>
                <a:gd name="T13" fmla="*/ 3 h 166"/>
                <a:gd name="T14" fmla="*/ 78 w 241"/>
                <a:gd name="T15" fmla="*/ 15 h 166"/>
                <a:gd name="T16" fmla="*/ 16 w 241"/>
                <a:gd name="T17" fmla="*/ 68 h 166"/>
                <a:gd name="T18" fmla="*/ 36 w 241"/>
                <a:gd name="T19" fmla="*/ 153 h 166"/>
                <a:gd name="T20" fmla="*/ 160 w 241"/>
                <a:gd name="T21" fmla="*/ 35 h 166"/>
                <a:gd name="T22" fmla="*/ 160 w 241"/>
                <a:gd name="T23" fmla="*/ 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166">
                  <a:moveTo>
                    <a:pt x="36" y="153"/>
                  </a:moveTo>
                  <a:cubicBezTo>
                    <a:pt x="55" y="166"/>
                    <a:pt x="83" y="156"/>
                    <a:pt x="94" y="138"/>
                  </a:cubicBezTo>
                  <a:cubicBezTo>
                    <a:pt x="94" y="138"/>
                    <a:pt x="94" y="137"/>
                    <a:pt x="94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143" y="131"/>
                    <a:pt x="241" y="116"/>
                    <a:pt x="241" y="50"/>
                  </a:cubicBezTo>
                  <a:cubicBezTo>
                    <a:pt x="241" y="32"/>
                    <a:pt x="231" y="17"/>
                    <a:pt x="216" y="8"/>
                  </a:cubicBezTo>
                  <a:cubicBezTo>
                    <a:pt x="201" y="0"/>
                    <a:pt x="183" y="2"/>
                    <a:pt x="166" y="3"/>
                  </a:cubicBezTo>
                  <a:cubicBezTo>
                    <a:pt x="137" y="4"/>
                    <a:pt x="106" y="4"/>
                    <a:pt x="78" y="15"/>
                  </a:cubicBezTo>
                  <a:cubicBezTo>
                    <a:pt x="52" y="25"/>
                    <a:pt x="28" y="42"/>
                    <a:pt x="16" y="68"/>
                  </a:cubicBezTo>
                  <a:cubicBezTo>
                    <a:pt x="0" y="99"/>
                    <a:pt x="8" y="133"/>
                    <a:pt x="36" y="153"/>
                  </a:cubicBezTo>
                  <a:close/>
                  <a:moveTo>
                    <a:pt x="160" y="35"/>
                  </a:moveTo>
                  <a:cubicBezTo>
                    <a:pt x="161" y="34"/>
                    <a:pt x="161" y="34"/>
                    <a:pt x="160" y="35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6" name="Freeform 38">
              <a:extLst>
                <a:ext uri="{FF2B5EF4-FFF2-40B4-BE49-F238E27FC236}">
                  <a16:creationId xmlns:a16="http://schemas.microsoft.com/office/drawing/2014/main" id="{881D5211-3038-405D-A20C-BCD966E71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628650"/>
              <a:ext cx="260350" cy="366713"/>
            </a:xfrm>
            <a:custGeom>
              <a:avLst/>
              <a:gdLst>
                <a:gd name="T0" fmla="*/ 210 w 211"/>
                <a:gd name="T1" fmla="*/ 189 h 297"/>
                <a:gd name="T2" fmla="*/ 160 w 211"/>
                <a:gd name="T3" fmla="*/ 89 h 297"/>
                <a:gd name="T4" fmla="*/ 129 w 211"/>
                <a:gd name="T5" fmla="*/ 52 h 297"/>
                <a:gd name="T6" fmla="*/ 47 w 211"/>
                <a:gd name="T7" fmla="*/ 8 h 297"/>
                <a:gd name="T8" fmla="*/ 19 w 211"/>
                <a:gd name="T9" fmla="*/ 111 h 297"/>
                <a:gd name="T10" fmla="*/ 22 w 211"/>
                <a:gd name="T11" fmla="*/ 152 h 297"/>
                <a:gd name="T12" fmla="*/ 103 w 211"/>
                <a:gd name="T13" fmla="*/ 255 h 297"/>
                <a:gd name="T14" fmla="*/ 164 w 211"/>
                <a:gd name="T15" fmla="*/ 281 h 297"/>
                <a:gd name="T16" fmla="*/ 192 w 211"/>
                <a:gd name="T17" fmla="*/ 256 h 297"/>
                <a:gd name="T18" fmla="*/ 194 w 211"/>
                <a:gd name="T19" fmla="*/ 255 h 297"/>
                <a:gd name="T20" fmla="*/ 207 w 211"/>
                <a:gd name="T21" fmla="*/ 224 h 297"/>
                <a:gd name="T22" fmla="*/ 210 w 211"/>
                <a:gd name="T23" fmla="*/ 18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97">
                  <a:moveTo>
                    <a:pt x="210" y="189"/>
                  </a:moveTo>
                  <a:cubicBezTo>
                    <a:pt x="207" y="150"/>
                    <a:pt x="184" y="119"/>
                    <a:pt x="160" y="89"/>
                  </a:cubicBezTo>
                  <a:cubicBezTo>
                    <a:pt x="152" y="75"/>
                    <a:pt x="142" y="61"/>
                    <a:pt x="129" y="52"/>
                  </a:cubicBezTo>
                  <a:cubicBezTo>
                    <a:pt x="106" y="26"/>
                    <a:pt x="77" y="0"/>
                    <a:pt x="47" y="8"/>
                  </a:cubicBezTo>
                  <a:cubicBezTo>
                    <a:pt x="0" y="21"/>
                    <a:pt x="10" y="73"/>
                    <a:pt x="19" y="111"/>
                  </a:cubicBezTo>
                  <a:cubicBezTo>
                    <a:pt x="18" y="125"/>
                    <a:pt x="20" y="139"/>
                    <a:pt x="22" y="152"/>
                  </a:cubicBezTo>
                  <a:cubicBezTo>
                    <a:pt x="30" y="199"/>
                    <a:pt x="59" y="238"/>
                    <a:pt x="103" y="255"/>
                  </a:cubicBezTo>
                  <a:cubicBezTo>
                    <a:pt x="110" y="278"/>
                    <a:pt x="136" y="297"/>
                    <a:pt x="164" y="281"/>
                  </a:cubicBezTo>
                  <a:cubicBezTo>
                    <a:pt x="175" y="275"/>
                    <a:pt x="184" y="266"/>
                    <a:pt x="192" y="256"/>
                  </a:cubicBezTo>
                  <a:cubicBezTo>
                    <a:pt x="192" y="256"/>
                    <a:pt x="193" y="255"/>
                    <a:pt x="194" y="255"/>
                  </a:cubicBezTo>
                  <a:cubicBezTo>
                    <a:pt x="202" y="246"/>
                    <a:pt x="206" y="235"/>
                    <a:pt x="207" y="224"/>
                  </a:cubicBezTo>
                  <a:cubicBezTo>
                    <a:pt x="210" y="213"/>
                    <a:pt x="211" y="201"/>
                    <a:pt x="210" y="189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7" name="Freeform 39">
              <a:extLst>
                <a:ext uri="{FF2B5EF4-FFF2-40B4-BE49-F238E27FC236}">
                  <a16:creationId xmlns:a16="http://schemas.microsoft.com/office/drawing/2014/main" id="{8733AEB7-93C3-4D8D-8C7B-96B3AA33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1847850"/>
              <a:ext cx="261937" cy="273050"/>
            </a:xfrm>
            <a:custGeom>
              <a:avLst/>
              <a:gdLst>
                <a:gd name="T0" fmla="*/ 145 w 212"/>
                <a:gd name="T1" fmla="*/ 8 h 221"/>
                <a:gd name="T2" fmla="*/ 89 w 212"/>
                <a:gd name="T3" fmla="*/ 40 h 221"/>
                <a:gd name="T4" fmla="*/ 59 w 212"/>
                <a:gd name="T5" fmla="*/ 69 h 221"/>
                <a:gd name="T6" fmla="*/ 28 w 212"/>
                <a:gd name="T7" fmla="*/ 90 h 221"/>
                <a:gd name="T8" fmla="*/ 1 w 212"/>
                <a:gd name="T9" fmla="*/ 129 h 221"/>
                <a:gd name="T10" fmla="*/ 1 w 212"/>
                <a:gd name="T11" fmla="*/ 130 h 221"/>
                <a:gd name="T12" fmla="*/ 9 w 212"/>
                <a:gd name="T13" fmla="*/ 155 h 221"/>
                <a:gd name="T14" fmla="*/ 10 w 212"/>
                <a:gd name="T15" fmla="*/ 179 h 221"/>
                <a:gd name="T16" fmla="*/ 52 w 212"/>
                <a:gd name="T17" fmla="*/ 221 h 221"/>
                <a:gd name="T18" fmla="*/ 93 w 212"/>
                <a:gd name="T19" fmla="*/ 185 h 221"/>
                <a:gd name="T20" fmla="*/ 143 w 212"/>
                <a:gd name="T21" fmla="*/ 140 h 221"/>
                <a:gd name="T22" fmla="*/ 141 w 212"/>
                <a:gd name="T23" fmla="*/ 105 h 221"/>
                <a:gd name="T24" fmla="*/ 147 w 212"/>
                <a:gd name="T25" fmla="*/ 101 h 221"/>
                <a:gd name="T26" fmla="*/ 159 w 212"/>
                <a:gd name="T27" fmla="*/ 93 h 221"/>
                <a:gd name="T28" fmla="*/ 161 w 212"/>
                <a:gd name="T29" fmla="*/ 92 h 221"/>
                <a:gd name="T30" fmla="*/ 178 w 212"/>
                <a:gd name="T31" fmla="*/ 91 h 221"/>
                <a:gd name="T32" fmla="*/ 207 w 212"/>
                <a:gd name="T33" fmla="*/ 39 h 221"/>
                <a:gd name="T34" fmla="*/ 145 w 212"/>
                <a:gd name="T35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21">
                  <a:moveTo>
                    <a:pt x="145" y="8"/>
                  </a:moveTo>
                  <a:cubicBezTo>
                    <a:pt x="124" y="15"/>
                    <a:pt x="106" y="26"/>
                    <a:pt x="89" y="40"/>
                  </a:cubicBezTo>
                  <a:cubicBezTo>
                    <a:pt x="78" y="48"/>
                    <a:pt x="68" y="58"/>
                    <a:pt x="59" y="69"/>
                  </a:cubicBezTo>
                  <a:cubicBezTo>
                    <a:pt x="47" y="73"/>
                    <a:pt x="36" y="80"/>
                    <a:pt x="28" y="90"/>
                  </a:cubicBezTo>
                  <a:cubicBezTo>
                    <a:pt x="11" y="96"/>
                    <a:pt x="3" y="112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0" y="140"/>
                    <a:pt x="3" y="148"/>
                    <a:pt x="9" y="155"/>
                  </a:cubicBezTo>
                  <a:cubicBezTo>
                    <a:pt x="10" y="163"/>
                    <a:pt x="10" y="171"/>
                    <a:pt x="10" y="179"/>
                  </a:cubicBezTo>
                  <a:cubicBezTo>
                    <a:pt x="10" y="202"/>
                    <a:pt x="29" y="221"/>
                    <a:pt x="52" y="221"/>
                  </a:cubicBezTo>
                  <a:cubicBezTo>
                    <a:pt x="74" y="221"/>
                    <a:pt x="89" y="205"/>
                    <a:pt x="93" y="185"/>
                  </a:cubicBezTo>
                  <a:cubicBezTo>
                    <a:pt x="115" y="176"/>
                    <a:pt x="137" y="162"/>
                    <a:pt x="143" y="140"/>
                  </a:cubicBezTo>
                  <a:cubicBezTo>
                    <a:pt x="146" y="128"/>
                    <a:pt x="145" y="116"/>
                    <a:pt x="141" y="105"/>
                  </a:cubicBezTo>
                  <a:cubicBezTo>
                    <a:pt x="143" y="103"/>
                    <a:pt x="145" y="102"/>
                    <a:pt x="147" y="101"/>
                  </a:cubicBezTo>
                  <a:cubicBezTo>
                    <a:pt x="151" y="98"/>
                    <a:pt x="155" y="95"/>
                    <a:pt x="159" y="93"/>
                  </a:cubicBezTo>
                  <a:cubicBezTo>
                    <a:pt x="160" y="93"/>
                    <a:pt x="160" y="92"/>
                    <a:pt x="161" y="92"/>
                  </a:cubicBezTo>
                  <a:cubicBezTo>
                    <a:pt x="167" y="93"/>
                    <a:pt x="172" y="93"/>
                    <a:pt x="178" y="91"/>
                  </a:cubicBezTo>
                  <a:cubicBezTo>
                    <a:pt x="201" y="85"/>
                    <a:pt x="212" y="62"/>
                    <a:pt x="207" y="39"/>
                  </a:cubicBezTo>
                  <a:cubicBezTo>
                    <a:pt x="201" y="12"/>
                    <a:pt x="170" y="0"/>
                    <a:pt x="145" y="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8" name="Freeform 40">
              <a:extLst>
                <a:ext uri="{FF2B5EF4-FFF2-40B4-BE49-F238E27FC236}">
                  <a16:creationId xmlns:a16="http://schemas.microsoft.com/office/drawing/2014/main" id="{B84944AB-599E-4FB9-8283-77AB17E7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0" y="1982788"/>
              <a:ext cx="230187" cy="288925"/>
            </a:xfrm>
            <a:custGeom>
              <a:avLst/>
              <a:gdLst>
                <a:gd name="T0" fmla="*/ 155 w 186"/>
                <a:gd name="T1" fmla="*/ 108 h 234"/>
                <a:gd name="T2" fmla="*/ 129 w 186"/>
                <a:gd name="T3" fmla="*/ 77 h 234"/>
                <a:gd name="T4" fmla="*/ 87 w 186"/>
                <a:gd name="T5" fmla="*/ 27 h 234"/>
                <a:gd name="T6" fmla="*/ 29 w 186"/>
                <a:gd name="T7" fmla="*/ 12 h 234"/>
                <a:gd name="T8" fmla="*/ 14 w 186"/>
                <a:gd name="T9" fmla="*/ 69 h 234"/>
                <a:gd name="T10" fmla="*/ 53 w 186"/>
                <a:gd name="T11" fmla="*/ 118 h 234"/>
                <a:gd name="T12" fmla="*/ 65 w 186"/>
                <a:gd name="T13" fmla="*/ 131 h 234"/>
                <a:gd name="T14" fmla="*/ 62 w 186"/>
                <a:gd name="T15" fmla="*/ 137 h 234"/>
                <a:gd name="T16" fmla="*/ 67 w 186"/>
                <a:gd name="T17" fmla="*/ 178 h 234"/>
                <a:gd name="T18" fmla="*/ 119 w 186"/>
                <a:gd name="T19" fmla="*/ 227 h 234"/>
                <a:gd name="T20" fmla="*/ 175 w 186"/>
                <a:gd name="T21" fmla="*/ 137 h 234"/>
                <a:gd name="T22" fmla="*/ 155 w 186"/>
                <a:gd name="T23" fmla="*/ 10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234">
                  <a:moveTo>
                    <a:pt x="155" y="108"/>
                  </a:moveTo>
                  <a:cubicBezTo>
                    <a:pt x="148" y="97"/>
                    <a:pt x="138" y="87"/>
                    <a:pt x="129" y="77"/>
                  </a:cubicBezTo>
                  <a:cubicBezTo>
                    <a:pt x="114" y="61"/>
                    <a:pt x="100" y="45"/>
                    <a:pt x="87" y="27"/>
                  </a:cubicBezTo>
                  <a:cubicBezTo>
                    <a:pt x="73" y="9"/>
                    <a:pt x="50" y="0"/>
                    <a:pt x="29" y="12"/>
                  </a:cubicBezTo>
                  <a:cubicBezTo>
                    <a:pt x="11" y="22"/>
                    <a:pt x="0" y="51"/>
                    <a:pt x="14" y="69"/>
                  </a:cubicBezTo>
                  <a:cubicBezTo>
                    <a:pt x="26" y="86"/>
                    <a:pt x="39" y="102"/>
                    <a:pt x="53" y="118"/>
                  </a:cubicBezTo>
                  <a:cubicBezTo>
                    <a:pt x="57" y="122"/>
                    <a:pt x="61" y="127"/>
                    <a:pt x="65" y="131"/>
                  </a:cubicBezTo>
                  <a:cubicBezTo>
                    <a:pt x="64" y="133"/>
                    <a:pt x="63" y="135"/>
                    <a:pt x="62" y="137"/>
                  </a:cubicBezTo>
                  <a:cubicBezTo>
                    <a:pt x="57" y="149"/>
                    <a:pt x="58" y="167"/>
                    <a:pt x="67" y="178"/>
                  </a:cubicBezTo>
                  <a:cubicBezTo>
                    <a:pt x="59" y="208"/>
                    <a:pt x="91" y="234"/>
                    <a:pt x="119" y="227"/>
                  </a:cubicBezTo>
                  <a:cubicBezTo>
                    <a:pt x="158" y="217"/>
                    <a:pt x="186" y="177"/>
                    <a:pt x="175" y="137"/>
                  </a:cubicBezTo>
                  <a:cubicBezTo>
                    <a:pt x="171" y="125"/>
                    <a:pt x="164" y="115"/>
                    <a:pt x="155" y="10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9" name="Freeform 41">
              <a:extLst>
                <a:ext uri="{FF2B5EF4-FFF2-40B4-BE49-F238E27FC236}">
                  <a16:creationId xmlns:a16="http://schemas.microsoft.com/office/drawing/2014/main" id="{655422AC-18FB-4D7B-A9A9-25E5A70B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1350963"/>
              <a:ext cx="236537" cy="211138"/>
            </a:xfrm>
            <a:custGeom>
              <a:avLst/>
              <a:gdLst>
                <a:gd name="T0" fmla="*/ 137 w 192"/>
                <a:gd name="T1" fmla="*/ 28 h 170"/>
                <a:gd name="T2" fmla="*/ 8 w 192"/>
                <a:gd name="T3" fmla="*/ 64 h 170"/>
                <a:gd name="T4" fmla="*/ 30 w 192"/>
                <a:gd name="T5" fmla="*/ 137 h 170"/>
                <a:gd name="T6" fmla="*/ 101 w 192"/>
                <a:gd name="T7" fmla="*/ 163 h 170"/>
                <a:gd name="T8" fmla="*/ 163 w 192"/>
                <a:gd name="T9" fmla="*/ 154 h 170"/>
                <a:gd name="T10" fmla="*/ 185 w 192"/>
                <a:gd name="T11" fmla="*/ 85 h 170"/>
                <a:gd name="T12" fmla="*/ 137 w 192"/>
                <a:gd name="T13" fmla="*/ 2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0">
                  <a:moveTo>
                    <a:pt x="137" y="28"/>
                  </a:moveTo>
                  <a:cubicBezTo>
                    <a:pt x="94" y="0"/>
                    <a:pt x="26" y="8"/>
                    <a:pt x="8" y="64"/>
                  </a:cubicBezTo>
                  <a:cubicBezTo>
                    <a:pt x="0" y="90"/>
                    <a:pt x="10" y="119"/>
                    <a:pt x="30" y="137"/>
                  </a:cubicBezTo>
                  <a:cubicBezTo>
                    <a:pt x="49" y="156"/>
                    <a:pt x="75" y="161"/>
                    <a:pt x="101" y="163"/>
                  </a:cubicBezTo>
                  <a:cubicBezTo>
                    <a:pt x="122" y="170"/>
                    <a:pt x="145" y="168"/>
                    <a:pt x="163" y="154"/>
                  </a:cubicBezTo>
                  <a:cubicBezTo>
                    <a:pt x="183" y="138"/>
                    <a:pt x="192" y="110"/>
                    <a:pt x="185" y="85"/>
                  </a:cubicBezTo>
                  <a:cubicBezTo>
                    <a:pt x="178" y="60"/>
                    <a:pt x="158" y="41"/>
                    <a:pt x="137" y="2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0" name="Freeform 42">
              <a:extLst>
                <a:ext uri="{FF2B5EF4-FFF2-40B4-BE49-F238E27FC236}">
                  <a16:creationId xmlns:a16="http://schemas.microsoft.com/office/drawing/2014/main" id="{04A5CCCF-3459-4AFE-BAEB-9F639682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1" y="1025525"/>
              <a:ext cx="112712" cy="312738"/>
            </a:xfrm>
            <a:custGeom>
              <a:avLst/>
              <a:gdLst>
                <a:gd name="T0" fmla="*/ 44 w 92"/>
                <a:gd name="T1" fmla="*/ 253 h 253"/>
                <a:gd name="T2" fmla="*/ 86 w 92"/>
                <a:gd name="T3" fmla="*/ 211 h 253"/>
                <a:gd name="T4" fmla="*/ 91 w 92"/>
                <a:gd name="T5" fmla="*/ 54 h 253"/>
                <a:gd name="T6" fmla="*/ 7 w 92"/>
                <a:gd name="T7" fmla="*/ 54 h 253"/>
                <a:gd name="T8" fmla="*/ 2 w 92"/>
                <a:gd name="T9" fmla="*/ 211 h 253"/>
                <a:gd name="T10" fmla="*/ 44 w 92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253">
                  <a:moveTo>
                    <a:pt x="44" y="253"/>
                  </a:moveTo>
                  <a:cubicBezTo>
                    <a:pt x="68" y="253"/>
                    <a:pt x="84" y="234"/>
                    <a:pt x="86" y="211"/>
                  </a:cubicBezTo>
                  <a:cubicBezTo>
                    <a:pt x="90" y="159"/>
                    <a:pt x="92" y="106"/>
                    <a:pt x="91" y="54"/>
                  </a:cubicBezTo>
                  <a:cubicBezTo>
                    <a:pt x="90" y="0"/>
                    <a:pt x="6" y="0"/>
                    <a:pt x="7" y="54"/>
                  </a:cubicBezTo>
                  <a:cubicBezTo>
                    <a:pt x="8" y="106"/>
                    <a:pt x="6" y="159"/>
                    <a:pt x="2" y="211"/>
                  </a:cubicBezTo>
                  <a:cubicBezTo>
                    <a:pt x="0" y="234"/>
                    <a:pt x="22" y="253"/>
                    <a:pt x="44" y="253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1" name="Freeform 43">
              <a:extLst>
                <a:ext uri="{FF2B5EF4-FFF2-40B4-BE49-F238E27FC236}">
                  <a16:creationId xmlns:a16="http://schemas.microsoft.com/office/drawing/2014/main" id="{C4F6EB8E-08BA-4886-849F-BB54C245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1414463"/>
              <a:ext cx="409575" cy="266700"/>
            </a:xfrm>
            <a:custGeom>
              <a:avLst/>
              <a:gdLst>
                <a:gd name="T0" fmla="*/ 253 w 331"/>
                <a:gd name="T1" fmla="*/ 18 h 215"/>
                <a:gd name="T2" fmla="*/ 148 w 331"/>
                <a:gd name="T3" fmla="*/ 87 h 215"/>
                <a:gd name="T4" fmla="*/ 17 w 331"/>
                <a:gd name="T5" fmla="*/ 138 h 215"/>
                <a:gd name="T6" fmla="*/ 17 w 331"/>
                <a:gd name="T7" fmla="*/ 198 h 215"/>
                <a:gd name="T8" fmla="*/ 77 w 331"/>
                <a:gd name="T9" fmla="*/ 198 h 215"/>
                <a:gd name="T10" fmla="*/ 131 w 331"/>
                <a:gd name="T11" fmla="*/ 177 h 215"/>
                <a:gd name="T12" fmla="*/ 194 w 331"/>
                <a:gd name="T13" fmla="*/ 160 h 215"/>
                <a:gd name="T14" fmla="*/ 287 w 331"/>
                <a:gd name="T15" fmla="*/ 103 h 215"/>
                <a:gd name="T16" fmla="*/ 328 w 331"/>
                <a:gd name="T17" fmla="*/ 72 h 215"/>
                <a:gd name="T18" fmla="*/ 312 w 331"/>
                <a:gd name="T19" fmla="*/ 18 h 215"/>
                <a:gd name="T20" fmla="*/ 253 w 331"/>
                <a:gd name="T21" fmla="*/ 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15">
                  <a:moveTo>
                    <a:pt x="253" y="18"/>
                  </a:moveTo>
                  <a:cubicBezTo>
                    <a:pt x="225" y="51"/>
                    <a:pt x="190" y="75"/>
                    <a:pt x="148" y="87"/>
                  </a:cubicBezTo>
                  <a:cubicBezTo>
                    <a:pt x="101" y="100"/>
                    <a:pt x="56" y="106"/>
                    <a:pt x="17" y="138"/>
                  </a:cubicBezTo>
                  <a:cubicBezTo>
                    <a:pt x="0" y="153"/>
                    <a:pt x="2" y="183"/>
                    <a:pt x="17" y="198"/>
                  </a:cubicBezTo>
                  <a:cubicBezTo>
                    <a:pt x="35" y="215"/>
                    <a:pt x="59" y="212"/>
                    <a:pt x="77" y="198"/>
                  </a:cubicBezTo>
                  <a:cubicBezTo>
                    <a:pt x="91" y="185"/>
                    <a:pt x="112" y="182"/>
                    <a:pt x="131" y="177"/>
                  </a:cubicBezTo>
                  <a:cubicBezTo>
                    <a:pt x="152" y="172"/>
                    <a:pt x="174" y="168"/>
                    <a:pt x="194" y="160"/>
                  </a:cubicBezTo>
                  <a:cubicBezTo>
                    <a:pt x="229" y="146"/>
                    <a:pt x="260" y="127"/>
                    <a:pt x="287" y="103"/>
                  </a:cubicBezTo>
                  <a:cubicBezTo>
                    <a:pt x="305" y="102"/>
                    <a:pt x="325" y="91"/>
                    <a:pt x="328" y="72"/>
                  </a:cubicBezTo>
                  <a:cubicBezTo>
                    <a:pt x="331" y="50"/>
                    <a:pt x="329" y="34"/>
                    <a:pt x="312" y="18"/>
                  </a:cubicBezTo>
                  <a:cubicBezTo>
                    <a:pt x="297" y="3"/>
                    <a:pt x="267" y="0"/>
                    <a:pt x="253" y="18"/>
                  </a:cubicBezTo>
                  <a:close/>
                </a:path>
              </a:pathLst>
            </a:custGeom>
            <a:solidFill>
              <a:srgbClr val="4CC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2" name="Freeform 44">
              <a:extLst>
                <a:ext uri="{FF2B5EF4-FFF2-40B4-BE49-F238E27FC236}">
                  <a16:creationId xmlns:a16="http://schemas.microsoft.com/office/drawing/2014/main" id="{71980BCD-D37D-46A9-A8D9-5123B5DC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671513"/>
              <a:ext cx="1484312" cy="1466850"/>
            </a:xfrm>
            <a:custGeom>
              <a:avLst/>
              <a:gdLst>
                <a:gd name="T0" fmla="*/ 132 w 1200"/>
                <a:gd name="T1" fmla="*/ 879 h 1185"/>
                <a:gd name="T2" fmla="*/ 31 w 1200"/>
                <a:gd name="T3" fmla="*/ 578 h 1185"/>
                <a:gd name="T4" fmla="*/ 89 w 1200"/>
                <a:gd name="T5" fmla="*/ 247 h 1185"/>
                <a:gd name="T6" fmla="*/ 189 w 1200"/>
                <a:gd name="T7" fmla="*/ 120 h 1185"/>
                <a:gd name="T8" fmla="*/ 326 w 1200"/>
                <a:gd name="T9" fmla="*/ 53 h 1185"/>
                <a:gd name="T10" fmla="*/ 672 w 1200"/>
                <a:gd name="T11" fmla="*/ 55 h 1185"/>
                <a:gd name="T12" fmla="*/ 985 w 1200"/>
                <a:gd name="T13" fmla="*/ 195 h 1185"/>
                <a:gd name="T14" fmla="*/ 1146 w 1200"/>
                <a:gd name="T15" fmla="*/ 486 h 1185"/>
                <a:gd name="T16" fmla="*/ 1137 w 1200"/>
                <a:gd name="T17" fmla="*/ 843 h 1185"/>
                <a:gd name="T18" fmla="*/ 1050 w 1200"/>
                <a:gd name="T19" fmla="*/ 993 h 1185"/>
                <a:gd name="T20" fmla="*/ 897 w 1200"/>
                <a:gd name="T21" fmla="*/ 1101 h 1185"/>
                <a:gd name="T22" fmla="*/ 522 w 1200"/>
                <a:gd name="T23" fmla="*/ 1130 h 1185"/>
                <a:gd name="T24" fmla="*/ 192 w 1200"/>
                <a:gd name="T25" fmla="*/ 949 h 1185"/>
                <a:gd name="T26" fmla="*/ 132 w 1200"/>
                <a:gd name="T27" fmla="*/ 879 h 1185"/>
                <a:gd name="T28" fmla="*/ 112 w 1200"/>
                <a:gd name="T29" fmla="*/ 892 h 1185"/>
                <a:gd name="T30" fmla="*/ 423 w 1200"/>
                <a:gd name="T31" fmla="*/ 1124 h 1185"/>
                <a:gd name="T32" fmla="*/ 814 w 1200"/>
                <a:gd name="T33" fmla="*/ 1154 h 1185"/>
                <a:gd name="T34" fmla="*/ 1121 w 1200"/>
                <a:gd name="T35" fmla="*/ 937 h 1185"/>
                <a:gd name="T36" fmla="*/ 1186 w 1200"/>
                <a:gd name="T37" fmla="*/ 576 h 1185"/>
                <a:gd name="T38" fmla="*/ 1142 w 1200"/>
                <a:gd name="T39" fmla="*/ 391 h 1185"/>
                <a:gd name="T40" fmla="*/ 1056 w 1200"/>
                <a:gd name="T41" fmla="*/ 234 h 1185"/>
                <a:gd name="T42" fmla="*/ 768 w 1200"/>
                <a:gd name="T43" fmla="*/ 56 h 1185"/>
                <a:gd name="T44" fmla="*/ 400 w 1200"/>
                <a:gd name="T45" fmla="*/ 15 h 1185"/>
                <a:gd name="T46" fmla="*/ 243 w 1200"/>
                <a:gd name="T47" fmla="*/ 58 h 1185"/>
                <a:gd name="T48" fmla="*/ 114 w 1200"/>
                <a:gd name="T49" fmla="*/ 162 h 1185"/>
                <a:gd name="T50" fmla="*/ 5 w 1200"/>
                <a:gd name="T51" fmla="*/ 489 h 1185"/>
                <a:gd name="T52" fmla="*/ 73 w 1200"/>
                <a:gd name="T53" fmla="*/ 827 h 1185"/>
                <a:gd name="T54" fmla="*/ 112 w 1200"/>
                <a:gd name="T55" fmla="*/ 892 h 1185"/>
                <a:gd name="T56" fmla="*/ 132 w 1200"/>
                <a:gd name="T57" fmla="*/ 879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0" h="1185">
                  <a:moveTo>
                    <a:pt x="132" y="879"/>
                  </a:moveTo>
                  <a:cubicBezTo>
                    <a:pt x="70" y="793"/>
                    <a:pt x="39" y="684"/>
                    <a:pt x="31" y="578"/>
                  </a:cubicBezTo>
                  <a:cubicBezTo>
                    <a:pt x="21" y="466"/>
                    <a:pt x="36" y="348"/>
                    <a:pt x="89" y="247"/>
                  </a:cubicBezTo>
                  <a:cubicBezTo>
                    <a:pt x="114" y="198"/>
                    <a:pt x="147" y="155"/>
                    <a:pt x="189" y="120"/>
                  </a:cubicBezTo>
                  <a:cubicBezTo>
                    <a:pt x="229" y="88"/>
                    <a:pt x="276" y="66"/>
                    <a:pt x="326" y="53"/>
                  </a:cubicBezTo>
                  <a:cubicBezTo>
                    <a:pt x="438" y="23"/>
                    <a:pt x="560" y="31"/>
                    <a:pt x="672" y="55"/>
                  </a:cubicBezTo>
                  <a:cubicBezTo>
                    <a:pt x="783" y="79"/>
                    <a:pt x="897" y="122"/>
                    <a:pt x="985" y="195"/>
                  </a:cubicBezTo>
                  <a:cubicBezTo>
                    <a:pt x="1071" y="268"/>
                    <a:pt x="1120" y="378"/>
                    <a:pt x="1146" y="486"/>
                  </a:cubicBezTo>
                  <a:cubicBezTo>
                    <a:pt x="1175" y="602"/>
                    <a:pt x="1176" y="729"/>
                    <a:pt x="1137" y="843"/>
                  </a:cubicBezTo>
                  <a:cubicBezTo>
                    <a:pt x="1118" y="898"/>
                    <a:pt x="1089" y="950"/>
                    <a:pt x="1050" y="993"/>
                  </a:cubicBezTo>
                  <a:cubicBezTo>
                    <a:pt x="1008" y="1040"/>
                    <a:pt x="954" y="1075"/>
                    <a:pt x="897" y="1101"/>
                  </a:cubicBezTo>
                  <a:cubicBezTo>
                    <a:pt x="780" y="1153"/>
                    <a:pt x="646" y="1158"/>
                    <a:pt x="522" y="1130"/>
                  </a:cubicBezTo>
                  <a:cubicBezTo>
                    <a:pt x="399" y="1101"/>
                    <a:pt x="282" y="1039"/>
                    <a:pt x="192" y="949"/>
                  </a:cubicBezTo>
                  <a:cubicBezTo>
                    <a:pt x="170" y="927"/>
                    <a:pt x="150" y="904"/>
                    <a:pt x="132" y="879"/>
                  </a:cubicBezTo>
                  <a:cubicBezTo>
                    <a:pt x="123" y="867"/>
                    <a:pt x="103" y="879"/>
                    <a:pt x="112" y="892"/>
                  </a:cubicBezTo>
                  <a:cubicBezTo>
                    <a:pt x="189" y="998"/>
                    <a:pt x="300" y="1077"/>
                    <a:pt x="423" y="1124"/>
                  </a:cubicBezTo>
                  <a:cubicBezTo>
                    <a:pt x="546" y="1171"/>
                    <a:pt x="685" y="1185"/>
                    <a:pt x="814" y="1154"/>
                  </a:cubicBezTo>
                  <a:cubicBezTo>
                    <a:pt x="940" y="1123"/>
                    <a:pt x="1055" y="1050"/>
                    <a:pt x="1121" y="937"/>
                  </a:cubicBezTo>
                  <a:cubicBezTo>
                    <a:pt x="1183" y="829"/>
                    <a:pt x="1200" y="698"/>
                    <a:pt x="1186" y="576"/>
                  </a:cubicBezTo>
                  <a:cubicBezTo>
                    <a:pt x="1179" y="512"/>
                    <a:pt x="1165" y="450"/>
                    <a:pt x="1142" y="391"/>
                  </a:cubicBezTo>
                  <a:cubicBezTo>
                    <a:pt x="1121" y="335"/>
                    <a:pt x="1093" y="281"/>
                    <a:pt x="1056" y="234"/>
                  </a:cubicBezTo>
                  <a:cubicBezTo>
                    <a:pt x="986" y="144"/>
                    <a:pt x="875" y="90"/>
                    <a:pt x="768" y="56"/>
                  </a:cubicBezTo>
                  <a:cubicBezTo>
                    <a:pt x="651" y="18"/>
                    <a:pt x="523" y="0"/>
                    <a:pt x="400" y="15"/>
                  </a:cubicBezTo>
                  <a:cubicBezTo>
                    <a:pt x="346" y="21"/>
                    <a:pt x="292" y="34"/>
                    <a:pt x="243" y="58"/>
                  </a:cubicBezTo>
                  <a:cubicBezTo>
                    <a:pt x="193" y="82"/>
                    <a:pt x="149" y="119"/>
                    <a:pt x="114" y="162"/>
                  </a:cubicBezTo>
                  <a:cubicBezTo>
                    <a:pt x="41" y="255"/>
                    <a:pt x="9" y="373"/>
                    <a:pt x="5" y="489"/>
                  </a:cubicBezTo>
                  <a:cubicBezTo>
                    <a:pt x="0" y="604"/>
                    <a:pt x="21" y="723"/>
                    <a:pt x="73" y="827"/>
                  </a:cubicBezTo>
                  <a:cubicBezTo>
                    <a:pt x="84" y="849"/>
                    <a:pt x="97" y="871"/>
                    <a:pt x="112" y="892"/>
                  </a:cubicBezTo>
                  <a:cubicBezTo>
                    <a:pt x="121" y="904"/>
                    <a:pt x="142" y="892"/>
                    <a:pt x="132" y="87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3" name="Freeform 45">
              <a:extLst>
                <a:ext uri="{FF2B5EF4-FFF2-40B4-BE49-F238E27FC236}">
                  <a16:creationId xmlns:a16="http://schemas.microsoft.com/office/drawing/2014/main" id="{E2398343-A3B5-43E8-88FB-B8F80B16C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804863"/>
              <a:ext cx="1320800" cy="1217613"/>
            </a:xfrm>
            <a:custGeom>
              <a:avLst/>
              <a:gdLst>
                <a:gd name="T0" fmla="*/ 120 w 1068"/>
                <a:gd name="T1" fmla="*/ 746 h 983"/>
                <a:gd name="T2" fmla="*/ 38 w 1068"/>
                <a:gd name="T3" fmla="*/ 449 h 983"/>
                <a:gd name="T4" fmla="*/ 163 w 1068"/>
                <a:gd name="T5" fmla="*/ 147 h 983"/>
                <a:gd name="T6" fmla="*/ 275 w 1068"/>
                <a:gd name="T7" fmla="*/ 57 h 983"/>
                <a:gd name="T8" fmla="*/ 402 w 1068"/>
                <a:gd name="T9" fmla="*/ 28 h 983"/>
                <a:gd name="T10" fmla="*/ 718 w 1068"/>
                <a:gd name="T11" fmla="*/ 62 h 983"/>
                <a:gd name="T12" fmla="*/ 965 w 1068"/>
                <a:gd name="T13" fmla="*/ 264 h 983"/>
                <a:gd name="T14" fmla="*/ 1021 w 1068"/>
                <a:gd name="T15" fmla="*/ 441 h 983"/>
                <a:gd name="T16" fmla="*/ 1028 w 1068"/>
                <a:gd name="T17" fmla="*/ 595 h 983"/>
                <a:gd name="T18" fmla="*/ 925 w 1068"/>
                <a:gd name="T19" fmla="*/ 823 h 983"/>
                <a:gd name="T20" fmla="*/ 712 w 1068"/>
                <a:gd name="T21" fmla="*/ 939 h 983"/>
                <a:gd name="T22" fmla="*/ 444 w 1068"/>
                <a:gd name="T23" fmla="*/ 934 h 983"/>
                <a:gd name="T24" fmla="*/ 178 w 1068"/>
                <a:gd name="T25" fmla="*/ 800 h 983"/>
                <a:gd name="T26" fmla="*/ 120 w 1068"/>
                <a:gd name="T27" fmla="*/ 746 h 983"/>
                <a:gd name="T28" fmla="*/ 103 w 1068"/>
                <a:gd name="T29" fmla="*/ 763 h 983"/>
                <a:gd name="T30" fmla="*/ 372 w 1068"/>
                <a:gd name="T31" fmla="*/ 937 h 983"/>
                <a:gd name="T32" fmla="*/ 657 w 1068"/>
                <a:gd name="T33" fmla="*/ 972 h 983"/>
                <a:gd name="T34" fmla="*/ 902 w 1068"/>
                <a:gd name="T35" fmla="*/ 877 h 983"/>
                <a:gd name="T36" fmla="*/ 1041 w 1068"/>
                <a:gd name="T37" fmla="*/ 662 h 983"/>
                <a:gd name="T38" fmla="*/ 1018 w 1068"/>
                <a:gd name="T39" fmla="*/ 335 h 983"/>
                <a:gd name="T40" fmla="*/ 933 w 1068"/>
                <a:gd name="T41" fmla="*/ 172 h 983"/>
                <a:gd name="T42" fmla="*/ 800 w 1068"/>
                <a:gd name="T43" fmla="*/ 70 h 983"/>
                <a:gd name="T44" fmla="*/ 468 w 1068"/>
                <a:gd name="T45" fmla="*/ 1 h 983"/>
                <a:gd name="T46" fmla="*/ 322 w 1068"/>
                <a:gd name="T47" fmla="*/ 17 h 983"/>
                <a:gd name="T48" fmla="*/ 195 w 1068"/>
                <a:gd name="T49" fmla="*/ 80 h 983"/>
                <a:gd name="T50" fmla="*/ 28 w 1068"/>
                <a:gd name="T51" fmla="*/ 368 h 983"/>
                <a:gd name="T52" fmla="*/ 55 w 1068"/>
                <a:gd name="T53" fmla="*/ 699 h 983"/>
                <a:gd name="T54" fmla="*/ 103 w 1068"/>
                <a:gd name="T55" fmla="*/ 763 h 983"/>
                <a:gd name="T56" fmla="*/ 120 w 1068"/>
                <a:gd name="T57" fmla="*/ 746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983">
                  <a:moveTo>
                    <a:pt x="120" y="746"/>
                  </a:moveTo>
                  <a:cubicBezTo>
                    <a:pt x="44" y="668"/>
                    <a:pt x="26" y="553"/>
                    <a:pt x="38" y="449"/>
                  </a:cubicBezTo>
                  <a:cubicBezTo>
                    <a:pt x="50" y="341"/>
                    <a:pt x="93" y="231"/>
                    <a:pt x="163" y="147"/>
                  </a:cubicBezTo>
                  <a:cubicBezTo>
                    <a:pt x="194" y="110"/>
                    <a:pt x="231" y="77"/>
                    <a:pt x="275" y="57"/>
                  </a:cubicBezTo>
                  <a:cubicBezTo>
                    <a:pt x="314" y="39"/>
                    <a:pt x="360" y="32"/>
                    <a:pt x="402" y="28"/>
                  </a:cubicBezTo>
                  <a:cubicBezTo>
                    <a:pt x="508" y="18"/>
                    <a:pt x="618" y="28"/>
                    <a:pt x="718" y="62"/>
                  </a:cubicBezTo>
                  <a:cubicBezTo>
                    <a:pt x="822" y="97"/>
                    <a:pt x="917" y="163"/>
                    <a:pt x="965" y="264"/>
                  </a:cubicBezTo>
                  <a:cubicBezTo>
                    <a:pt x="991" y="319"/>
                    <a:pt x="1009" y="380"/>
                    <a:pt x="1021" y="441"/>
                  </a:cubicBezTo>
                  <a:cubicBezTo>
                    <a:pt x="1030" y="491"/>
                    <a:pt x="1034" y="543"/>
                    <a:pt x="1028" y="595"/>
                  </a:cubicBezTo>
                  <a:cubicBezTo>
                    <a:pt x="1020" y="680"/>
                    <a:pt x="985" y="762"/>
                    <a:pt x="925" y="823"/>
                  </a:cubicBezTo>
                  <a:cubicBezTo>
                    <a:pt x="868" y="883"/>
                    <a:pt x="792" y="920"/>
                    <a:pt x="712" y="939"/>
                  </a:cubicBezTo>
                  <a:cubicBezTo>
                    <a:pt x="624" y="959"/>
                    <a:pt x="531" y="955"/>
                    <a:pt x="444" y="934"/>
                  </a:cubicBezTo>
                  <a:cubicBezTo>
                    <a:pt x="347" y="910"/>
                    <a:pt x="256" y="863"/>
                    <a:pt x="178" y="800"/>
                  </a:cubicBezTo>
                  <a:cubicBezTo>
                    <a:pt x="158" y="783"/>
                    <a:pt x="138" y="765"/>
                    <a:pt x="120" y="746"/>
                  </a:cubicBezTo>
                  <a:cubicBezTo>
                    <a:pt x="109" y="735"/>
                    <a:pt x="92" y="752"/>
                    <a:pt x="103" y="763"/>
                  </a:cubicBezTo>
                  <a:cubicBezTo>
                    <a:pt x="178" y="840"/>
                    <a:pt x="270" y="900"/>
                    <a:pt x="372" y="937"/>
                  </a:cubicBezTo>
                  <a:cubicBezTo>
                    <a:pt x="462" y="969"/>
                    <a:pt x="561" y="983"/>
                    <a:pt x="657" y="972"/>
                  </a:cubicBezTo>
                  <a:cubicBezTo>
                    <a:pt x="745" y="962"/>
                    <a:pt x="831" y="932"/>
                    <a:pt x="902" y="877"/>
                  </a:cubicBezTo>
                  <a:cubicBezTo>
                    <a:pt x="971" y="823"/>
                    <a:pt x="1020" y="747"/>
                    <a:pt x="1041" y="662"/>
                  </a:cubicBezTo>
                  <a:cubicBezTo>
                    <a:pt x="1068" y="554"/>
                    <a:pt x="1052" y="440"/>
                    <a:pt x="1018" y="335"/>
                  </a:cubicBezTo>
                  <a:cubicBezTo>
                    <a:pt x="999" y="276"/>
                    <a:pt x="975" y="219"/>
                    <a:pt x="933" y="172"/>
                  </a:cubicBezTo>
                  <a:cubicBezTo>
                    <a:pt x="897" y="129"/>
                    <a:pt x="850" y="95"/>
                    <a:pt x="800" y="70"/>
                  </a:cubicBezTo>
                  <a:cubicBezTo>
                    <a:pt x="698" y="20"/>
                    <a:pt x="581" y="0"/>
                    <a:pt x="468" y="1"/>
                  </a:cubicBezTo>
                  <a:cubicBezTo>
                    <a:pt x="419" y="1"/>
                    <a:pt x="370" y="6"/>
                    <a:pt x="322" y="17"/>
                  </a:cubicBezTo>
                  <a:cubicBezTo>
                    <a:pt x="275" y="27"/>
                    <a:pt x="233" y="49"/>
                    <a:pt x="195" y="80"/>
                  </a:cubicBezTo>
                  <a:cubicBezTo>
                    <a:pt x="110" y="152"/>
                    <a:pt x="55" y="261"/>
                    <a:pt x="28" y="368"/>
                  </a:cubicBezTo>
                  <a:cubicBezTo>
                    <a:pt x="1" y="476"/>
                    <a:pt x="0" y="599"/>
                    <a:pt x="55" y="699"/>
                  </a:cubicBezTo>
                  <a:cubicBezTo>
                    <a:pt x="68" y="723"/>
                    <a:pt x="84" y="744"/>
                    <a:pt x="103" y="763"/>
                  </a:cubicBezTo>
                  <a:cubicBezTo>
                    <a:pt x="113" y="774"/>
                    <a:pt x="130" y="757"/>
                    <a:pt x="120" y="7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4" name="Freeform 46">
              <a:extLst>
                <a:ext uri="{FF2B5EF4-FFF2-40B4-BE49-F238E27FC236}">
                  <a16:creationId xmlns:a16="http://schemas.microsoft.com/office/drawing/2014/main" id="{5A95B4C9-41AE-42ED-B732-43780E32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63" y="1355725"/>
              <a:ext cx="247650" cy="201613"/>
            </a:xfrm>
            <a:custGeom>
              <a:avLst/>
              <a:gdLst>
                <a:gd name="T0" fmla="*/ 71 w 200"/>
                <a:gd name="T1" fmla="*/ 131 h 163"/>
                <a:gd name="T2" fmla="*/ 29 w 200"/>
                <a:gd name="T3" fmla="*/ 67 h 163"/>
                <a:gd name="T4" fmla="*/ 29 w 200"/>
                <a:gd name="T5" fmla="*/ 47 h 163"/>
                <a:gd name="T6" fmla="*/ 44 w 200"/>
                <a:gd name="T7" fmla="*/ 32 h 163"/>
                <a:gd name="T8" fmla="*/ 91 w 200"/>
                <a:gd name="T9" fmla="*/ 25 h 163"/>
                <a:gd name="T10" fmla="*/ 170 w 200"/>
                <a:gd name="T11" fmla="*/ 56 h 163"/>
                <a:gd name="T12" fmla="*/ 174 w 200"/>
                <a:gd name="T13" fmla="*/ 101 h 163"/>
                <a:gd name="T14" fmla="*/ 151 w 200"/>
                <a:gd name="T15" fmla="*/ 130 h 163"/>
                <a:gd name="T16" fmla="*/ 60 w 200"/>
                <a:gd name="T17" fmla="*/ 119 h 163"/>
                <a:gd name="T18" fmla="*/ 43 w 200"/>
                <a:gd name="T19" fmla="*/ 136 h 163"/>
                <a:gd name="T20" fmla="*/ 153 w 200"/>
                <a:gd name="T21" fmla="*/ 154 h 163"/>
                <a:gd name="T22" fmla="*/ 194 w 200"/>
                <a:gd name="T23" fmla="*/ 121 h 163"/>
                <a:gd name="T24" fmla="*/ 196 w 200"/>
                <a:gd name="T25" fmla="*/ 64 h 163"/>
                <a:gd name="T26" fmla="*/ 167 w 200"/>
                <a:gd name="T27" fmla="*/ 14 h 163"/>
                <a:gd name="T28" fmla="*/ 107 w 200"/>
                <a:gd name="T29" fmla="*/ 0 h 163"/>
                <a:gd name="T30" fmla="*/ 5 w 200"/>
                <a:gd name="T31" fmla="*/ 47 h 163"/>
                <a:gd name="T32" fmla="*/ 59 w 200"/>
                <a:gd name="T33" fmla="*/ 152 h 163"/>
                <a:gd name="T34" fmla="*/ 71 w 200"/>
                <a:gd name="T35" fmla="*/ 13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63">
                  <a:moveTo>
                    <a:pt x="71" y="131"/>
                  </a:moveTo>
                  <a:cubicBezTo>
                    <a:pt x="47" y="119"/>
                    <a:pt x="32" y="94"/>
                    <a:pt x="29" y="67"/>
                  </a:cubicBezTo>
                  <a:cubicBezTo>
                    <a:pt x="28" y="61"/>
                    <a:pt x="28" y="53"/>
                    <a:pt x="29" y="47"/>
                  </a:cubicBezTo>
                  <a:cubicBezTo>
                    <a:pt x="31" y="38"/>
                    <a:pt x="36" y="35"/>
                    <a:pt x="44" y="32"/>
                  </a:cubicBezTo>
                  <a:cubicBezTo>
                    <a:pt x="59" y="27"/>
                    <a:pt x="75" y="25"/>
                    <a:pt x="91" y="25"/>
                  </a:cubicBezTo>
                  <a:cubicBezTo>
                    <a:pt x="119" y="23"/>
                    <a:pt x="159" y="23"/>
                    <a:pt x="170" y="56"/>
                  </a:cubicBezTo>
                  <a:cubicBezTo>
                    <a:pt x="174" y="70"/>
                    <a:pt x="175" y="86"/>
                    <a:pt x="174" y="101"/>
                  </a:cubicBezTo>
                  <a:cubicBezTo>
                    <a:pt x="173" y="117"/>
                    <a:pt x="167" y="126"/>
                    <a:pt x="151" y="130"/>
                  </a:cubicBezTo>
                  <a:cubicBezTo>
                    <a:pt x="122" y="137"/>
                    <a:pt x="85" y="141"/>
                    <a:pt x="60" y="119"/>
                  </a:cubicBezTo>
                  <a:cubicBezTo>
                    <a:pt x="49" y="109"/>
                    <a:pt x="32" y="126"/>
                    <a:pt x="43" y="136"/>
                  </a:cubicBezTo>
                  <a:cubicBezTo>
                    <a:pt x="74" y="163"/>
                    <a:pt x="115" y="162"/>
                    <a:pt x="153" y="154"/>
                  </a:cubicBezTo>
                  <a:cubicBezTo>
                    <a:pt x="172" y="150"/>
                    <a:pt x="188" y="141"/>
                    <a:pt x="194" y="121"/>
                  </a:cubicBezTo>
                  <a:cubicBezTo>
                    <a:pt x="200" y="104"/>
                    <a:pt x="198" y="82"/>
                    <a:pt x="196" y="64"/>
                  </a:cubicBezTo>
                  <a:cubicBezTo>
                    <a:pt x="193" y="44"/>
                    <a:pt x="184" y="26"/>
                    <a:pt x="167" y="14"/>
                  </a:cubicBezTo>
                  <a:cubicBezTo>
                    <a:pt x="150" y="2"/>
                    <a:pt x="128" y="0"/>
                    <a:pt x="107" y="0"/>
                  </a:cubicBezTo>
                  <a:cubicBezTo>
                    <a:pt x="72" y="0"/>
                    <a:pt x="10" y="1"/>
                    <a:pt x="5" y="47"/>
                  </a:cubicBezTo>
                  <a:cubicBezTo>
                    <a:pt x="0" y="88"/>
                    <a:pt x="23" y="133"/>
                    <a:pt x="59" y="152"/>
                  </a:cubicBezTo>
                  <a:cubicBezTo>
                    <a:pt x="73" y="159"/>
                    <a:pt x="85" y="139"/>
                    <a:pt x="71" y="13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5" name="Freeform 47">
              <a:extLst>
                <a:ext uri="{FF2B5EF4-FFF2-40B4-BE49-F238E27FC236}">
                  <a16:creationId xmlns:a16="http://schemas.microsoft.com/office/drawing/2014/main" id="{0D756283-BF98-4FC4-9917-94B2A2D4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6" y="1030288"/>
              <a:ext cx="76200" cy="333375"/>
            </a:xfrm>
            <a:custGeom>
              <a:avLst/>
              <a:gdLst>
                <a:gd name="T0" fmla="*/ 29 w 62"/>
                <a:gd name="T1" fmla="*/ 247 h 269"/>
                <a:gd name="T2" fmla="*/ 24 w 62"/>
                <a:gd name="T3" fmla="*/ 131 h 269"/>
                <a:gd name="T4" fmla="*/ 24 w 62"/>
                <a:gd name="T5" fmla="*/ 75 h 269"/>
                <a:gd name="T6" fmla="*/ 27 w 62"/>
                <a:gd name="T7" fmla="*/ 48 h 269"/>
                <a:gd name="T8" fmla="*/ 30 w 62"/>
                <a:gd name="T9" fmla="*/ 37 h 269"/>
                <a:gd name="T10" fmla="*/ 33 w 62"/>
                <a:gd name="T11" fmla="*/ 31 h 269"/>
                <a:gd name="T12" fmla="*/ 25 w 62"/>
                <a:gd name="T13" fmla="*/ 29 h 269"/>
                <a:gd name="T14" fmla="*/ 28 w 62"/>
                <a:gd name="T15" fmla="*/ 41 h 269"/>
                <a:gd name="T16" fmla="*/ 29 w 62"/>
                <a:gd name="T17" fmla="*/ 52 h 269"/>
                <a:gd name="T18" fmla="*/ 32 w 62"/>
                <a:gd name="T19" fmla="*/ 82 h 269"/>
                <a:gd name="T20" fmla="*/ 36 w 62"/>
                <a:gd name="T21" fmla="*/ 140 h 269"/>
                <a:gd name="T22" fmla="*/ 37 w 62"/>
                <a:gd name="T23" fmla="*/ 198 h 269"/>
                <a:gd name="T24" fmla="*/ 34 w 62"/>
                <a:gd name="T25" fmla="*/ 222 h 269"/>
                <a:gd name="T26" fmla="*/ 27 w 62"/>
                <a:gd name="T27" fmla="*/ 234 h 269"/>
                <a:gd name="T28" fmla="*/ 23 w 62"/>
                <a:gd name="T29" fmla="*/ 238 h 269"/>
                <a:gd name="T30" fmla="*/ 24 w 62"/>
                <a:gd name="T31" fmla="*/ 239 h 269"/>
                <a:gd name="T32" fmla="*/ 12 w 62"/>
                <a:gd name="T33" fmla="*/ 259 h 269"/>
                <a:gd name="T34" fmla="*/ 47 w 62"/>
                <a:gd name="T35" fmla="*/ 247 h 269"/>
                <a:gd name="T36" fmla="*/ 58 w 62"/>
                <a:gd name="T37" fmla="*/ 226 h 269"/>
                <a:gd name="T38" fmla="*/ 61 w 62"/>
                <a:gd name="T39" fmla="*/ 198 h 269"/>
                <a:gd name="T40" fmla="*/ 56 w 62"/>
                <a:gd name="T41" fmla="*/ 80 h 269"/>
                <a:gd name="T42" fmla="*/ 49 w 62"/>
                <a:gd name="T43" fmla="*/ 25 h 269"/>
                <a:gd name="T44" fmla="*/ 18 w 62"/>
                <a:gd name="T45" fmla="*/ 12 h 269"/>
                <a:gd name="T46" fmla="*/ 2 w 62"/>
                <a:gd name="T47" fmla="*/ 57 h 269"/>
                <a:gd name="T48" fmla="*/ 0 w 62"/>
                <a:gd name="T49" fmla="*/ 112 h 269"/>
                <a:gd name="T50" fmla="*/ 5 w 62"/>
                <a:gd name="T51" fmla="*/ 247 h 269"/>
                <a:gd name="T52" fmla="*/ 29 w 62"/>
                <a:gd name="T53" fmla="*/ 24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269">
                  <a:moveTo>
                    <a:pt x="29" y="247"/>
                  </a:moveTo>
                  <a:cubicBezTo>
                    <a:pt x="27" y="209"/>
                    <a:pt x="25" y="170"/>
                    <a:pt x="24" y="131"/>
                  </a:cubicBezTo>
                  <a:cubicBezTo>
                    <a:pt x="24" y="112"/>
                    <a:pt x="24" y="94"/>
                    <a:pt x="24" y="75"/>
                  </a:cubicBezTo>
                  <a:cubicBezTo>
                    <a:pt x="25" y="66"/>
                    <a:pt x="26" y="57"/>
                    <a:pt x="27" y="48"/>
                  </a:cubicBezTo>
                  <a:cubicBezTo>
                    <a:pt x="28" y="45"/>
                    <a:pt x="29" y="41"/>
                    <a:pt x="30" y="37"/>
                  </a:cubicBezTo>
                  <a:cubicBezTo>
                    <a:pt x="31" y="35"/>
                    <a:pt x="32" y="33"/>
                    <a:pt x="33" y="31"/>
                  </a:cubicBezTo>
                  <a:cubicBezTo>
                    <a:pt x="37" y="28"/>
                    <a:pt x="34" y="27"/>
                    <a:pt x="25" y="29"/>
                  </a:cubicBezTo>
                  <a:cubicBezTo>
                    <a:pt x="24" y="30"/>
                    <a:pt x="27" y="38"/>
                    <a:pt x="28" y="41"/>
                  </a:cubicBezTo>
                  <a:cubicBezTo>
                    <a:pt x="28" y="44"/>
                    <a:pt x="29" y="48"/>
                    <a:pt x="29" y="52"/>
                  </a:cubicBezTo>
                  <a:cubicBezTo>
                    <a:pt x="30" y="62"/>
                    <a:pt x="31" y="72"/>
                    <a:pt x="32" y="82"/>
                  </a:cubicBezTo>
                  <a:cubicBezTo>
                    <a:pt x="34" y="101"/>
                    <a:pt x="35" y="121"/>
                    <a:pt x="36" y="140"/>
                  </a:cubicBezTo>
                  <a:cubicBezTo>
                    <a:pt x="36" y="159"/>
                    <a:pt x="37" y="179"/>
                    <a:pt x="37" y="198"/>
                  </a:cubicBezTo>
                  <a:cubicBezTo>
                    <a:pt x="37" y="207"/>
                    <a:pt x="38" y="214"/>
                    <a:pt x="34" y="222"/>
                  </a:cubicBezTo>
                  <a:cubicBezTo>
                    <a:pt x="32" y="226"/>
                    <a:pt x="29" y="230"/>
                    <a:pt x="27" y="234"/>
                  </a:cubicBezTo>
                  <a:cubicBezTo>
                    <a:pt x="26" y="236"/>
                    <a:pt x="24" y="237"/>
                    <a:pt x="23" y="238"/>
                  </a:cubicBezTo>
                  <a:cubicBezTo>
                    <a:pt x="21" y="240"/>
                    <a:pt x="21" y="240"/>
                    <a:pt x="24" y="239"/>
                  </a:cubicBezTo>
                  <a:cubicBezTo>
                    <a:pt x="12" y="230"/>
                    <a:pt x="0" y="251"/>
                    <a:pt x="12" y="259"/>
                  </a:cubicBezTo>
                  <a:cubicBezTo>
                    <a:pt x="26" y="269"/>
                    <a:pt x="39" y="258"/>
                    <a:pt x="47" y="247"/>
                  </a:cubicBezTo>
                  <a:cubicBezTo>
                    <a:pt x="51" y="241"/>
                    <a:pt x="55" y="233"/>
                    <a:pt x="58" y="226"/>
                  </a:cubicBezTo>
                  <a:cubicBezTo>
                    <a:pt x="62" y="217"/>
                    <a:pt x="61" y="208"/>
                    <a:pt x="61" y="198"/>
                  </a:cubicBezTo>
                  <a:cubicBezTo>
                    <a:pt x="60" y="159"/>
                    <a:pt x="59" y="120"/>
                    <a:pt x="56" y="80"/>
                  </a:cubicBezTo>
                  <a:cubicBezTo>
                    <a:pt x="55" y="62"/>
                    <a:pt x="54" y="42"/>
                    <a:pt x="49" y="25"/>
                  </a:cubicBezTo>
                  <a:cubicBezTo>
                    <a:pt x="45" y="11"/>
                    <a:pt x="31" y="0"/>
                    <a:pt x="18" y="12"/>
                  </a:cubicBezTo>
                  <a:cubicBezTo>
                    <a:pt x="6" y="23"/>
                    <a:pt x="4" y="42"/>
                    <a:pt x="2" y="57"/>
                  </a:cubicBezTo>
                  <a:cubicBezTo>
                    <a:pt x="0" y="75"/>
                    <a:pt x="0" y="93"/>
                    <a:pt x="0" y="112"/>
                  </a:cubicBezTo>
                  <a:cubicBezTo>
                    <a:pt x="1" y="157"/>
                    <a:pt x="2" y="202"/>
                    <a:pt x="5" y="247"/>
                  </a:cubicBezTo>
                  <a:cubicBezTo>
                    <a:pt x="6" y="263"/>
                    <a:pt x="30" y="263"/>
                    <a:pt x="29" y="24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6" name="Freeform 48">
              <a:extLst>
                <a:ext uri="{FF2B5EF4-FFF2-40B4-BE49-F238E27FC236}">
                  <a16:creationId xmlns:a16="http://schemas.microsoft.com/office/drawing/2014/main" id="{81D628C0-F67D-47B9-A023-25C331138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450975"/>
              <a:ext cx="379412" cy="231775"/>
            </a:xfrm>
            <a:custGeom>
              <a:avLst/>
              <a:gdLst>
                <a:gd name="T0" fmla="*/ 265 w 306"/>
                <a:gd name="T1" fmla="*/ 7 h 188"/>
                <a:gd name="T2" fmla="*/ 9 w 306"/>
                <a:gd name="T3" fmla="*/ 152 h 188"/>
                <a:gd name="T4" fmla="*/ 12 w 306"/>
                <a:gd name="T5" fmla="*/ 174 h 188"/>
                <a:gd name="T6" fmla="*/ 109 w 306"/>
                <a:gd name="T7" fmla="*/ 159 h 188"/>
                <a:gd name="T8" fmla="*/ 208 w 306"/>
                <a:gd name="T9" fmla="*/ 111 h 188"/>
                <a:gd name="T10" fmla="*/ 258 w 306"/>
                <a:gd name="T11" fmla="*/ 90 h 188"/>
                <a:gd name="T12" fmla="*/ 300 w 306"/>
                <a:gd name="T13" fmla="*/ 65 h 188"/>
                <a:gd name="T14" fmla="*/ 305 w 306"/>
                <a:gd name="T15" fmla="*/ 45 h 188"/>
                <a:gd name="T16" fmla="*/ 300 w 306"/>
                <a:gd name="T17" fmla="*/ 25 h 188"/>
                <a:gd name="T18" fmla="*/ 293 w 306"/>
                <a:gd name="T19" fmla="*/ 6 h 188"/>
                <a:gd name="T20" fmla="*/ 273 w 306"/>
                <a:gd name="T21" fmla="*/ 4 h 188"/>
                <a:gd name="T22" fmla="*/ 285 w 306"/>
                <a:gd name="T23" fmla="*/ 24 h 188"/>
                <a:gd name="T24" fmla="*/ 276 w 306"/>
                <a:gd name="T25" fmla="*/ 26 h 188"/>
                <a:gd name="T26" fmla="*/ 276 w 306"/>
                <a:gd name="T27" fmla="*/ 29 h 188"/>
                <a:gd name="T28" fmla="*/ 278 w 306"/>
                <a:gd name="T29" fmla="*/ 37 h 188"/>
                <a:gd name="T30" fmla="*/ 281 w 306"/>
                <a:gd name="T31" fmla="*/ 52 h 188"/>
                <a:gd name="T32" fmla="*/ 266 w 306"/>
                <a:gd name="T33" fmla="*/ 60 h 188"/>
                <a:gd name="T34" fmla="*/ 247 w 306"/>
                <a:gd name="T35" fmla="*/ 69 h 188"/>
                <a:gd name="T36" fmla="*/ 168 w 306"/>
                <a:gd name="T37" fmla="*/ 102 h 188"/>
                <a:gd name="T38" fmla="*/ 96 w 306"/>
                <a:gd name="T39" fmla="*/ 139 h 188"/>
                <a:gd name="T40" fmla="*/ 19 w 306"/>
                <a:gd name="T41" fmla="*/ 151 h 188"/>
                <a:gd name="T42" fmla="*/ 21 w 306"/>
                <a:gd name="T43" fmla="*/ 173 h 188"/>
                <a:gd name="T44" fmla="*/ 277 w 306"/>
                <a:gd name="T45" fmla="*/ 28 h 188"/>
                <a:gd name="T46" fmla="*/ 265 w 306"/>
                <a:gd name="T47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6" h="188">
                  <a:moveTo>
                    <a:pt x="265" y="7"/>
                  </a:moveTo>
                  <a:cubicBezTo>
                    <a:pt x="179" y="53"/>
                    <a:pt x="91" y="97"/>
                    <a:pt x="9" y="152"/>
                  </a:cubicBezTo>
                  <a:cubicBezTo>
                    <a:pt x="0" y="158"/>
                    <a:pt x="3" y="170"/>
                    <a:pt x="12" y="174"/>
                  </a:cubicBezTo>
                  <a:cubicBezTo>
                    <a:pt x="45" y="188"/>
                    <a:pt x="80" y="175"/>
                    <a:pt x="109" y="159"/>
                  </a:cubicBezTo>
                  <a:cubicBezTo>
                    <a:pt x="142" y="141"/>
                    <a:pt x="174" y="125"/>
                    <a:pt x="208" y="111"/>
                  </a:cubicBezTo>
                  <a:cubicBezTo>
                    <a:pt x="225" y="104"/>
                    <a:pt x="241" y="97"/>
                    <a:pt x="258" y="90"/>
                  </a:cubicBezTo>
                  <a:cubicBezTo>
                    <a:pt x="272" y="84"/>
                    <a:pt x="291" y="78"/>
                    <a:pt x="300" y="65"/>
                  </a:cubicBezTo>
                  <a:cubicBezTo>
                    <a:pt x="305" y="59"/>
                    <a:pt x="306" y="52"/>
                    <a:pt x="305" y="45"/>
                  </a:cubicBezTo>
                  <a:cubicBezTo>
                    <a:pt x="304" y="38"/>
                    <a:pt x="300" y="32"/>
                    <a:pt x="300" y="25"/>
                  </a:cubicBezTo>
                  <a:cubicBezTo>
                    <a:pt x="299" y="17"/>
                    <a:pt x="299" y="11"/>
                    <a:pt x="293" y="6"/>
                  </a:cubicBezTo>
                  <a:cubicBezTo>
                    <a:pt x="287" y="1"/>
                    <a:pt x="280" y="0"/>
                    <a:pt x="273" y="4"/>
                  </a:cubicBezTo>
                  <a:cubicBezTo>
                    <a:pt x="259" y="10"/>
                    <a:pt x="271" y="31"/>
                    <a:pt x="285" y="24"/>
                  </a:cubicBezTo>
                  <a:cubicBezTo>
                    <a:pt x="278" y="20"/>
                    <a:pt x="275" y="21"/>
                    <a:pt x="276" y="26"/>
                  </a:cubicBezTo>
                  <a:cubicBezTo>
                    <a:pt x="276" y="27"/>
                    <a:pt x="276" y="28"/>
                    <a:pt x="276" y="29"/>
                  </a:cubicBezTo>
                  <a:cubicBezTo>
                    <a:pt x="276" y="32"/>
                    <a:pt x="277" y="35"/>
                    <a:pt x="278" y="37"/>
                  </a:cubicBezTo>
                  <a:cubicBezTo>
                    <a:pt x="279" y="42"/>
                    <a:pt x="283" y="47"/>
                    <a:pt x="281" y="52"/>
                  </a:cubicBezTo>
                  <a:cubicBezTo>
                    <a:pt x="278" y="56"/>
                    <a:pt x="270" y="58"/>
                    <a:pt x="266" y="60"/>
                  </a:cubicBezTo>
                  <a:cubicBezTo>
                    <a:pt x="260" y="63"/>
                    <a:pt x="254" y="66"/>
                    <a:pt x="247" y="69"/>
                  </a:cubicBezTo>
                  <a:cubicBezTo>
                    <a:pt x="221" y="80"/>
                    <a:pt x="195" y="90"/>
                    <a:pt x="168" y="102"/>
                  </a:cubicBezTo>
                  <a:cubicBezTo>
                    <a:pt x="143" y="112"/>
                    <a:pt x="120" y="126"/>
                    <a:pt x="96" y="139"/>
                  </a:cubicBezTo>
                  <a:cubicBezTo>
                    <a:pt x="72" y="152"/>
                    <a:pt x="45" y="162"/>
                    <a:pt x="19" y="151"/>
                  </a:cubicBezTo>
                  <a:cubicBezTo>
                    <a:pt x="20" y="158"/>
                    <a:pt x="21" y="166"/>
                    <a:pt x="21" y="173"/>
                  </a:cubicBezTo>
                  <a:cubicBezTo>
                    <a:pt x="103" y="118"/>
                    <a:pt x="191" y="74"/>
                    <a:pt x="277" y="28"/>
                  </a:cubicBezTo>
                  <a:cubicBezTo>
                    <a:pt x="291" y="20"/>
                    <a:pt x="279" y="0"/>
                    <a:pt x="265" y="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7" name="Freeform 49">
              <a:extLst>
                <a:ext uri="{FF2B5EF4-FFF2-40B4-BE49-F238E27FC236}">
                  <a16:creationId xmlns:a16="http://schemas.microsoft.com/office/drawing/2014/main" id="{DDC4C648-DBCA-400D-8124-2A79B654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1" y="995363"/>
              <a:ext cx="120650" cy="95250"/>
            </a:xfrm>
            <a:custGeom>
              <a:avLst/>
              <a:gdLst>
                <a:gd name="T0" fmla="*/ 14 w 98"/>
                <a:gd name="T1" fmla="*/ 28 h 76"/>
                <a:gd name="T2" fmla="*/ 69 w 98"/>
                <a:gd name="T3" fmla="*/ 66 h 76"/>
                <a:gd name="T4" fmla="*/ 86 w 98"/>
                <a:gd name="T5" fmla="*/ 49 h 76"/>
                <a:gd name="T6" fmla="*/ 26 w 98"/>
                <a:gd name="T7" fmla="*/ 8 h 76"/>
                <a:gd name="T8" fmla="*/ 14 w 98"/>
                <a:gd name="T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14" y="28"/>
                  </a:moveTo>
                  <a:cubicBezTo>
                    <a:pt x="33" y="39"/>
                    <a:pt x="51" y="52"/>
                    <a:pt x="69" y="66"/>
                  </a:cubicBezTo>
                  <a:cubicBezTo>
                    <a:pt x="81" y="76"/>
                    <a:pt x="98" y="59"/>
                    <a:pt x="86" y="49"/>
                  </a:cubicBezTo>
                  <a:cubicBezTo>
                    <a:pt x="67" y="34"/>
                    <a:pt x="47" y="20"/>
                    <a:pt x="26" y="8"/>
                  </a:cubicBezTo>
                  <a:cubicBezTo>
                    <a:pt x="12" y="0"/>
                    <a:pt x="0" y="21"/>
                    <a:pt x="14" y="2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8" name="Freeform 50">
              <a:extLst>
                <a:ext uri="{FF2B5EF4-FFF2-40B4-BE49-F238E27FC236}">
                  <a16:creationId xmlns:a16="http://schemas.microsoft.com/office/drawing/2014/main" id="{0FFCFFE8-D626-4517-9DC5-6E5BB6554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01" y="881063"/>
              <a:ext cx="74612" cy="112713"/>
            </a:xfrm>
            <a:custGeom>
              <a:avLst/>
              <a:gdLst>
                <a:gd name="T0" fmla="*/ 8 w 61"/>
                <a:gd name="T1" fmla="*/ 26 h 91"/>
                <a:gd name="T2" fmla="*/ 35 w 61"/>
                <a:gd name="T3" fmla="*/ 76 h 91"/>
                <a:gd name="T4" fmla="*/ 58 w 61"/>
                <a:gd name="T5" fmla="*/ 69 h 91"/>
                <a:gd name="T6" fmla="*/ 28 w 61"/>
                <a:gd name="T7" fmla="*/ 14 h 91"/>
                <a:gd name="T8" fmla="*/ 8 w 6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8" y="26"/>
                  </a:moveTo>
                  <a:cubicBezTo>
                    <a:pt x="17" y="41"/>
                    <a:pt x="32" y="57"/>
                    <a:pt x="35" y="76"/>
                  </a:cubicBezTo>
                  <a:cubicBezTo>
                    <a:pt x="38" y="91"/>
                    <a:pt x="61" y="84"/>
                    <a:pt x="58" y="69"/>
                  </a:cubicBezTo>
                  <a:cubicBezTo>
                    <a:pt x="55" y="49"/>
                    <a:pt x="39" y="31"/>
                    <a:pt x="28" y="14"/>
                  </a:cubicBezTo>
                  <a:cubicBezTo>
                    <a:pt x="20" y="0"/>
                    <a:pt x="0" y="12"/>
                    <a:pt x="8" y="2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9" name="Freeform 51">
              <a:extLst>
                <a:ext uri="{FF2B5EF4-FFF2-40B4-BE49-F238E27FC236}">
                  <a16:creationId xmlns:a16="http://schemas.microsoft.com/office/drawing/2014/main" id="{BCDECEDE-8BF3-4692-992A-A8311A44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887413"/>
              <a:ext cx="57150" cy="96838"/>
            </a:xfrm>
            <a:custGeom>
              <a:avLst/>
              <a:gdLst>
                <a:gd name="T0" fmla="*/ 30 w 46"/>
                <a:gd name="T1" fmla="*/ 66 h 79"/>
                <a:gd name="T2" fmla="*/ 41 w 46"/>
                <a:gd name="T3" fmla="*/ 42 h 79"/>
                <a:gd name="T4" fmla="*/ 46 w 46"/>
                <a:gd name="T5" fmla="*/ 15 h 79"/>
                <a:gd name="T6" fmla="*/ 22 w 46"/>
                <a:gd name="T7" fmla="*/ 15 h 79"/>
                <a:gd name="T8" fmla="*/ 18 w 46"/>
                <a:gd name="T9" fmla="*/ 35 h 79"/>
                <a:gd name="T10" fmla="*/ 10 w 46"/>
                <a:gd name="T11" fmla="*/ 54 h 79"/>
                <a:gd name="T12" fmla="*/ 30 w 46"/>
                <a:gd name="T13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9">
                  <a:moveTo>
                    <a:pt x="30" y="66"/>
                  </a:moveTo>
                  <a:cubicBezTo>
                    <a:pt x="36" y="60"/>
                    <a:pt x="38" y="50"/>
                    <a:pt x="41" y="42"/>
                  </a:cubicBezTo>
                  <a:cubicBezTo>
                    <a:pt x="43" y="33"/>
                    <a:pt x="46" y="24"/>
                    <a:pt x="46" y="15"/>
                  </a:cubicBezTo>
                  <a:cubicBezTo>
                    <a:pt x="45" y="0"/>
                    <a:pt x="21" y="0"/>
                    <a:pt x="22" y="15"/>
                  </a:cubicBezTo>
                  <a:cubicBezTo>
                    <a:pt x="22" y="22"/>
                    <a:pt x="20" y="29"/>
                    <a:pt x="18" y="35"/>
                  </a:cubicBezTo>
                  <a:cubicBezTo>
                    <a:pt x="16" y="42"/>
                    <a:pt x="14" y="49"/>
                    <a:pt x="10" y="54"/>
                  </a:cubicBezTo>
                  <a:cubicBezTo>
                    <a:pt x="0" y="67"/>
                    <a:pt x="21" y="79"/>
                    <a:pt x="30" y="6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0" name="Freeform 52">
              <a:extLst>
                <a:ext uri="{FF2B5EF4-FFF2-40B4-BE49-F238E27FC236}">
                  <a16:creationId xmlns:a16="http://schemas.microsoft.com/office/drawing/2014/main" id="{B9680051-EE41-4DDA-8DE4-3664D3E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995363"/>
              <a:ext cx="90487" cy="88900"/>
            </a:xfrm>
            <a:custGeom>
              <a:avLst/>
              <a:gdLst>
                <a:gd name="T0" fmla="*/ 21 w 73"/>
                <a:gd name="T1" fmla="*/ 67 h 72"/>
                <a:gd name="T2" fmla="*/ 61 w 73"/>
                <a:gd name="T3" fmla="*/ 27 h 72"/>
                <a:gd name="T4" fmla="*/ 44 w 73"/>
                <a:gd name="T5" fmla="*/ 10 h 72"/>
                <a:gd name="T6" fmla="*/ 4 w 73"/>
                <a:gd name="T7" fmla="*/ 50 h 72"/>
                <a:gd name="T8" fmla="*/ 4 w 73"/>
                <a:gd name="T9" fmla="*/ 67 h 72"/>
                <a:gd name="T10" fmla="*/ 21 w 73"/>
                <a:gd name="T11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21" y="67"/>
                  </a:moveTo>
                  <a:cubicBezTo>
                    <a:pt x="33" y="53"/>
                    <a:pt x="46" y="39"/>
                    <a:pt x="61" y="27"/>
                  </a:cubicBezTo>
                  <a:cubicBezTo>
                    <a:pt x="73" y="17"/>
                    <a:pt x="56" y="0"/>
                    <a:pt x="44" y="10"/>
                  </a:cubicBezTo>
                  <a:cubicBezTo>
                    <a:pt x="29" y="22"/>
                    <a:pt x="16" y="36"/>
                    <a:pt x="4" y="50"/>
                  </a:cubicBezTo>
                  <a:cubicBezTo>
                    <a:pt x="0" y="55"/>
                    <a:pt x="0" y="62"/>
                    <a:pt x="4" y="67"/>
                  </a:cubicBezTo>
                  <a:cubicBezTo>
                    <a:pt x="9" y="72"/>
                    <a:pt x="17" y="72"/>
                    <a:pt x="21" y="6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1" name="Freeform 53">
              <a:extLst>
                <a:ext uri="{FF2B5EF4-FFF2-40B4-BE49-F238E27FC236}">
                  <a16:creationId xmlns:a16="http://schemas.microsoft.com/office/drawing/2014/main" id="{E2581E9D-4C39-44C0-BFFD-E71F200E0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325" y="1243013"/>
              <a:ext cx="120650" cy="66675"/>
            </a:xfrm>
            <a:custGeom>
              <a:avLst/>
              <a:gdLst>
                <a:gd name="T0" fmla="*/ 15 w 98"/>
                <a:gd name="T1" fmla="*/ 54 h 54"/>
                <a:gd name="T2" fmla="*/ 86 w 98"/>
                <a:gd name="T3" fmla="*/ 30 h 54"/>
                <a:gd name="T4" fmla="*/ 74 w 98"/>
                <a:gd name="T5" fmla="*/ 9 h 54"/>
                <a:gd name="T6" fmla="*/ 15 w 98"/>
                <a:gd name="T7" fmla="*/ 30 h 54"/>
                <a:gd name="T8" fmla="*/ 15 w 9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4">
                  <a:moveTo>
                    <a:pt x="15" y="54"/>
                  </a:moveTo>
                  <a:cubicBezTo>
                    <a:pt x="41" y="53"/>
                    <a:pt x="65" y="45"/>
                    <a:pt x="86" y="30"/>
                  </a:cubicBezTo>
                  <a:cubicBezTo>
                    <a:pt x="98" y="21"/>
                    <a:pt x="86" y="0"/>
                    <a:pt x="74" y="9"/>
                  </a:cubicBezTo>
                  <a:cubicBezTo>
                    <a:pt x="57" y="22"/>
                    <a:pt x="37" y="29"/>
                    <a:pt x="15" y="30"/>
                  </a:cubicBezTo>
                  <a:cubicBezTo>
                    <a:pt x="0" y="30"/>
                    <a:pt x="0" y="54"/>
                    <a:pt x="15" y="5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2" name="Freeform 54">
              <a:extLst>
                <a:ext uri="{FF2B5EF4-FFF2-40B4-BE49-F238E27FC236}">
                  <a16:creationId xmlns:a16="http://schemas.microsoft.com/office/drawing/2014/main" id="{7CEC6BD0-AB2B-49AC-9202-026ADFC9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1546225"/>
              <a:ext cx="66675" cy="66675"/>
            </a:xfrm>
            <a:custGeom>
              <a:avLst/>
              <a:gdLst>
                <a:gd name="T0" fmla="*/ 2 w 54"/>
                <a:gd name="T1" fmla="*/ 17 h 54"/>
                <a:gd name="T2" fmla="*/ 35 w 54"/>
                <a:gd name="T3" fmla="*/ 52 h 54"/>
                <a:gd name="T4" fmla="*/ 51 w 54"/>
                <a:gd name="T5" fmla="*/ 47 h 54"/>
                <a:gd name="T6" fmla="*/ 47 w 54"/>
                <a:gd name="T7" fmla="*/ 31 h 54"/>
                <a:gd name="T8" fmla="*/ 25 w 54"/>
                <a:gd name="T9" fmla="*/ 11 h 54"/>
                <a:gd name="T10" fmla="*/ 11 w 54"/>
                <a:gd name="T11" fmla="*/ 2 h 54"/>
                <a:gd name="T12" fmla="*/ 2 w 54"/>
                <a:gd name="T13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2" y="17"/>
                  </a:moveTo>
                  <a:cubicBezTo>
                    <a:pt x="9" y="32"/>
                    <a:pt x="19" y="45"/>
                    <a:pt x="35" y="52"/>
                  </a:cubicBezTo>
                  <a:cubicBezTo>
                    <a:pt x="40" y="54"/>
                    <a:pt x="47" y="53"/>
                    <a:pt x="51" y="47"/>
                  </a:cubicBezTo>
                  <a:cubicBezTo>
                    <a:pt x="54" y="42"/>
                    <a:pt x="53" y="34"/>
                    <a:pt x="47" y="31"/>
                  </a:cubicBezTo>
                  <a:cubicBezTo>
                    <a:pt x="37" y="27"/>
                    <a:pt x="29" y="20"/>
                    <a:pt x="25" y="11"/>
                  </a:cubicBezTo>
                  <a:cubicBezTo>
                    <a:pt x="23" y="5"/>
                    <a:pt x="17" y="0"/>
                    <a:pt x="11" y="2"/>
                  </a:cubicBezTo>
                  <a:cubicBezTo>
                    <a:pt x="5" y="4"/>
                    <a:pt x="0" y="11"/>
                    <a:pt x="2" y="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3" name="Freeform 55">
              <a:extLst>
                <a:ext uri="{FF2B5EF4-FFF2-40B4-BE49-F238E27FC236}">
                  <a16:creationId xmlns:a16="http://schemas.microsoft.com/office/drawing/2014/main" id="{0862FF82-9203-4C54-BDD2-C235C2AB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1724025"/>
              <a:ext cx="114300" cy="103188"/>
            </a:xfrm>
            <a:custGeom>
              <a:avLst/>
              <a:gdLst>
                <a:gd name="T0" fmla="*/ 9 w 92"/>
                <a:gd name="T1" fmla="*/ 25 h 84"/>
                <a:gd name="T2" fmla="*/ 66 w 92"/>
                <a:gd name="T3" fmla="*/ 76 h 84"/>
                <a:gd name="T4" fmla="*/ 78 w 92"/>
                <a:gd name="T5" fmla="*/ 56 h 84"/>
                <a:gd name="T6" fmla="*/ 30 w 92"/>
                <a:gd name="T7" fmla="*/ 12 h 84"/>
                <a:gd name="T8" fmla="*/ 9 w 92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4">
                  <a:moveTo>
                    <a:pt x="9" y="25"/>
                  </a:moveTo>
                  <a:cubicBezTo>
                    <a:pt x="24" y="46"/>
                    <a:pt x="43" y="64"/>
                    <a:pt x="66" y="76"/>
                  </a:cubicBezTo>
                  <a:cubicBezTo>
                    <a:pt x="80" y="84"/>
                    <a:pt x="92" y="63"/>
                    <a:pt x="78" y="56"/>
                  </a:cubicBezTo>
                  <a:cubicBezTo>
                    <a:pt x="59" y="45"/>
                    <a:pt x="42" y="31"/>
                    <a:pt x="30" y="12"/>
                  </a:cubicBezTo>
                  <a:cubicBezTo>
                    <a:pt x="21" y="0"/>
                    <a:pt x="0" y="12"/>
                    <a:pt x="9" y="2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4" name="Freeform 56">
              <a:extLst>
                <a:ext uri="{FF2B5EF4-FFF2-40B4-BE49-F238E27FC236}">
                  <a16:creationId xmlns:a16="http://schemas.microsoft.com/office/drawing/2014/main" id="{A0B79C0F-5861-492C-92FB-9A9F35D8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824038"/>
              <a:ext cx="34925" cy="120650"/>
            </a:xfrm>
            <a:custGeom>
              <a:avLst/>
              <a:gdLst>
                <a:gd name="T0" fmla="*/ 4 w 29"/>
                <a:gd name="T1" fmla="*/ 15 h 97"/>
                <a:gd name="T2" fmla="*/ 1 w 29"/>
                <a:gd name="T3" fmla="*/ 82 h 97"/>
                <a:gd name="T4" fmla="*/ 25 w 29"/>
                <a:gd name="T5" fmla="*/ 82 h 97"/>
                <a:gd name="T6" fmla="*/ 28 w 29"/>
                <a:gd name="T7" fmla="*/ 15 h 97"/>
                <a:gd name="T8" fmla="*/ 4 w 29"/>
                <a:gd name="T9" fmla="*/ 1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7">
                  <a:moveTo>
                    <a:pt x="4" y="15"/>
                  </a:moveTo>
                  <a:cubicBezTo>
                    <a:pt x="3" y="37"/>
                    <a:pt x="2" y="59"/>
                    <a:pt x="1" y="82"/>
                  </a:cubicBezTo>
                  <a:cubicBezTo>
                    <a:pt x="0" y="97"/>
                    <a:pt x="24" y="97"/>
                    <a:pt x="25" y="82"/>
                  </a:cubicBezTo>
                  <a:cubicBezTo>
                    <a:pt x="26" y="59"/>
                    <a:pt x="27" y="37"/>
                    <a:pt x="28" y="15"/>
                  </a:cubicBezTo>
                  <a:cubicBezTo>
                    <a:pt x="29" y="0"/>
                    <a:pt x="5" y="0"/>
                    <a:pt x="4" y="1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5" name="Freeform 57">
              <a:extLst>
                <a:ext uri="{FF2B5EF4-FFF2-40B4-BE49-F238E27FC236}">
                  <a16:creationId xmlns:a16="http://schemas.microsoft.com/office/drawing/2014/main" id="{45E1C32D-6264-4088-A81E-6AD6DCDB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1779588"/>
              <a:ext cx="74612" cy="111125"/>
            </a:xfrm>
            <a:custGeom>
              <a:avLst/>
              <a:gdLst>
                <a:gd name="T0" fmla="*/ 29 w 60"/>
                <a:gd name="T1" fmla="*/ 77 h 90"/>
                <a:gd name="T2" fmla="*/ 56 w 60"/>
                <a:gd name="T3" fmla="*/ 22 h 90"/>
                <a:gd name="T4" fmla="*/ 32 w 60"/>
                <a:gd name="T5" fmla="*/ 15 h 90"/>
                <a:gd name="T6" fmla="*/ 8 w 60"/>
                <a:gd name="T7" fmla="*/ 65 h 90"/>
                <a:gd name="T8" fmla="*/ 29 w 60"/>
                <a:gd name="T9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0">
                  <a:moveTo>
                    <a:pt x="29" y="77"/>
                  </a:moveTo>
                  <a:cubicBezTo>
                    <a:pt x="41" y="61"/>
                    <a:pt x="50" y="42"/>
                    <a:pt x="56" y="22"/>
                  </a:cubicBezTo>
                  <a:cubicBezTo>
                    <a:pt x="60" y="7"/>
                    <a:pt x="36" y="0"/>
                    <a:pt x="32" y="15"/>
                  </a:cubicBezTo>
                  <a:cubicBezTo>
                    <a:pt x="27" y="34"/>
                    <a:pt x="19" y="50"/>
                    <a:pt x="8" y="65"/>
                  </a:cubicBezTo>
                  <a:cubicBezTo>
                    <a:pt x="0" y="78"/>
                    <a:pt x="20" y="90"/>
                    <a:pt x="29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6" name="Freeform 58">
              <a:extLst>
                <a:ext uri="{FF2B5EF4-FFF2-40B4-BE49-F238E27FC236}">
                  <a16:creationId xmlns:a16="http://schemas.microsoft.com/office/drawing/2014/main" id="{FA256E45-CE7B-4D14-A421-38EF4233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6" y="1670050"/>
              <a:ext cx="123825" cy="106363"/>
            </a:xfrm>
            <a:custGeom>
              <a:avLst/>
              <a:gdLst>
                <a:gd name="T0" fmla="*/ 24 w 100"/>
                <a:gd name="T1" fmla="*/ 77 h 86"/>
                <a:gd name="T2" fmla="*/ 88 w 100"/>
                <a:gd name="T3" fmla="*/ 30 h 86"/>
                <a:gd name="T4" fmla="*/ 75 w 100"/>
                <a:gd name="T5" fmla="*/ 9 h 86"/>
                <a:gd name="T6" fmla="*/ 12 w 100"/>
                <a:gd name="T7" fmla="*/ 56 h 86"/>
                <a:gd name="T8" fmla="*/ 24 w 100"/>
                <a:gd name="T9" fmla="*/ 7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6">
                  <a:moveTo>
                    <a:pt x="24" y="77"/>
                  </a:moveTo>
                  <a:cubicBezTo>
                    <a:pt x="45" y="61"/>
                    <a:pt x="66" y="45"/>
                    <a:pt x="88" y="30"/>
                  </a:cubicBezTo>
                  <a:cubicBezTo>
                    <a:pt x="100" y="21"/>
                    <a:pt x="88" y="0"/>
                    <a:pt x="75" y="9"/>
                  </a:cubicBezTo>
                  <a:cubicBezTo>
                    <a:pt x="54" y="25"/>
                    <a:pt x="33" y="40"/>
                    <a:pt x="12" y="56"/>
                  </a:cubicBezTo>
                  <a:cubicBezTo>
                    <a:pt x="0" y="65"/>
                    <a:pt x="12" y="86"/>
                    <a:pt x="24" y="7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7" name="Freeform 59">
              <a:extLst>
                <a:ext uri="{FF2B5EF4-FFF2-40B4-BE49-F238E27FC236}">
                  <a16:creationId xmlns:a16="http://schemas.microsoft.com/office/drawing/2014/main" id="{98655F4E-63D7-4BB2-B409-AC46CD9B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6" y="1438275"/>
              <a:ext cx="127000" cy="66675"/>
            </a:xfrm>
            <a:custGeom>
              <a:avLst/>
              <a:gdLst>
                <a:gd name="T0" fmla="*/ 21 w 102"/>
                <a:gd name="T1" fmla="*/ 49 h 54"/>
                <a:gd name="T2" fmla="*/ 87 w 102"/>
                <a:gd name="T3" fmla="*/ 28 h 54"/>
                <a:gd name="T4" fmla="*/ 81 w 102"/>
                <a:gd name="T5" fmla="*/ 5 h 54"/>
                <a:gd name="T6" fmla="*/ 15 w 102"/>
                <a:gd name="T7" fmla="*/ 26 h 54"/>
                <a:gd name="T8" fmla="*/ 21 w 102"/>
                <a:gd name="T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4">
                  <a:moveTo>
                    <a:pt x="21" y="49"/>
                  </a:moveTo>
                  <a:cubicBezTo>
                    <a:pt x="43" y="42"/>
                    <a:pt x="65" y="35"/>
                    <a:pt x="87" y="28"/>
                  </a:cubicBezTo>
                  <a:cubicBezTo>
                    <a:pt x="102" y="23"/>
                    <a:pt x="95" y="0"/>
                    <a:pt x="81" y="5"/>
                  </a:cubicBezTo>
                  <a:cubicBezTo>
                    <a:pt x="59" y="12"/>
                    <a:pt x="37" y="19"/>
                    <a:pt x="15" y="26"/>
                  </a:cubicBezTo>
                  <a:cubicBezTo>
                    <a:pt x="0" y="31"/>
                    <a:pt x="6" y="54"/>
                    <a:pt x="21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8" name="Freeform 60">
              <a:extLst>
                <a:ext uri="{FF2B5EF4-FFF2-40B4-BE49-F238E27FC236}">
                  <a16:creationId xmlns:a16="http://schemas.microsoft.com/office/drawing/2014/main" id="{57CDCD00-B442-4C57-8FEF-EEDC4BCE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1" y="1220788"/>
              <a:ext cx="139700" cy="60325"/>
            </a:xfrm>
            <a:custGeom>
              <a:avLst/>
              <a:gdLst>
                <a:gd name="T0" fmla="*/ 14 w 113"/>
                <a:gd name="T1" fmla="*/ 29 h 49"/>
                <a:gd name="T2" fmla="*/ 98 w 113"/>
                <a:gd name="T3" fmla="*/ 48 h 49"/>
                <a:gd name="T4" fmla="*/ 98 w 113"/>
                <a:gd name="T5" fmla="*/ 24 h 49"/>
                <a:gd name="T6" fmla="*/ 20 w 113"/>
                <a:gd name="T7" fmla="*/ 5 h 49"/>
                <a:gd name="T8" fmla="*/ 14 w 113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9">
                  <a:moveTo>
                    <a:pt x="14" y="29"/>
                  </a:moveTo>
                  <a:cubicBezTo>
                    <a:pt x="41" y="39"/>
                    <a:pt x="69" y="45"/>
                    <a:pt x="98" y="48"/>
                  </a:cubicBezTo>
                  <a:cubicBezTo>
                    <a:pt x="113" y="49"/>
                    <a:pt x="113" y="25"/>
                    <a:pt x="98" y="24"/>
                  </a:cubicBezTo>
                  <a:cubicBezTo>
                    <a:pt x="71" y="21"/>
                    <a:pt x="45" y="15"/>
                    <a:pt x="20" y="5"/>
                  </a:cubicBezTo>
                  <a:cubicBezTo>
                    <a:pt x="6" y="0"/>
                    <a:pt x="0" y="23"/>
                    <a:pt x="14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9" name="Freeform 61">
              <a:extLst>
                <a:ext uri="{FF2B5EF4-FFF2-40B4-BE49-F238E27FC236}">
                  <a16:creationId xmlns:a16="http://schemas.microsoft.com/office/drawing/2014/main" id="{AD8BCE0D-58D5-4301-8533-D337A098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1" y="460375"/>
              <a:ext cx="290512" cy="223838"/>
            </a:xfrm>
            <a:custGeom>
              <a:avLst/>
              <a:gdLst>
                <a:gd name="T0" fmla="*/ 54 w 234"/>
                <a:gd name="T1" fmla="*/ 151 h 180"/>
                <a:gd name="T2" fmla="*/ 38 w 234"/>
                <a:gd name="T3" fmla="*/ 66 h 180"/>
                <a:gd name="T4" fmla="*/ 65 w 234"/>
                <a:gd name="T5" fmla="*/ 33 h 180"/>
                <a:gd name="T6" fmla="*/ 119 w 234"/>
                <a:gd name="T7" fmla="*/ 26 h 180"/>
                <a:gd name="T8" fmla="*/ 192 w 234"/>
                <a:gd name="T9" fmla="*/ 44 h 180"/>
                <a:gd name="T10" fmla="*/ 161 w 234"/>
                <a:gd name="T11" fmla="*/ 114 h 180"/>
                <a:gd name="T12" fmla="*/ 111 w 234"/>
                <a:gd name="T13" fmla="*/ 135 h 180"/>
                <a:gd name="T14" fmla="*/ 86 w 234"/>
                <a:gd name="T15" fmla="*/ 140 h 180"/>
                <a:gd name="T16" fmla="*/ 61 w 234"/>
                <a:gd name="T17" fmla="*/ 147 h 180"/>
                <a:gd name="T18" fmla="*/ 73 w 234"/>
                <a:gd name="T19" fmla="*/ 168 h 180"/>
                <a:gd name="T20" fmla="*/ 98 w 234"/>
                <a:gd name="T21" fmla="*/ 163 h 180"/>
                <a:gd name="T22" fmla="*/ 130 w 234"/>
                <a:gd name="T23" fmla="*/ 154 h 180"/>
                <a:gd name="T24" fmla="*/ 184 w 234"/>
                <a:gd name="T25" fmla="*/ 128 h 180"/>
                <a:gd name="T26" fmla="*/ 213 w 234"/>
                <a:gd name="T27" fmla="*/ 33 h 180"/>
                <a:gd name="T28" fmla="*/ 119 w 234"/>
                <a:gd name="T29" fmla="*/ 2 h 180"/>
                <a:gd name="T30" fmla="*/ 56 w 234"/>
                <a:gd name="T31" fmla="*/ 11 h 180"/>
                <a:gd name="T32" fmla="*/ 18 w 234"/>
                <a:gd name="T33" fmla="*/ 52 h 180"/>
                <a:gd name="T34" fmla="*/ 41 w 234"/>
                <a:gd name="T35" fmla="*/ 171 h 180"/>
                <a:gd name="T36" fmla="*/ 54 w 234"/>
                <a:gd name="T37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180">
                  <a:moveTo>
                    <a:pt x="54" y="151"/>
                  </a:moveTo>
                  <a:cubicBezTo>
                    <a:pt x="25" y="132"/>
                    <a:pt x="26" y="94"/>
                    <a:pt x="38" y="66"/>
                  </a:cubicBezTo>
                  <a:cubicBezTo>
                    <a:pt x="43" y="53"/>
                    <a:pt x="52" y="39"/>
                    <a:pt x="65" y="33"/>
                  </a:cubicBezTo>
                  <a:cubicBezTo>
                    <a:pt x="81" y="25"/>
                    <a:pt x="102" y="26"/>
                    <a:pt x="119" y="26"/>
                  </a:cubicBezTo>
                  <a:cubicBezTo>
                    <a:pt x="142" y="25"/>
                    <a:pt x="177" y="23"/>
                    <a:pt x="192" y="44"/>
                  </a:cubicBezTo>
                  <a:cubicBezTo>
                    <a:pt x="211" y="71"/>
                    <a:pt x="183" y="102"/>
                    <a:pt x="161" y="114"/>
                  </a:cubicBezTo>
                  <a:cubicBezTo>
                    <a:pt x="145" y="123"/>
                    <a:pt x="128" y="129"/>
                    <a:pt x="111" y="135"/>
                  </a:cubicBezTo>
                  <a:cubicBezTo>
                    <a:pt x="103" y="138"/>
                    <a:pt x="95" y="140"/>
                    <a:pt x="86" y="140"/>
                  </a:cubicBezTo>
                  <a:cubicBezTo>
                    <a:pt x="77" y="141"/>
                    <a:pt x="68" y="142"/>
                    <a:pt x="61" y="147"/>
                  </a:cubicBezTo>
                  <a:cubicBezTo>
                    <a:pt x="48" y="155"/>
                    <a:pt x="60" y="176"/>
                    <a:pt x="73" y="168"/>
                  </a:cubicBezTo>
                  <a:cubicBezTo>
                    <a:pt x="80" y="163"/>
                    <a:pt x="90" y="164"/>
                    <a:pt x="98" y="163"/>
                  </a:cubicBezTo>
                  <a:cubicBezTo>
                    <a:pt x="109" y="162"/>
                    <a:pt x="119" y="158"/>
                    <a:pt x="130" y="154"/>
                  </a:cubicBezTo>
                  <a:cubicBezTo>
                    <a:pt x="148" y="147"/>
                    <a:pt x="168" y="140"/>
                    <a:pt x="184" y="128"/>
                  </a:cubicBezTo>
                  <a:cubicBezTo>
                    <a:pt x="213" y="108"/>
                    <a:pt x="234" y="67"/>
                    <a:pt x="213" y="33"/>
                  </a:cubicBezTo>
                  <a:cubicBezTo>
                    <a:pt x="194" y="2"/>
                    <a:pt x="152" y="0"/>
                    <a:pt x="119" y="2"/>
                  </a:cubicBezTo>
                  <a:cubicBezTo>
                    <a:pt x="98" y="2"/>
                    <a:pt x="75" y="2"/>
                    <a:pt x="56" y="11"/>
                  </a:cubicBezTo>
                  <a:cubicBezTo>
                    <a:pt x="38" y="18"/>
                    <a:pt x="26" y="34"/>
                    <a:pt x="18" y="52"/>
                  </a:cubicBezTo>
                  <a:cubicBezTo>
                    <a:pt x="0" y="92"/>
                    <a:pt x="0" y="145"/>
                    <a:pt x="41" y="171"/>
                  </a:cubicBezTo>
                  <a:cubicBezTo>
                    <a:pt x="55" y="180"/>
                    <a:pt x="67" y="159"/>
                    <a:pt x="54" y="151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0" name="Freeform 62">
              <a:extLst>
                <a:ext uri="{FF2B5EF4-FFF2-40B4-BE49-F238E27FC236}">
                  <a16:creationId xmlns:a16="http://schemas.microsoft.com/office/drawing/2014/main" id="{143972F9-8D05-40EA-B4C5-7DBF66D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633413"/>
              <a:ext cx="298450" cy="361950"/>
            </a:xfrm>
            <a:custGeom>
              <a:avLst/>
              <a:gdLst>
                <a:gd name="T0" fmla="*/ 61 w 242"/>
                <a:gd name="T1" fmla="*/ 190 h 293"/>
                <a:gd name="T2" fmla="*/ 32 w 242"/>
                <a:gd name="T3" fmla="*/ 63 h 293"/>
                <a:gd name="T4" fmla="*/ 73 w 242"/>
                <a:gd name="T5" fmla="*/ 26 h 293"/>
                <a:gd name="T6" fmla="*/ 139 w 242"/>
                <a:gd name="T7" fmla="*/ 47 h 293"/>
                <a:gd name="T8" fmla="*/ 191 w 242"/>
                <a:gd name="T9" fmla="*/ 92 h 293"/>
                <a:gd name="T10" fmla="*/ 216 w 242"/>
                <a:gd name="T11" fmla="*/ 150 h 293"/>
                <a:gd name="T12" fmla="*/ 217 w 242"/>
                <a:gd name="T13" fmla="*/ 218 h 293"/>
                <a:gd name="T14" fmla="*/ 191 w 242"/>
                <a:gd name="T15" fmla="*/ 264 h 293"/>
                <a:gd name="T16" fmla="*/ 84 w 242"/>
                <a:gd name="T17" fmla="*/ 218 h 293"/>
                <a:gd name="T18" fmla="*/ 61 w 242"/>
                <a:gd name="T19" fmla="*/ 225 h 293"/>
                <a:gd name="T20" fmla="*/ 178 w 242"/>
                <a:gd name="T21" fmla="*/ 290 h 293"/>
                <a:gd name="T22" fmla="*/ 235 w 242"/>
                <a:gd name="T23" fmla="*/ 255 h 293"/>
                <a:gd name="T24" fmla="*/ 241 w 242"/>
                <a:gd name="T25" fmla="*/ 215 h 293"/>
                <a:gd name="T26" fmla="*/ 242 w 242"/>
                <a:gd name="T27" fmla="*/ 173 h 293"/>
                <a:gd name="T28" fmla="*/ 223 w 242"/>
                <a:gd name="T29" fmla="*/ 96 h 293"/>
                <a:gd name="T30" fmla="*/ 163 w 242"/>
                <a:gd name="T31" fmla="*/ 36 h 293"/>
                <a:gd name="T32" fmla="*/ 87 w 242"/>
                <a:gd name="T33" fmla="*/ 1 h 293"/>
                <a:gd name="T34" fmla="*/ 21 w 242"/>
                <a:gd name="T35" fmla="*/ 35 h 293"/>
                <a:gd name="T36" fmla="*/ 4 w 242"/>
                <a:gd name="T37" fmla="*/ 125 h 293"/>
                <a:gd name="T38" fmla="*/ 44 w 242"/>
                <a:gd name="T39" fmla="*/ 207 h 293"/>
                <a:gd name="T40" fmla="*/ 61 w 242"/>
                <a:gd name="T41" fmla="*/ 19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93">
                  <a:moveTo>
                    <a:pt x="61" y="190"/>
                  </a:moveTo>
                  <a:cubicBezTo>
                    <a:pt x="29" y="161"/>
                    <a:pt x="16" y="103"/>
                    <a:pt x="32" y="63"/>
                  </a:cubicBezTo>
                  <a:cubicBezTo>
                    <a:pt x="40" y="45"/>
                    <a:pt x="54" y="30"/>
                    <a:pt x="73" y="26"/>
                  </a:cubicBezTo>
                  <a:cubicBezTo>
                    <a:pt x="97" y="21"/>
                    <a:pt x="120" y="34"/>
                    <a:pt x="139" y="47"/>
                  </a:cubicBezTo>
                  <a:cubicBezTo>
                    <a:pt x="157" y="60"/>
                    <a:pt x="176" y="75"/>
                    <a:pt x="191" y="92"/>
                  </a:cubicBezTo>
                  <a:cubicBezTo>
                    <a:pt x="205" y="108"/>
                    <a:pt x="212" y="129"/>
                    <a:pt x="216" y="150"/>
                  </a:cubicBezTo>
                  <a:cubicBezTo>
                    <a:pt x="219" y="173"/>
                    <a:pt x="218" y="196"/>
                    <a:pt x="217" y="218"/>
                  </a:cubicBezTo>
                  <a:cubicBezTo>
                    <a:pt x="215" y="239"/>
                    <a:pt x="214" y="258"/>
                    <a:pt x="191" y="264"/>
                  </a:cubicBezTo>
                  <a:cubicBezTo>
                    <a:pt x="154" y="274"/>
                    <a:pt x="99" y="257"/>
                    <a:pt x="84" y="218"/>
                  </a:cubicBezTo>
                  <a:cubicBezTo>
                    <a:pt x="78" y="204"/>
                    <a:pt x="55" y="210"/>
                    <a:pt x="61" y="225"/>
                  </a:cubicBezTo>
                  <a:cubicBezTo>
                    <a:pt x="78" y="270"/>
                    <a:pt x="131" y="293"/>
                    <a:pt x="178" y="290"/>
                  </a:cubicBezTo>
                  <a:cubicBezTo>
                    <a:pt x="202" y="289"/>
                    <a:pt x="226" y="279"/>
                    <a:pt x="235" y="255"/>
                  </a:cubicBezTo>
                  <a:cubicBezTo>
                    <a:pt x="240" y="242"/>
                    <a:pt x="240" y="228"/>
                    <a:pt x="241" y="215"/>
                  </a:cubicBezTo>
                  <a:cubicBezTo>
                    <a:pt x="242" y="201"/>
                    <a:pt x="242" y="187"/>
                    <a:pt x="242" y="173"/>
                  </a:cubicBezTo>
                  <a:cubicBezTo>
                    <a:pt x="241" y="146"/>
                    <a:pt x="236" y="119"/>
                    <a:pt x="223" y="96"/>
                  </a:cubicBezTo>
                  <a:cubicBezTo>
                    <a:pt x="209" y="71"/>
                    <a:pt x="186" y="53"/>
                    <a:pt x="163" y="36"/>
                  </a:cubicBezTo>
                  <a:cubicBezTo>
                    <a:pt x="141" y="18"/>
                    <a:pt x="116" y="2"/>
                    <a:pt x="87" y="1"/>
                  </a:cubicBezTo>
                  <a:cubicBezTo>
                    <a:pt x="60" y="0"/>
                    <a:pt x="36" y="14"/>
                    <a:pt x="21" y="35"/>
                  </a:cubicBezTo>
                  <a:cubicBezTo>
                    <a:pt x="2" y="60"/>
                    <a:pt x="0" y="94"/>
                    <a:pt x="4" y="125"/>
                  </a:cubicBezTo>
                  <a:cubicBezTo>
                    <a:pt x="9" y="155"/>
                    <a:pt x="21" y="186"/>
                    <a:pt x="44" y="207"/>
                  </a:cubicBezTo>
                  <a:cubicBezTo>
                    <a:pt x="55" y="217"/>
                    <a:pt x="72" y="200"/>
                    <a:pt x="61" y="19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1" name="Freeform 63">
              <a:extLst>
                <a:ext uri="{FF2B5EF4-FFF2-40B4-BE49-F238E27FC236}">
                  <a16:creationId xmlns:a16="http://schemas.microsoft.com/office/drawing/2014/main" id="{EFD513A3-AC41-4F26-B769-B91592ED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817688"/>
              <a:ext cx="265112" cy="317500"/>
            </a:xfrm>
            <a:custGeom>
              <a:avLst/>
              <a:gdLst>
                <a:gd name="T0" fmla="*/ 167 w 214"/>
                <a:gd name="T1" fmla="*/ 14 h 256"/>
                <a:gd name="T2" fmla="*/ 132 w 214"/>
                <a:gd name="T3" fmla="*/ 64 h 256"/>
                <a:gd name="T4" fmla="*/ 111 w 214"/>
                <a:gd name="T5" fmla="*/ 87 h 256"/>
                <a:gd name="T6" fmla="*/ 102 w 214"/>
                <a:gd name="T7" fmla="*/ 96 h 256"/>
                <a:gd name="T8" fmla="*/ 95 w 214"/>
                <a:gd name="T9" fmla="*/ 102 h 256"/>
                <a:gd name="T10" fmla="*/ 92 w 214"/>
                <a:gd name="T11" fmla="*/ 105 h 256"/>
                <a:gd name="T12" fmla="*/ 92 w 214"/>
                <a:gd name="T13" fmla="*/ 104 h 256"/>
                <a:gd name="T14" fmla="*/ 70 w 214"/>
                <a:gd name="T15" fmla="*/ 92 h 256"/>
                <a:gd name="T16" fmla="*/ 42 w 214"/>
                <a:gd name="T17" fmla="*/ 92 h 256"/>
                <a:gd name="T18" fmla="*/ 7 w 214"/>
                <a:gd name="T19" fmla="*/ 126 h 256"/>
                <a:gd name="T20" fmla="*/ 2 w 214"/>
                <a:gd name="T21" fmla="*/ 177 h 256"/>
                <a:gd name="T22" fmla="*/ 18 w 214"/>
                <a:gd name="T23" fmla="*/ 226 h 256"/>
                <a:gd name="T24" fmla="*/ 113 w 214"/>
                <a:gd name="T25" fmla="*/ 227 h 256"/>
                <a:gd name="T26" fmla="*/ 139 w 214"/>
                <a:gd name="T27" fmla="*/ 179 h 256"/>
                <a:gd name="T28" fmla="*/ 112 w 214"/>
                <a:gd name="T29" fmla="*/ 142 h 256"/>
                <a:gd name="T30" fmla="*/ 115 w 214"/>
                <a:gd name="T31" fmla="*/ 165 h 256"/>
                <a:gd name="T32" fmla="*/ 159 w 214"/>
                <a:gd name="T33" fmla="*/ 127 h 256"/>
                <a:gd name="T34" fmla="*/ 206 w 214"/>
                <a:gd name="T35" fmla="*/ 76 h 256"/>
                <a:gd name="T36" fmla="*/ 194 w 214"/>
                <a:gd name="T37" fmla="*/ 56 h 256"/>
                <a:gd name="T38" fmla="*/ 180 w 214"/>
                <a:gd name="T39" fmla="*/ 68 h 256"/>
                <a:gd name="T40" fmla="*/ 201 w 214"/>
                <a:gd name="T41" fmla="*/ 80 h 256"/>
                <a:gd name="T42" fmla="*/ 200 w 214"/>
                <a:gd name="T43" fmla="*/ 79 h 256"/>
                <a:gd name="T44" fmla="*/ 189 w 214"/>
                <a:gd name="T45" fmla="*/ 59 h 256"/>
                <a:gd name="T46" fmla="*/ 146 w 214"/>
                <a:gd name="T47" fmla="*/ 105 h 256"/>
                <a:gd name="T48" fmla="*/ 109 w 214"/>
                <a:gd name="T49" fmla="*/ 142 h 256"/>
                <a:gd name="T50" fmla="*/ 112 w 214"/>
                <a:gd name="T51" fmla="*/ 166 h 256"/>
                <a:gd name="T52" fmla="*/ 111 w 214"/>
                <a:gd name="T53" fmla="*/ 191 h 256"/>
                <a:gd name="T54" fmla="*/ 83 w 214"/>
                <a:gd name="T55" fmla="*/ 218 h 256"/>
                <a:gd name="T56" fmla="*/ 44 w 214"/>
                <a:gd name="T57" fmla="*/ 218 h 256"/>
                <a:gd name="T58" fmla="*/ 27 w 214"/>
                <a:gd name="T59" fmla="*/ 182 h 256"/>
                <a:gd name="T60" fmla="*/ 47 w 214"/>
                <a:gd name="T61" fmla="*/ 116 h 256"/>
                <a:gd name="T62" fmla="*/ 67 w 214"/>
                <a:gd name="T63" fmla="*/ 116 h 256"/>
                <a:gd name="T64" fmla="*/ 84 w 214"/>
                <a:gd name="T65" fmla="*/ 127 h 256"/>
                <a:gd name="T66" fmla="*/ 120 w 214"/>
                <a:gd name="T67" fmla="*/ 112 h 256"/>
                <a:gd name="T68" fmla="*/ 187 w 214"/>
                <a:gd name="T69" fmla="*/ 26 h 256"/>
                <a:gd name="T70" fmla="*/ 167 w 214"/>
                <a:gd name="T71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56">
                  <a:moveTo>
                    <a:pt x="167" y="14"/>
                  </a:moveTo>
                  <a:cubicBezTo>
                    <a:pt x="156" y="32"/>
                    <a:pt x="145" y="48"/>
                    <a:pt x="132" y="64"/>
                  </a:cubicBezTo>
                  <a:cubicBezTo>
                    <a:pt x="125" y="72"/>
                    <a:pt x="118" y="80"/>
                    <a:pt x="111" y="87"/>
                  </a:cubicBezTo>
                  <a:cubicBezTo>
                    <a:pt x="108" y="90"/>
                    <a:pt x="105" y="93"/>
                    <a:pt x="102" y="96"/>
                  </a:cubicBezTo>
                  <a:cubicBezTo>
                    <a:pt x="100" y="98"/>
                    <a:pt x="98" y="100"/>
                    <a:pt x="95" y="102"/>
                  </a:cubicBezTo>
                  <a:cubicBezTo>
                    <a:pt x="94" y="103"/>
                    <a:pt x="93" y="104"/>
                    <a:pt x="92" y="105"/>
                  </a:cubicBezTo>
                  <a:cubicBezTo>
                    <a:pt x="93" y="105"/>
                    <a:pt x="93" y="105"/>
                    <a:pt x="92" y="104"/>
                  </a:cubicBezTo>
                  <a:cubicBezTo>
                    <a:pt x="85" y="99"/>
                    <a:pt x="79" y="94"/>
                    <a:pt x="70" y="92"/>
                  </a:cubicBezTo>
                  <a:cubicBezTo>
                    <a:pt x="61" y="90"/>
                    <a:pt x="51" y="90"/>
                    <a:pt x="42" y="92"/>
                  </a:cubicBezTo>
                  <a:cubicBezTo>
                    <a:pt x="25" y="97"/>
                    <a:pt x="13" y="110"/>
                    <a:pt x="7" y="126"/>
                  </a:cubicBezTo>
                  <a:cubicBezTo>
                    <a:pt x="1" y="142"/>
                    <a:pt x="0" y="160"/>
                    <a:pt x="2" y="177"/>
                  </a:cubicBezTo>
                  <a:cubicBezTo>
                    <a:pt x="4" y="194"/>
                    <a:pt x="7" y="212"/>
                    <a:pt x="18" y="226"/>
                  </a:cubicBezTo>
                  <a:cubicBezTo>
                    <a:pt x="41" y="256"/>
                    <a:pt x="87" y="249"/>
                    <a:pt x="113" y="227"/>
                  </a:cubicBezTo>
                  <a:cubicBezTo>
                    <a:pt x="127" y="215"/>
                    <a:pt x="138" y="197"/>
                    <a:pt x="139" y="179"/>
                  </a:cubicBezTo>
                  <a:cubicBezTo>
                    <a:pt x="141" y="162"/>
                    <a:pt x="131" y="142"/>
                    <a:pt x="112" y="142"/>
                  </a:cubicBezTo>
                  <a:cubicBezTo>
                    <a:pt x="113" y="150"/>
                    <a:pt x="114" y="158"/>
                    <a:pt x="115" y="165"/>
                  </a:cubicBezTo>
                  <a:cubicBezTo>
                    <a:pt x="134" y="158"/>
                    <a:pt x="147" y="143"/>
                    <a:pt x="159" y="127"/>
                  </a:cubicBezTo>
                  <a:cubicBezTo>
                    <a:pt x="173" y="109"/>
                    <a:pt x="188" y="91"/>
                    <a:pt x="206" y="76"/>
                  </a:cubicBezTo>
                  <a:cubicBezTo>
                    <a:pt x="214" y="68"/>
                    <a:pt x="205" y="51"/>
                    <a:pt x="194" y="56"/>
                  </a:cubicBezTo>
                  <a:cubicBezTo>
                    <a:pt x="188" y="58"/>
                    <a:pt x="183" y="62"/>
                    <a:pt x="180" y="68"/>
                  </a:cubicBezTo>
                  <a:cubicBezTo>
                    <a:pt x="174" y="82"/>
                    <a:pt x="194" y="94"/>
                    <a:pt x="201" y="80"/>
                  </a:cubicBezTo>
                  <a:cubicBezTo>
                    <a:pt x="200" y="80"/>
                    <a:pt x="200" y="79"/>
                    <a:pt x="200" y="79"/>
                  </a:cubicBezTo>
                  <a:cubicBezTo>
                    <a:pt x="197" y="72"/>
                    <a:pt x="193" y="66"/>
                    <a:pt x="189" y="59"/>
                  </a:cubicBezTo>
                  <a:cubicBezTo>
                    <a:pt x="173" y="73"/>
                    <a:pt x="159" y="88"/>
                    <a:pt x="146" y="105"/>
                  </a:cubicBezTo>
                  <a:cubicBezTo>
                    <a:pt x="136" y="119"/>
                    <a:pt x="125" y="136"/>
                    <a:pt x="109" y="142"/>
                  </a:cubicBezTo>
                  <a:cubicBezTo>
                    <a:pt x="97" y="147"/>
                    <a:pt x="98" y="166"/>
                    <a:pt x="112" y="166"/>
                  </a:cubicBezTo>
                  <a:cubicBezTo>
                    <a:pt x="120" y="166"/>
                    <a:pt x="113" y="187"/>
                    <a:pt x="111" y="191"/>
                  </a:cubicBezTo>
                  <a:cubicBezTo>
                    <a:pt x="105" y="203"/>
                    <a:pt x="95" y="212"/>
                    <a:pt x="83" y="218"/>
                  </a:cubicBezTo>
                  <a:cubicBezTo>
                    <a:pt x="71" y="223"/>
                    <a:pt x="56" y="225"/>
                    <a:pt x="44" y="218"/>
                  </a:cubicBezTo>
                  <a:cubicBezTo>
                    <a:pt x="32" y="211"/>
                    <a:pt x="29" y="195"/>
                    <a:pt x="27" y="182"/>
                  </a:cubicBezTo>
                  <a:cubicBezTo>
                    <a:pt x="24" y="161"/>
                    <a:pt x="22" y="125"/>
                    <a:pt x="47" y="116"/>
                  </a:cubicBezTo>
                  <a:cubicBezTo>
                    <a:pt x="53" y="114"/>
                    <a:pt x="60" y="114"/>
                    <a:pt x="67" y="116"/>
                  </a:cubicBezTo>
                  <a:cubicBezTo>
                    <a:pt x="73" y="118"/>
                    <a:pt x="78" y="124"/>
                    <a:pt x="84" y="127"/>
                  </a:cubicBezTo>
                  <a:cubicBezTo>
                    <a:pt x="99" y="134"/>
                    <a:pt x="110" y="121"/>
                    <a:pt x="120" y="112"/>
                  </a:cubicBezTo>
                  <a:cubicBezTo>
                    <a:pt x="146" y="87"/>
                    <a:pt x="169" y="58"/>
                    <a:pt x="187" y="26"/>
                  </a:cubicBezTo>
                  <a:cubicBezTo>
                    <a:pt x="195" y="13"/>
                    <a:pt x="174" y="0"/>
                    <a:pt x="167" y="1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2" name="Freeform 64">
              <a:extLst>
                <a:ext uri="{FF2B5EF4-FFF2-40B4-BE49-F238E27FC236}">
                  <a16:creationId xmlns:a16="http://schemas.microsoft.com/office/drawing/2014/main" id="{7230A082-3103-42A9-B8FA-CAA3A4B0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1997075"/>
              <a:ext cx="236537" cy="287338"/>
            </a:xfrm>
            <a:custGeom>
              <a:avLst/>
              <a:gdLst>
                <a:gd name="T0" fmla="*/ 7 w 191"/>
                <a:gd name="T1" fmla="*/ 40 h 231"/>
                <a:gd name="T2" fmla="*/ 88 w 191"/>
                <a:gd name="T3" fmla="*/ 138 h 231"/>
                <a:gd name="T4" fmla="*/ 100 w 191"/>
                <a:gd name="T5" fmla="*/ 118 h 231"/>
                <a:gd name="T6" fmla="*/ 68 w 191"/>
                <a:gd name="T7" fmla="*/ 129 h 231"/>
                <a:gd name="T8" fmla="*/ 60 w 191"/>
                <a:gd name="T9" fmla="*/ 173 h 231"/>
                <a:gd name="T10" fmla="*/ 107 w 191"/>
                <a:gd name="T11" fmla="*/ 228 h 231"/>
                <a:gd name="T12" fmla="*/ 171 w 191"/>
                <a:gd name="T13" fmla="*/ 177 h 231"/>
                <a:gd name="T14" fmla="*/ 171 w 191"/>
                <a:gd name="T15" fmla="*/ 102 h 231"/>
                <a:gd name="T16" fmla="*/ 104 w 191"/>
                <a:gd name="T17" fmla="*/ 99 h 231"/>
                <a:gd name="T18" fmla="*/ 112 w 191"/>
                <a:gd name="T19" fmla="*/ 120 h 231"/>
                <a:gd name="T20" fmla="*/ 134 w 191"/>
                <a:gd name="T21" fmla="*/ 111 h 231"/>
                <a:gd name="T22" fmla="*/ 134 w 191"/>
                <a:gd name="T23" fmla="*/ 94 h 231"/>
                <a:gd name="T24" fmla="*/ 64 w 191"/>
                <a:gd name="T25" fmla="*/ 12 h 231"/>
                <a:gd name="T26" fmla="*/ 43 w 191"/>
                <a:gd name="T27" fmla="*/ 24 h 231"/>
                <a:gd name="T28" fmla="*/ 117 w 191"/>
                <a:gd name="T29" fmla="*/ 111 h 231"/>
                <a:gd name="T30" fmla="*/ 117 w 191"/>
                <a:gd name="T31" fmla="*/ 94 h 231"/>
                <a:gd name="T32" fmla="*/ 112 w 191"/>
                <a:gd name="T33" fmla="*/ 96 h 231"/>
                <a:gd name="T34" fmla="*/ 121 w 191"/>
                <a:gd name="T35" fmla="*/ 116 h 231"/>
                <a:gd name="T36" fmla="*/ 156 w 191"/>
                <a:gd name="T37" fmla="*/ 122 h 231"/>
                <a:gd name="T38" fmla="*/ 141 w 191"/>
                <a:gd name="T39" fmla="*/ 180 h 231"/>
                <a:gd name="T40" fmla="*/ 90 w 191"/>
                <a:gd name="T41" fmla="*/ 198 h 231"/>
                <a:gd name="T42" fmla="*/ 84 w 191"/>
                <a:gd name="T43" fmla="*/ 166 h 231"/>
                <a:gd name="T44" fmla="*/ 94 w 191"/>
                <a:gd name="T45" fmla="*/ 141 h 231"/>
                <a:gd name="T46" fmla="*/ 105 w 191"/>
                <a:gd name="T47" fmla="*/ 121 h 231"/>
                <a:gd name="T48" fmla="*/ 28 w 191"/>
                <a:gd name="T49" fmla="*/ 28 h 231"/>
                <a:gd name="T50" fmla="*/ 7 w 191"/>
                <a:gd name="T51" fmla="*/ 4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1" h="231">
                  <a:moveTo>
                    <a:pt x="7" y="40"/>
                  </a:moveTo>
                  <a:cubicBezTo>
                    <a:pt x="27" y="78"/>
                    <a:pt x="55" y="112"/>
                    <a:pt x="88" y="138"/>
                  </a:cubicBezTo>
                  <a:cubicBezTo>
                    <a:pt x="92" y="132"/>
                    <a:pt x="96" y="125"/>
                    <a:pt x="100" y="118"/>
                  </a:cubicBezTo>
                  <a:cubicBezTo>
                    <a:pt x="88" y="114"/>
                    <a:pt x="75" y="119"/>
                    <a:pt x="68" y="129"/>
                  </a:cubicBezTo>
                  <a:cubicBezTo>
                    <a:pt x="60" y="142"/>
                    <a:pt x="60" y="159"/>
                    <a:pt x="60" y="173"/>
                  </a:cubicBezTo>
                  <a:cubicBezTo>
                    <a:pt x="60" y="201"/>
                    <a:pt x="75" y="231"/>
                    <a:pt x="107" y="228"/>
                  </a:cubicBezTo>
                  <a:cubicBezTo>
                    <a:pt x="135" y="225"/>
                    <a:pt x="158" y="201"/>
                    <a:pt x="171" y="177"/>
                  </a:cubicBezTo>
                  <a:cubicBezTo>
                    <a:pt x="183" y="155"/>
                    <a:pt x="191" y="123"/>
                    <a:pt x="171" y="102"/>
                  </a:cubicBezTo>
                  <a:cubicBezTo>
                    <a:pt x="153" y="84"/>
                    <a:pt x="123" y="83"/>
                    <a:pt x="104" y="99"/>
                  </a:cubicBezTo>
                  <a:cubicBezTo>
                    <a:pt x="96" y="106"/>
                    <a:pt x="102" y="120"/>
                    <a:pt x="112" y="120"/>
                  </a:cubicBezTo>
                  <a:cubicBezTo>
                    <a:pt x="121" y="119"/>
                    <a:pt x="127" y="116"/>
                    <a:pt x="134" y="111"/>
                  </a:cubicBezTo>
                  <a:cubicBezTo>
                    <a:pt x="139" y="107"/>
                    <a:pt x="138" y="98"/>
                    <a:pt x="134" y="94"/>
                  </a:cubicBezTo>
                  <a:cubicBezTo>
                    <a:pt x="109" y="68"/>
                    <a:pt x="86" y="41"/>
                    <a:pt x="64" y="12"/>
                  </a:cubicBezTo>
                  <a:cubicBezTo>
                    <a:pt x="55" y="0"/>
                    <a:pt x="34" y="12"/>
                    <a:pt x="43" y="24"/>
                  </a:cubicBezTo>
                  <a:cubicBezTo>
                    <a:pt x="66" y="54"/>
                    <a:pt x="91" y="83"/>
                    <a:pt x="117" y="111"/>
                  </a:cubicBezTo>
                  <a:cubicBezTo>
                    <a:pt x="117" y="105"/>
                    <a:pt x="117" y="99"/>
                    <a:pt x="117" y="94"/>
                  </a:cubicBezTo>
                  <a:cubicBezTo>
                    <a:pt x="116" y="95"/>
                    <a:pt x="114" y="96"/>
                    <a:pt x="112" y="96"/>
                  </a:cubicBezTo>
                  <a:cubicBezTo>
                    <a:pt x="115" y="102"/>
                    <a:pt x="118" y="109"/>
                    <a:pt x="121" y="116"/>
                  </a:cubicBezTo>
                  <a:cubicBezTo>
                    <a:pt x="131" y="107"/>
                    <a:pt x="149" y="111"/>
                    <a:pt x="156" y="122"/>
                  </a:cubicBezTo>
                  <a:cubicBezTo>
                    <a:pt x="167" y="140"/>
                    <a:pt x="151" y="166"/>
                    <a:pt x="141" y="180"/>
                  </a:cubicBezTo>
                  <a:cubicBezTo>
                    <a:pt x="131" y="192"/>
                    <a:pt x="105" y="216"/>
                    <a:pt x="90" y="198"/>
                  </a:cubicBezTo>
                  <a:cubicBezTo>
                    <a:pt x="83" y="189"/>
                    <a:pt x="84" y="176"/>
                    <a:pt x="84" y="166"/>
                  </a:cubicBezTo>
                  <a:cubicBezTo>
                    <a:pt x="84" y="160"/>
                    <a:pt x="83" y="138"/>
                    <a:pt x="94" y="141"/>
                  </a:cubicBezTo>
                  <a:cubicBezTo>
                    <a:pt x="105" y="145"/>
                    <a:pt x="115" y="129"/>
                    <a:pt x="105" y="121"/>
                  </a:cubicBezTo>
                  <a:cubicBezTo>
                    <a:pt x="73" y="96"/>
                    <a:pt x="47" y="64"/>
                    <a:pt x="28" y="28"/>
                  </a:cubicBezTo>
                  <a:cubicBezTo>
                    <a:pt x="21" y="14"/>
                    <a:pt x="0" y="26"/>
                    <a:pt x="7" y="4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3" name="Freeform 65">
              <a:extLst>
                <a:ext uri="{FF2B5EF4-FFF2-40B4-BE49-F238E27FC236}">
                  <a16:creationId xmlns:a16="http://schemas.microsoft.com/office/drawing/2014/main" id="{2EC8CFDD-5833-4F22-B2E8-2C42544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1366838"/>
              <a:ext cx="115887" cy="127000"/>
            </a:xfrm>
            <a:custGeom>
              <a:avLst/>
              <a:gdLst>
                <a:gd name="T0" fmla="*/ 28 w 93"/>
                <a:gd name="T1" fmla="*/ 88 h 103"/>
                <a:gd name="T2" fmla="*/ 79 w 93"/>
                <a:gd name="T3" fmla="*/ 28 h 103"/>
                <a:gd name="T4" fmla="*/ 67 w 93"/>
                <a:gd name="T5" fmla="*/ 7 h 103"/>
                <a:gd name="T6" fmla="*/ 5 w 93"/>
                <a:gd name="T7" fmla="*/ 82 h 103"/>
                <a:gd name="T8" fmla="*/ 28 w 93"/>
                <a:gd name="T9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03">
                  <a:moveTo>
                    <a:pt x="28" y="88"/>
                  </a:moveTo>
                  <a:cubicBezTo>
                    <a:pt x="37" y="62"/>
                    <a:pt x="55" y="41"/>
                    <a:pt x="79" y="28"/>
                  </a:cubicBezTo>
                  <a:cubicBezTo>
                    <a:pt x="93" y="21"/>
                    <a:pt x="81" y="0"/>
                    <a:pt x="67" y="7"/>
                  </a:cubicBezTo>
                  <a:cubicBezTo>
                    <a:pt x="38" y="23"/>
                    <a:pt x="16" y="50"/>
                    <a:pt x="5" y="82"/>
                  </a:cubicBezTo>
                  <a:cubicBezTo>
                    <a:pt x="0" y="96"/>
                    <a:pt x="24" y="103"/>
                    <a:pt x="28" y="8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4" name="Freeform 66">
              <a:extLst>
                <a:ext uri="{FF2B5EF4-FFF2-40B4-BE49-F238E27FC236}">
                  <a16:creationId xmlns:a16="http://schemas.microsoft.com/office/drawing/2014/main" id="{0959D9D3-F4E5-4D81-83E2-F8357D87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1" y="1377950"/>
              <a:ext cx="119062" cy="130175"/>
            </a:xfrm>
            <a:custGeom>
              <a:avLst/>
              <a:gdLst>
                <a:gd name="T0" fmla="*/ 29 w 97"/>
                <a:gd name="T1" fmla="*/ 93 h 106"/>
                <a:gd name="T2" fmla="*/ 86 w 97"/>
                <a:gd name="T3" fmla="*/ 27 h 106"/>
                <a:gd name="T4" fmla="*/ 69 w 97"/>
                <a:gd name="T5" fmla="*/ 10 h 106"/>
                <a:gd name="T6" fmla="*/ 8 w 97"/>
                <a:gd name="T7" fmla="*/ 81 h 106"/>
                <a:gd name="T8" fmla="*/ 29 w 97"/>
                <a:gd name="T9" fmla="*/ 9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6">
                  <a:moveTo>
                    <a:pt x="29" y="93"/>
                  </a:moveTo>
                  <a:cubicBezTo>
                    <a:pt x="45" y="68"/>
                    <a:pt x="64" y="46"/>
                    <a:pt x="86" y="27"/>
                  </a:cubicBezTo>
                  <a:cubicBezTo>
                    <a:pt x="97" y="17"/>
                    <a:pt x="80" y="0"/>
                    <a:pt x="69" y="10"/>
                  </a:cubicBezTo>
                  <a:cubicBezTo>
                    <a:pt x="45" y="31"/>
                    <a:pt x="25" y="54"/>
                    <a:pt x="8" y="81"/>
                  </a:cubicBezTo>
                  <a:cubicBezTo>
                    <a:pt x="0" y="94"/>
                    <a:pt x="20" y="106"/>
                    <a:pt x="29" y="9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5" name="Freeform 67">
              <a:extLst>
                <a:ext uri="{FF2B5EF4-FFF2-40B4-BE49-F238E27FC236}">
                  <a16:creationId xmlns:a16="http://schemas.microsoft.com/office/drawing/2014/main" id="{B793167B-11F5-48FD-A5B1-0A1708C25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1385888"/>
              <a:ext cx="133350" cy="160338"/>
            </a:xfrm>
            <a:custGeom>
              <a:avLst/>
              <a:gdLst>
                <a:gd name="T0" fmla="*/ 28 w 108"/>
                <a:gd name="T1" fmla="*/ 117 h 130"/>
                <a:gd name="T2" fmla="*/ 97 w 108"/>
                <a:gd name="T3" fmla="*/ 27 h 130"/>
                <a:gd name="T4" fmla="*/ 80 w 108"/>
                <a:gd name="T5" fmla="*/ 11 h 130"/>
                <a:gd name="T6" fmla="*/ 7 w 108"/>
                <a:gd name="T7" fmla="*/ 105 h 130"/>
                <a:gd name="T8" fmla="*/ 28 w 108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0">
                  <a:moveTo>
                    <a:pt x="28" y="117"/>
                  </a:moveTo>
                  <a:cubicBezTo>
                    <a:pt x="47" y="84"/>
                    <a:pt x="69" y="54"/>
                    <a:pt x="97" y="27"/>
                  </a:cubicBezTo>
                  <a:cubicBezTo>
                    <a:pt x="108" y="17"/>
                    <a:pt x="91" y="0"/>
                    <a:pt x="80" y="11"/>
                  </a:cubicBezTo>
                  <a:cubicBezTo>
                    <a:pt x="51" y="38"/>
                    <a:pt x="27" y="70"/>
                    <a:pt x="7" y="105"/>
                  </a:cubicBezTo>
                  <a:cubicBezTo>
                    <a:pt x="0" y="118"/>
                    <a:pt x="21" y="130"/>
                    <a:pt x="28" y="11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6" name="Freeform 68">
              <a:extLst>
                <a:ext uri="{FF2B5EF4-FFF2-40B4-BE49-F238E27FC236}">
                  <a16:creationId xmlns:a16="http://schemas.microsoft.com/office/drawing/2014/main" id="{DBBA4820-22EE-4454-807E-FA5CC3A0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976313"/>
              <a:ext cx="122237" cy="71438"/>
            </a:xfrm>
            <a:custGeom>
              <a:avLst/>
              <a:gdLst>
                <a:gd name="T0" fmla="*/ 21 w 99"/>
                <a:gd name="T1" fmla="*/ 52 h 58"/>
                <a:gd name="T2" fmla="*/ 84 w 99"/>
                <a:gd name="T3" fmla="*/ 28 h 58"/>
                <a:gd name="T4" fmla="*/ 78 w 99"/>
                <a:gd name="T5" fmla="*/ 5 h 58"/>
                <a:gd name="T6" fmla="*/ 15 w 99"/>
                <a:gd name="T7" fmla="*/ 29 h 58"/>
                <a:gd name="T8" fmla="*/ 21 w 99"/>
                <a:gd name="T9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8">
                  <a:moveTo>
                    <a:pt x="21" y="52"/>
                  </a:moveTo>
                  <a:cubicBezTo>
                    <a:pt x="42" y="44"/>
                    <a:pt x="63" y="36"/>
                    <a:pt x="84" y="28"/>
                  </a:cubicBezTo>
                  <a:cubicBezTo>
                    <a:pt x="99" y="23"/>
                    <a:pt x="93" y="0"/>
                    <a:pt x="78" y="5"/>
                  </a:cubicBezTo>
                  <a:cubicBezTo>
                    <a:pt x="57" y="13"/>
                    <a:pt x="36" y="21"/>
                    <a:pt x="15" y="29"/>
                  </a:cubicBezTo>
                  <a:cubicBezTo>
                    <a:pt x="0" y="35"/>
                    <a:pt x="6" y="58"/>
                    <a:pt x="21" y="5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7" name="Freeform 69">
              <a:extLst>
                <a:ext uri="{FF2B5EF4-FFF2-40B4-BE49-F238E27FC236}">
                  <a16:creationId xmlns:a16="http://schemas.microsoft.com/office/drawing/2014/main" id="{4573D428-4680-4535-AF4E-50F8B95E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088" y="1047750"/>
              <a:ext cx="109537" cy="74613"/>
            </a:xfrm>
            <a:custGeom>
              <a:avLst/>
              <a:gdLst>
                <a:gd name="T0" fmla="*/ 26 w 89"/>
                <a:gd name="T1" fmla="*/ 53 h 60"/>
                <a:gd name="T2" fmla="*/ 75 w 89"/>
                <a:gd name="T3" fmla="*/ 28 h 60"/>
                <a:gd name="T4" fmla="*/ 63 w 89"/>
                <a:gd name="T5" fmla="*/ 7 h 60"/>
                <a:gd name="T6" fmla="*/ 14 w 89"/>
                <a:gd name="T7" fmla="*/ 32 h 60"/>
                <a:gd name="T8" fmla="*/ 26 w 89"/>
                <a:gd name="T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0">
                  <a:moveTo>
                    <a:pt x="26" y="53"/>
                  </a:moveTo>
                  <a:cubicBezTo>
                    <a:pt x="42" y="45"/>
                    <a:pt x="58" y="36"/>
                    <a:pt x="75" y="28"/>
                  </a:cubicBezTo>
                  <a:cubicBezTo>
                    <a:pt x="89" y="21"/>
                    <a:pt x="76" y="0"/>
                    <a:pt x="63" y="7"/>
                  </a:cubicBezTo>
                  <a:cubicBezTo>
                    <a:pt x="46" y="16"/>
                    <a:pt x="30" y="24"/>
                    <a:pt x="14" y="32"/>
                  </a:cubicBezTo>
                  <a:cubicBezTo>
                    <a:pt x="0" y="39"/>
                    <a:pt x="12" y="60"/>
                    <a:pt x="26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8" name="Freeform 70">
              <a:extLst>
                <a:ext uri="{FF2B5EF4-FFF2-40B4-BE49-F238E27FC236}">
                  <a16:creationId xmlns:a16="http://schemas.microsoft.com/office/drawing/2014/main" id="{A0B73503-5FED-43CD-B14A-70BE6C39A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149350"/>
              <a:ext cx="93662" cy="71438"/>
            </a:xfrm>
            <a:custGeom>
              <a:avLst/>
              <a:gdLst>
                <a:gd name="T0" fmla="*/ 22 w 76"/>
                <a:gd name="T1" fmla="*/ 53 h 58"/>
                <a:gd name="T2" fmla="*/ 63 w 76"/>
                <a:gd name="T3" fmla="*/ 28 h 58"/>
                <a:gd name="T4" fmla="*/ 51 w 76"/>
                <a:gd name="T5" fmla="*/ 7 h 58"/>
                <a:gd name="T6" fmla="*/ 5 w 76"/>
                <a:gd name="T7" fmla="*/ 36 h 58"/>
                <a:gd name="T8" fmla="*/ 5 w 76"/>
                <a:gd name="T9" fmla="*/ 53 h 58"/>
                <a:gd name="T10" fmla="*/ 22 w 76"/>
                <a:gd name="T1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58">
                  <a:moveTo>
                    <a:pt x="22" y="53"/>
                  </a:moveTo>
                  <a:cubicBezTo>
                    <a:pt x="35" y="44"/>
                    <a:pt x="48" y="35"/>
                    <a:pt x="63" y="28"/>
                  </a:cubicBezTo>
                  <a:cubicBezTo>
                    <a:pt x="76" y="21"/>
                    <a:pt x="64" y="0"/>
                    <a:pt x="51" y="7"/>
                  </a:cubicBezTo>
                  <a:cubicBezTo>
                    <a:pt x="34" y="15"/>
                    <a:pt x="20" y="25"/>
                    <a:pt x="5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10" y="58"/>
                    <a:pt x="17" y="57"/>
                    <a:pt x="22" y="53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9" name="Freeform 71">
              <a:extLst>
                <a:ext uri="{FF2B5EF4-FFF2-40B4-BE49-F238E27FC236}">
                  <a16:creationId xmlns:a16="http://schemas.microsoft.com/office/drawing/2014/main" id="{DDEC22CD-269E-4CD0-8144-5C50D5C2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1271588"/>
              <a:ext cx="84137" cy="71438"/>
            </a:xfrm>
            <a:custGeom>
              <a:avLst/>
              <a:gdLst>
                <a:gd name="T0" fmla="*/ 27 w 68"/>
                <a:gd name="T1" fmla="*/ 46 h 57"/>
                <a:gd name="T2" fmla="*/ 58 w 68"/>
                <a:gd name="T3" fmla="*/ 25 h 57"/>
                <a:gd name="T4" fmla="*/ 66 w 68"/>
                <a:gd name="T5" fmla="*/ 10 h 57"/>
                <a:gd name="T6" fmla="*/ 51 w 68"/>
                <a:gd name="T7" fmla="*/ 2 h 57"/>
                <a:gd name="T8" fmla="*/ 10 w 68"/>
                <a:gd name="T9" fmla="*/ 29 h 57"/>
                <a:gd name="T10" fmla="*/ 27 w 68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7">
                  <a:moveTo>
                    <a:pt x="27" y="46"/>
                  </a:moveTo>
                  <a:cubicBezTo>
                    <a:pt x="36" y="37"/>
                    <a:pt x="46" y="29"/>
                    <a:pt x="58" y="25"/>
                  </a:cubicBezTo>
                  <a:cubicBezTo>
                    <a:pt x="64" y="23"/>
                    <a:pt x="68" y="17"/>
                    <a:pt x="66" y="10"/>
                  </a:cubicBezTo>
                  <a:cubicBezTo>
                    <a:pt x="64" y="5"/>
                    <a:pt x="57" y="0"/>
                    <a:pt x="51" y="2"/>
                  </a:cubicBezTo>
                  <a:cubicBezTo>
                    <a:pt x="35" y="8"/>
                    <a:pt x="21" y="17"/>
                    <a:pt x="10" y="29"/>
                  </a:cubicBezTo>
                  <a:cubicBezTo>
                    <a:pt x="0" y="40"/>
                    <a:pt x="17" y="57"/>
                    <a:pt x="27" y="4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0" name="Freeform 72">
              <a:extLst>
                <a:ext uri="{FF2B5EF4-FFF2-40B4-BE49-F238E27FC236}">
                  <a16:creationId xmlns:a16="http://schemas.microsoft.com/office/drawing/2014/main" id="{6C89F067-88B8-4F98-9852-ABC2CD8F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1346200"/>
              <a:ext cx="87312" cy="65088"/>
            </a:xfrm>
            <a:custGeom>
              <a:avLst/>
              <a:gdLst>
                <a:gd name="T0" fmla="*/ 25 w 70"/>
                <a:gd name="T1" fmla="*/ 45 h 53"/>
                <a:gd name="T2" fmla="*/ 57 w 70"/>
                <a:gd name="T3" fmla="*/ 28 h 53"/>
                <a:gd name="T4" fmla="*/ 45 w 70"/>
                <a:gd name="T5" fmla="*/ 7 h 53"/>
                <a:gd name="T6" fmla="*/ 13 w 70"/>
                <a:gd name="T7" fmla="*/ 25 h 53"/>
                <a:gd name="T8" fmla="*/ 25 w 70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3">
                  <a:moveTo>
                    <a:pt x="25" y="45"/>
                  </a:moveTo>
                  <a:cubicBezTo>
                    <a:pt x="36" y="40"/>
                    <a:pt x="46" y="34"/>
                    <a:pt x="57" y="28"/>
                  </a:cubicBezTo>
                  <a:cubicBezTo>
                    <a:pt x="70" y="20"/>
                    <a:pt x="58" y="0"/>
                    <a:pt x="45" y="7"/>
                  </a:cubicBezTo>
                  <a:cubicBezTo>
                    <a:pt x="34" y="13"/>
                    <a:pt x="24" y="19"/>
                    <a:pt x="13" y="25"/>
                  </a:cubicBezTo>
                  <a:cubicBezTo>
                    <a:pt x="0" y="32"/>
                    <a:pt x="12" y="53"/>
                    <a:pt x="25" y="45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1" name="Freeform 73">
              <a:extLst>
                <a:ext uri="{FF2B5EF4-FFF2-40B4-BE49-F238E27FC236}">
                  <a16:creationId xmlns:a16="http://schemas.microsoft.com/office/drawing/2014/main" id="{B4E5BC57-8CC3-4184-8215-1810DEA2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801" y="1438275"/>
              <a:ext cx="42862" cy="41275"/>
            </a:xfrm>
            <a:custGeom>
              <a:avLst/>
              <a:gdLst>
                <a:gd name="T0" fmla="*/ 22 w 34"/>
                <a:gd name="T1" fmla="*/ 29 h 33"/>
                <a:gd name="T2" fmla="*/ 29 w 34"/>
                <a:gd name="T3" fmla="*/ 22 h 33"/>
                <a:gd name="T4" fmla="*/ 29 w 34"/>
                <a:gd name="T5" fmla="*/ 5 h 33"/>
                <a:gd name="T6" fmla="*/ 12 w 34"/>
                <a:gd name="T7" fmla="*/ 5 h 33"/>
                <a:gd name="T8" fmla="*/ 5 w 34"/>
                <a:gd name="T9" fmla="*/ 12 h 33"/>
                <a:gd name="T10" fmla="*/ 5 w 34"/>
                <a:gd name="T11" fmla="*/ 29 h 33"/>
                <a:gd name="T12" fmla="*/ 22 w 3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22" y="29"/>
                  </a:moveTo>
                  <a:cubicBezTo>
                    <a:pt x="25" y="26"/>
                    <a:pt x="27" y="24"/>
                    <a:pt x="29" y="22"/>
                  </a:cubicBezTo>
                  <a:cubicBezTo>
                    <a:pt x="34" y="17"/>
                    <a:pt x="34" y="9"/>
                    <a:pt x="29" y="5"/>
                  </a:cubicBezTo>
                  <a:cubicBezTo>
                    <a:pt x="24" y="0"/>
                    <a:pt x="17" y="0"/>
                    <a:pt x="12" y="5"/>
                  </a:cubicBezTo>
                  <a:cubicBezTo>
                    <a:pt x="10" y="7"/>
                    <a:pt x="8" y="9"/>
                    <a:pt x="5" y="12"/>
                  </a:cubicBezTo>
                  <a:cubicBezTo>
                    <a:pt x="1" y="16"/>
                    <a:pt x="0" y="24"/>
                    <a:pt x="5" y="29"/>
                  </a:cubicBezTo>
                  <a:cubicBezTo>
                    <a:pt x="10" y="33"/>
                    <a:pt x="17" y="33"/>
                    <a:pt x="22" y="2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2" name="Freeform 74">
              <a:extLst>
                <a:ext uri="{FF2B5EF4-FFF2-40B4-BE49-F238E27FC236}">
                  <a16:creationId xmlns:a16="http://schemas.microsoft.com/office/drawing/2014/main" id="{4AAEE11A-59CF-41F2-9320-092CB35D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857250"/>
              <a:ext cx="144462" cy="71438"/>
            </a:xfrm>
            <a:custGeom>
              <a:avLst/>
              <a:gdLst>
                <a:gd name="T0" fmla="*/ 16 w 117"/>
                <a:gd name="T1" fmla="*/ 57 h 58"/>
                <a:gd name="T2" fmla="*/ 104 w 117"/>
                <a:gd name="T3" fmla="*/ 29 h 58"/>
                <a:gd name="T4" fmla="*/ 92 w 117"/>
                <a:gd name="T5" fmla="*/ 8 h 58"/>
                <a:gd name="T6" fmla="*/ 16 w 117"/>
                <a:gd name="T7" fmla="*/ 33 h 58"/>
                <a:gd name="T8" fmla="*/ 16 w 117"/>
                <a:gd name="T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8">
                  <a:moveTo>
                    <a:pt x="16" y="57"/>
                  </a:moveTo>
                  <a:cubicBezTo>
                    <a:pt x="47" y="55"/>
                    <a:pt x="77" y="46"/>
                    <a:pt x="104" y="29"/>
                  </a:cubicBezTo>
                  <a:cubicBezTo>
                    <a:pt x="117" y="21"/>
                    <a:pt x="105" y="0"/>
                    <a:pt x="92" y="8"/>
                  </a:cubicBezTo>
                  <a:cubicBezTo>
                    <a:pt x="69" y="23"/>
                    <a:pt x="43" y="31"/>
                    <a:pt x="16" y="33"/>
                  </a:cubicBezTo>
                  <a:cubicBezTo>
                    <a:pt x="0" y="34"/>
                    <a:pt x="0" y="58"/>
                    <a:pt x="16" y="57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3" name="Freeform 75">
              <a:extLst>
                <a:ext uri="{FF2B5EF4-FFF2-40B4-BE49-F238E27FC236}">
                  <a16:creationId xmlns:a16="http://schemas.microsoft.com/office/drawing/2014/main" id="{F7A9C662-1CA7-45E7-BC9F-23A8B5446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793750"/>
              <a:ext cx="58737" cy="42863"/>
            </a:xfrm>
            <a:custGeom>
              <a:avLst/>
              <a:gdLst>
                <a:gd name="T0" fmla="*/ 16 w 48"/>
                <a:gd name="T1" fmla="*/ 32 h 34"/>
                <a:gd name="T2" fmla="*/ 37 w 48"/>
                <a:gd name="T3" fmla="*/ 25 h 34"/>
                <a:gd name="T4" fmla="*/ 46 w 48"/>
                <a:gd name="T5" fmla="*/ 10 h 34"/>
                <a:gd name="T6" fmla="*/ 31 w 48"/>
                <a:gd name="T7" fmla="*/ 2 h 34"/>
                <a:gd name="T8" fmla="*/ 10 w 48"/>
                <a:gd name="T9" fmla="*/ 9 h 34"/>
                <a:gd name="T10" fmla="*/ 2 w 48"/>
                <a:gd name="T11" fmla="*/ 24 h 34"/>
                <a:gd name="T12" fmla="*/ 16 w 48"/>
                <a:gd name="T13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4">
                  <a:moveTo>
                    <a:pt x="16" y="32"/>
                  </a:moveTo>
                  <a:cubicBezTo>
                    <a:pt x="23" y="30"/>
                    <a:pt x="30" y="27"/>
                    <a:pt x="37" y="25"/>
                  </a:cubicBezTo>
                  <a:cubicBezTo>
                    <a:pt x="43" y="23"/>
                    <a:pt x="48" y="17"/>
                    <a:pt x="46" y="10"/>
                  </a:cubicBezTo>
                  <a:cubicBezTo>
                    <a:pt x="44" y="4"/>
                    <a:pt x="37" y="0"/>
                    <a:pt x="31" y="2"/>
                  </a:cubicBezTo>
                  <a:cubicBezTo>
                    <a:pt x="24" y="4"/>
                    <a:pt x="17" y="6"/>
                    <a:pt x="10" y="9"/>
                  </a:cubicBezTo>
                  <a:cubicBezTo>
                    <a:pt x="4" y="11"/>
                    <a:pt x="0" y="17"/>
                    <a:pt x="2" y="24"/>
                  </a:cubicBezTo>
                  <a:cubicBezTo>
                    <a:pt x="3" y="30"/>
                    <a:pt x="10" y="34"/>
                    <a:pt x="16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4" name="Freeform 76">
              <a:extLst>
                <a:ext uri="{FF2B5EF4-FFF2-40B4-BE49-F238E27FC236}">
                  <a16:creationId xmlns:a16="http://schemas.microsoft.com/office/drawing/2014/main" id="{001CA5B0-4CBA-4F66-ABE2-B16773289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528638"/>
              <a:ext cx="101600" cy="77788"/>
            </a:xfrm>
            <a:custGeom>
              <a:avLst/>
              <a:gdLst>
                <a:gd name="T0" fmla="*/ 27 w 82"/>
                <a:gd name="T1" fmla="*/ 48 h 62"/>
                <a:gd name="T2" fmla="*/ 66 w 82"/>
                <a:gd name="T3" fmla="*/ 24 h 62"/>
                <a:gd name="T4" fmla="*/ 66 w 82"/>
                <a:gd name="T5" fmla="*/ 0 h 62"/>
                <a:gd name="T6" fmla="*/ 7 w 82"/>
                <a:gd name="T7" fmla="*/ 36 h 62"/>
                <a:gd name="T8" fmla="*/ 27 w 82"/>
                <a:gd name="T9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2">
                  <a:moveTo>
                    <a:pt x="27" y="48"/>
                  </a:moveTo>
                  <a:cubicBezTo>
                    <a:pt x="35" y="33"/>
                    <a:pt x="49" y="24"/>
                    <a:pt x="66" y="24"/>
                  </a:cubicBezTo>
                  <a:cubicBezTo>
                    <a:pt x="82" y="24"/>
                    <a:pt x="82" y="0"/>
                    <a:pt x="66" y="0"/>
                  </a:cubicBezTo>
                  <a:cubicBezTo>
                    <a:pt x="41" y="0"/>
                    <a:pt x="18" y="14"/>
                    <a:pt x="7" y="36"/>
                  </a:cubicBezTo>
                  <a:cubicBezTo>
                    <a:pt x="0" y="50"/>
                    <a:pt x="20" y="62"/>
                    <a:pt x="27" y="4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id="{AFE09C8C-6836-43A1-9D3B-6043B9D38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1" y="566738"/>
              <a:ext cx="112712" cy="68263"/>
            </a:xfrm>
            <a:custGeom>
              <a:avLst/>
              <a:gdLst>
                <a:gd name="T0" fmla="*/ 27 w 92"/>
                <a:gd name="T1" fmla="*/ 49 h 55"/>
                <a:gd name="T2" fmla="*/ 78 w 92"/>
                <a:gd name="T3" fmla="*/ 27 h 55"/>
                <a:gd name="T4" fmla="*/ 66 w 92"/>
                <a:gd name="T5" fmla="*/ 6 h 55"/>
                <a:gd name="T6" fmla="*/ 15 w 92"/>
                <a:gd name="T7" fmla="*/ 28 h 55"/>
                <a:gd name="T8" fmla="*/ 27 w 92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5">
                  <a:moveTo>
                    <a:pt x="27" y="49"/>
                  </a:moveTo>
                  <a:cubicBezTo>
                    <a:pt x="44" y="41"/>
                    <a:pt x="61" y="34"/>
                    <a:pt x="78" y="27"/>
                  </a:cubicBezTo>
                  <a:cubicBezTo>
                    <a:pt x="92" y="21"/>
                    <a:pt x="80" y="0"/>
                    <a:pt x="66" y="6"/>
                  </a:cubicBezTo>
                  <a:cubicBezTo>
                    <a:pt x="49" y="13"/>
                    <a:pt x="32" y="21"/>
                    <a:pt x="15" y="28"/>
                  </a:cubicBezTo>
                  <a:cubicBezTo>
                    <a:pt x="0" y="34"/>
                    <a:pt x="13" y="55"/>
                    <a:pt x="27" y="49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6" name="Freeform 78">
              <a:extLst>
                <a:ext uri="{FF2B5EF4-FFF2-40B4-BE49-F238E27FC236}">
                  <a16:creationId xmlns:a16="http://schemas.microsoft.com/office/drawing/2014/main" id="{132624D1-B7AE-4292-91A9-565E4CCEC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93725"/>
              <a:ext cx="58737" cy="47625"/>
            </a:xfrm>
            <a:custGeom>
              <a:avLst/>
              <a:gdLst>
                <a:gd name="T0" fmla="*/ 20 w 47"/>
                <a:gd name="T1" fmla="*/ 36 h 39"/>
                <a:gd name="T2" fmla="*/ 39 w 47"/>
                <a:gd name="T3" fmla="*/ 24 h 39"/>
                <a:gd name="T4" fmla="*/ 43 w 47"/>
                <a:gd name="T5" fmla="*/ 8 h 39"/>
                <a:gd name="T6" fmla="*/ 27 w 47"/>
                <a:gd name="T7" fmla="*/ 3 h 39"/>
                <a:gd name="T8" fmla="*/ 8 w 47"/>
                <a:gd name="T9" fmla="*/ 15 h 39"/>
                <a:gd name="T10" fmla="*/ 4 w 47"/>
                <a:gd name="T11" fmla="*/ 32 h 39"/>
                <a:gd name="T12" fmla="*/ 20 w 47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20" y="36"/>
                  </a:moveTo>
                  <a:cubicBezTo>
                    <a:pt x="26" y="32"/>
                    <a:pt x="33" y="28"/>
                    <a:pt x="39" y="24"/>
                  </a:cubicBezTo>
                  <a:cubicBezTo>
                    <a:pt x="44" y="21"/>
                    <a:pt x="47" y="13"/>
                    <a:pt x="43" y="8"/>
                  </a:cubicBezTo>
                  <a:cubicBezTo>
                    <a:pt x="40" y="2"/>
                    <a:pt x="32" y="0"/>
                    <a:pt x="27" y="3"/>
                  </a:cubicBezTo>
                  <a:cubicBezTo>
                    <a:pt x="20" y="7"/>
                    <a:pt x="14" y="11"/>
                    <a:pt x="8" y="15"/>
                  </a:cubicBezTo>
                  <a:cubicBezTo>
                    <a:pt x="3" y="19"/>
                    <a:pt x="0" y="26"/>
                    <a:pt x="4" y="32"/>
                  </a:cubicBezTo>
                  <a:cubicBezTo>
                    <a:pt x="7" y="37"/>
                    <a:pt x="14" y="39"/>
                    <a:pt x="20" y="3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7" name="Freeform 79">
              <a:extLst>
                <a:ext uri="{FF2B5EF4-FFF2-40B4-BE49-F238E27FC236}">
                  <a16:creationId xmlns:a16="http://schemas.microsoft.com/office/drawing/2014/main" id="{147ECBA9-9689-4485-831F-089280B2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763588"/>
              <a:ext cx="98425" cy="77788"/>
            </a:xfrm>
            <a:custGeom>
              <a:avLst/>
              <a:gdLst>
                <a:gd name="T0" fmla="*/ 20 w 80"/>
                <a:gd name="T1" fmla="*/ 58 h 63"/>
                <a:gd name="T2" fmla="*/ 69 w 80"/>
                <a:gd name="T3" fmla="*/ 28 h 63"/>
                <a:gd name="T4" fmla="*/ 52 w 80"/>
                <a:gd name="T5" fmla="*/ 11 h 63"/>
                <a:gd name="T6" fmla="*/ 14 w 80"/>
                <a:gd name="T7" fmla="*/ 35 h 63"/>
                <a:gd name="T8" fmla="*/ 20 w 80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20" y="58"/>
                  </a:moveTo>
                  <a:cubicBezTo>
                    <a:pt x="39" y="52"/>
                    <a:pt x="55" y="42"/>
                    <a:pt x="69" y="28"/>
                  </a:cubicBezTo>
                  <a:cubicBezTo>
                    <a:pt x="80" y="17"/>
                    <a:pt x="63" y="0"/>
                    <a:pt x="52" y="11"/>
                  </a:cubicBezTo>
                  <a:cubicBezTo>
                    <a:pt x="41" y="22"/>
                    <a:pt x="29" y="30"/>
                    <a:pt x="14" y="35"/>
                  </a:cubicBezTo>
                  <a:cubicBezTo>
                    <a:pt x="0" y="40"/>
                    <a:pt x="6" y="63"/>
                    <a:pt x="20" y="5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8" name="Freeform 80">
              <a:extLst>
                <a:ext uri="{FF2B5EF4-FFF2-40B4-BE49-F238E27FC236}">
                  <a16:creationId xmlns:a16="http://schemas.microsoft.com/office/drawing/2014/main" id="{DEA05963-CB74-487E-9AD6-A47577F09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854075"/>
              <a:ext cx="49212" cy="42863"/>
            </a:xfrm>
            <a:custGeom>
              <a:avLst/>
              <a:gdLst>
                <a:gd name="T0" fmla="*/ 20 w 39"/>
                <a:gd name="T1" fmla="*/ 32 h 35"/>
                <a:gd name="T2" fmla="*/ 31 w 39"/>
                <a:gd name="T3" fmla="*/ 25 h 35"/>
                <a:gd name="T4" fmla="*/ 36 w 39"/>
                <a:gd name="T5" fmla="*/ 8 h 35"/>
                <a:gd name="T6" fmla="*/ 19 w 39"/>
                <a:gd name="T7" fmla="*/ 4 h 35"/>
                <a:gd name="T8" fmla="*/ 7 w 39"/>
                <a:gd name="T9" fmla="*/ 11 h 35"/>
                <a:gd name="T10" fmla="*/ 3 w 39"/>
                <a:gd name="T11" fmla="*/ 28 h 35"/>
                <a:gd name="T12" fmla="*/ 20 w 39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5">
                  <a:moveTo>
                    <a:pt x="20" y="32"/>
                  </a:moveTo>
                  <a:cubicBezTo>
                    <a:pt x="23" y="30"/>
                    <a:pt x="27" y="27"/>
                    <a:pt x="31" y="25"/>
                  </a:cubicBezTo>
                  <a:cubicBezTo>
                    <a:pt x="37" y="21"/>
                    <a:pt x="39" y="14"/>
                    <a:pt x="36" y="8"/>
                  </a:cubicBezTo>
                  <a:cubicBezTo>
                    <a:pt x="32" y="3"/>
                    <a:pt x="25" y="0"/>
                    <a:pt x="19" y="4"/>
                  </a:cubicBezTo>
                  <a:cubicBezTo>
                    <a:pt x="15" y="6"/>
                    <a:pt x="11" y="9"/>
                    <a:pt x="7" y="11"/>
                  </a:cubicBezTo>
                  <a:cubicBezTo>
                    <a:pt x="2" y="15"/>
                    <a:pt x="0" y="22"/>
                    <a:pt x="3" y="28"/>
                  </a:cubicBezTo>
                  <a:cubicBezTo>
                    <a:pt x="7" y="33"/>
                    <a:pt x="14" y="35"/>
                    <a:pt x="20" y="32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39" name="Freeform 81">
              <a:extLst>
                <a:ext uri="{FF2B5EF4-FFF2-40B4-BE49-F238E27FC236}">
                  <a16:creationId xmlns:a16="http://schemas.microsoft.com/office/drawing/2014/main" id="{8F3D70FF-D43B-494D-9BFC-9594F4DB3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901700"/>
              <a:ext cx="61912" cy="53975"/>
            </a:xfrm>
            <a:custGeom>
              <a:avLst/>
              <a:gdLst>
                <a:gd name="T0" fmla="*/ 22 w 50"/>
                <a:gd name="T1" fmla="*/ 38 h 43"/>
                <a:gd name="T2" fmla="*/ 40 w 50"/>
                <a:gd name="T3" fmla="*/ 25 h 43"/>
                <a:gd name="T4" fmla="*/ 48 w 50"/>
                <a:gd name="T5" fmla="*/ 10 h 43"/>
                <a:gd name="T6" fmla="*/ 33 w 50"/>
                <a:gd name="T7" fmla="*/ 2 h 43"/>
                <a:gd name="T8" fmla="*/ 5 w 50"/>
                <a:gd name="T9" fmla="*/ 21 h 43"/>
                <a:gd name="T10" fmla="*/ 5 w 50"/>
                <a:gd name="T11" fmla="*/ 38 h 43"/>
                <a:gd name="T12" fmla="*/ 22 w 50"/>
                <a:gd name="T1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3">
                  <a:moveTo>
                    <a:pt x="22" y="38"/>
                  </a:moveTo>
                  <a:cubicBezTo>
                    <a:pt x="27" y="32"/>
                    <a:pt x="33" y="27"/>
                    <a:pt x="40" y="25"/>
                  </a:cubicBezTo>
                  <a:cubicBezTo>
                    <a:pt x="46" y="23"/>
                    <a:pt x="50" y="16"/>
                    <a:pt x="48" y="10"/>
                  </a:cubicBezTo>
                  <a:cubicBezTo>
                    <a:pt x="46" y="4"/>
                    <a:pt x="40" y="0"/>
                    <a:pt x="33" y="2"/>
                  </a:cubicBezTo>
                  <a:cubicBezTo>
                    <a:pt x="22" y="5"/>
                    <a:pt x="12" y="12"/>
                    <a:pt x="5" y="21"/>
                  </a:cubicBezTo>
                  <a:cubicBezTo>
                    <a:pt x="1" y="26"/>
                    <a:pt x="0" y="33"/>
                    <a:pt x="5" y="38"/>
                  </a:cubicBezTo>
                  <a:cubicBezTo>
                    <a:pt x="9" y="42"/>
                    <a:pt x="18" y="43"/>
                    <a:pt x="22" y="38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0" name="Freeform 82">
              <a:extLst>
                <a:ext uri="{FF2B5EF4-FFF2-40B4-BE49-F238E27FC236}">
                  <a16:creationId xmlns:a16="http://schemas.microsoft.com/office/drawing/2014/main" id="{686C2958-BA5D-497C-B4BF-B252E4F1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944563"/>
              <a:ext cx="36512" cy="36513"/>
            </a:xfrm>
            <a:custGeom>
              <a:avLst/>
              <a:gdLst>
                <a:gd name="T0" fmla="*/ 22 w 29"/>
                <a:gd name="T1" fmla="*/ 24 h 29"/>
                <a:gd name="T2" fmla="*/ 24 w 29"/>
                <a:gd name="T3" fmla="*/ 22 h 29"/>
                <a:gd name="T4" fmla="*/ 24 w 29"/>
                <a:gd name="T5" fmla="*/ 5 h 29"/>
                <a:gd name="T6" fmla="*/ 7 w 29"/>
                <a:gd name="T7" fmla="*/ 5 h 29"/>
                <a:gd name="T8" fmla="*/ 5 w 29"/>
                <a:gd name="T9" fmla="*/ 7 h 29"/>
                <a:gd name="T10" fmla="*/ 5 w 29"/>
                <a:gd name="T11" fmla="*/ 24 h 29"/>
                <a:gd name="T12" fmla="*/ 22 w 29"/>
                <a:gd name="T13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2" y="24"/>
                  </a:moveTo>
                  <a:cubicBezTo>
                    <a:pt x="22" y="23"/>
                    <a:pt x="23" y="23"/>
                    <a:pt x="24" y="22"/>
                  </a:cubicBezTo>
                  <a:cubicBezTo>
                    <a:pt x="28" y="17"/>
                    <a:pt x="29" y="9"/>
                    <a:pt x="24" y="5"/>
                  </a:cubicBezTo>
                  <a:cubicBezTo>
                    <a:pt x="19" y="1"/>
                    <a:pt x="12" y="0"/>
                    <a:pt x="7" y="5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0" y="12"/>
                    <a:pt x="0" y="20"/>
                    <a:pt x="5" y="24"/>
                  </a:cubicBezTo>
                  <a:cubicBezTo>
                    <a:pt x="9" y="29"/>
                    <a:pt x="17" y="29"/>
                    <a:pt x="22" y="24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pic>
        <p:nvPicPr>
          <p:cNvPr id="5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EBE7B82A-4EEF-4954-9F46-95141B8C5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57400" y="-201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000">
        <p:blinds dir="vert"/>
      </p:transition>
    </mc:Choice>
    <mc:Fallback xmlns="">
      <p:transition spd="slow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5"/>
          <p:cNvSpPr txBox="1">
            <a:spLocks noGrp="1"/>
          </p:cNvSpPr>
          <p:nvPr>
            <p:ph type="ctrTitle"/>
          </p:nvPr>
        </p:nvSpPr>
        <p:spPr>
          <a:xfrm rot="192">
            <a:off x="1834413" y="1933969"/>
            <a:ext cx="8975644" cy="21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8666" dirty="0">
                <a:solidFill>
                  <a:srgbClr val="ECECEC"/>
                </a:solidFill>
              </a:rPr>
              <a:t>Nhanh như chớp</a:t>
            </a:r>
            <a:endParaRPr sz="7733" dirty="0">
              <a:solidFill>
                <a:srgbClr val="ECECEC"/>
              </a:solidFill>
            </a:endParaRPr>
          </a:p>
        </p:txBody>
      </p:sp>
      <p:grpSp>
        <p:nvGrpSpPr>
          <p:cNvPr id="1270" name="Google Shape;1270;p35"/>
          <p:cNvGrpSpPr/>
          <p:nvPr/>
        </p:nvGrpSpPr>
        <p:grpSpPr>
          <a:xfrm rot="2417386" flipH="1">
            <a:off x="4491948" y="-655473"/>
            <a:ext cx="2106848" cy="2117620"/>
            <a:chOff x="2665550" y="811725"/>
            <a:chExt cx="308925" cy="310500"/>
          </a:xfrm>
        </p:grpSpPr>
        <p:sp>
          <p:nvSpPr>
            <p:cNvPr id="1271" name="Google Shape;1271;p35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1" name="Google Shape;1281;p35"/>
          <p:cNvGrpSpPr/>
          <p:nvPr/>
        </p:nvGrpSpPr>
        <p:grpSpPr>
          <a:xfrm rot="-1156735">
            <a:off x="429909" y="2643826"/>
            <a:ext cx="1343185" cy="1570532"/>
            <a:chOff x="8839250" y="-183600"/>
            <a:chExt cx="921859" cy="1077892"/>
          </a:xfrm>
        </p:grpSpPr>
        <p:sp>
          <p:nvSpPr>
            <p:cNvPr id="1282" name="Google Shape;1282;p35"/>
            <p:cNvSpPr/>
            <p:nvPr/>
          </p:nvSpPr>
          <p:spPr>
            <a:xfrm>
              <a:off x="8839250" y="-183600"/>
              <a:ext cx="921859" cy="864159"/>
            </a:xfrm>
            <a:custGeom>
              <a:avLst/>
              <a:gdLst/>
              <a:ahLst/>
              <a:cxnLst/>
              <a:rect l="l" t="t" r="r" b="b"/>
              <a:pathLst>
                <a:path w="11029" h="10339" extrusionOk="0">
                  <a:moveTo>
                    <a:pt x="5436" y="0"/>
                  </a:moveTo>
                  <a:cubicBezTo>
                    <a:pt x="4665" y="0"/>
                    <a:pt x="3872" y="196"/>
                    <a:pt x="3108" y="590"/>
                  </a:cubicBezTo>
                  <a:cubicBezTo>
                    <a:pt x="727" y="1993"/>
                    <a:pt x="1" y="4424"/>
                    <a:pt x="1329" y="7031"/>
                  </a:cubicBezTo>
                  <a:cubicBezTo>
                    <a:pt x="2657" y="9637"/>
                    <a:pt x="5890" y="10038"/>
                    <a:pt x="6868" y="10339"/>
                  </a:cubicBezTo>
                  <a:lnTo>
                    <a:pt x="9274" y="9036"/>
                  </a:lnTo>
                  <a:cubicBezTo>
                    <a:pt x="9575" y="8058"/>
                    <a:pt x="11028" y="5126"/>
                    <a:pt x="9575" y="2595"/>
                  </a:cubicBezTo>
                  <a:cubicBezTo>
                    <a:pt x="8604" y="875"/>
                    <a:pt x="7068" y="0"/>
                    <a:pt x="5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9406952" y="567399"/>
              <a:ext cx="253597" cy="188646"/>
            </a:xfrm>
            <a:custGeom>
              <a:avLst/>
              <a:gdLst/>
              <a:ahLst/>
              <a:cxnLst/>
              <a:rect l="l" t="t" r="r" b="b"/>
              <a:pathLst>
                <a:path w="3034" h="2257" extrusionOk="0">
                  <a:moveTo>
                    <a:pt x="2557" y="1"/>
                  </a:moveTo>
                  <a:lnTo>
                    <a:pt x="1" y="1404"/>
                  </a:lnTo>
                  <a:lnTo>
                    <a:pt x="477" y="2256"/>
                  </a:lnTo>
                  <a:lnTo>
                    <a:pt x="3033" y="878"/>
                  </a:lnTo>
                  <a:lnTo>
                    <a:pt x="25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9392325" y="554778"/>
              <a:ext cx="282852" cy="215894"/>
            </a:xfrm>
            <a:custGeom>
              <a:avLst/>
              <a:gdLst/>
              <a:ahLst/>
              <a:cxnLst/>
              <a:rect l="l" t="t" r="r" b="b"/>
              <a:pathLst>
                <a:path w="3384" h="2583" extrusionOk="0">
                  <a:moveTo>
                    <a:pt x="2682" y="402"/>
                  </a:moveTo>
                  <a:lnTo>
                    <a:pt x="2983" y="979"/>
                  </a:lnTo>
                  <a:lnTo>
                    <a:pt x="702" y="2182"/>
                  </a:lnTo>
                  <a:lnTo>
                    <a:pt x="401" y="1605"/>
                  </a:lnTo>
                  <a:lnTo>
                    <a:pt x="2682" y="402"/>
                  </a:lnTo>
                  <a:close/>
                  <a:moveTo>
                    <a:pt x="2749" y="0"/>
                  </a:moveTo>
                  <a:cubicBezTo>
                    <a:pt x="2716" y="0"/>
                    <a:pt x="2683" y="9"/>
                    <a:pt x="2657" y="26"/>
                  </a:cubicBezTo>
                  <a:lnTo>
                    <a:pt x="100" y="1405"/>
                  </a:lnTo>
                  <a:cubicBezTo>
                    <a:pt x="50" y="1405"/>
                    <a:pt x="25" y="1455"/>
                    <a:pt x="25" y="1505"/>
                  </a:cubicBezTo>
                  <a:cubicBezTo>
                    <a:pt x="0" y="1530"/>
                    <a:pt x="0" y="1580"/>
                    <a:pt x="25" y="1630"/>
                  </a:cubicBezTo>
                  <a:lnTo>
                    <a:pt x="501" y="2508"/>
                  </a:lnTo>
                  <a:cubicBezTo>
                    <a:pt x="526" y="2558"/>
                    <a:pt x="577" y="2583"/>
                    <a:pt x="652" y="2583"/>
                  </a:cubicBezTo>
                  <a:cubicBezTo>
                    <a:pt x="677" y="2583"/>
                    <a:pt x="702" y="2583"/>
                    <a:pt x="727" y="2558"/>
                  </a:cubicBezTo>
                  <a:lnTo>
                    <a:pt x="3283" y="1179"/>
                  </a:lnTo>
                  <a:cubicBezTo>
                    <a:pt x="3333" y="1154"/>
                    <a:pt x="3359" y="1129"/>
                    <a:pt x="3384" y="1079"/>
                  </a:cubicBezTo>
                  <a:cubicBezTo>
                    <a:pt x="3384" y="1054"/>
                    <a:pt x="3384" y="1004"/>
                    <a:pt x="3359" y="954"/>
                  </a:cubicBezTo>
                  <a:lnTo>
                    <a:pt x="2882" y="76"/>
                  </a:lnTo>
                  <a:cubicBezTo>
                    <a:pt x="2866" y="28"/>
                    <a:pt x="2808" y="0"/>
                    <a:pt x="2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9469807" y="657502"/>
              <a:ext cx="213727" cy="167666"/>
            </a:xfrm>
            <a:custGeom>
              <a:avLst/>
              <a:gdLst/>
              <a:ahLst/>
              <a:cxnLst/>
              <a:rect l="l" t="t" r="r" b="b"/>
              <a:pathLst>
                <a:path w="2557" h="2006" extrusionOk="0">
                  <a:moveTo>
                    <a:pt x="2056" y="0"/>
                  </a:moveTo>
                  <a:lnTo>
                    <a:pt x="0" y="1103"/>
                  </a:lnTo>
                  <a:lnTo>
                    <a:pt x="502" y="2005"/>
                  </a:lnTo>
                  <a:lnTo>
                    <a:pt x="2557" y="903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9455096" y="643376"/>
              <a:ext cx="243149" cy="196419"/>
            </a:xfrm>
            <a:custGeom>
              <a:avLst/>
              <a:gdLst/>
              <a:ahLst/>
              <a:cxnLst/>
              <a:rect l="l" t="t" r="r" b="b"/>
              <a:pathLst>
                <a:path w="2909" h="2350" extrusionOk="0">
                  <a:moveTo>
                    <a:pt x="2181" y="395"/>
                  </a:moveTo>
                  <a:lnTo>
                    <a:pt x="2507" y="1021"/>
                  </a:lnTo>
                  <a:lnTo>
                    <a:pt x="728" y="1949"/>
                  </a:lnTo>
                  <a:lnTo>
                    <a:pt x="402" y="1347"/>
                  </a:lnTo>
                  <a:lnTo>
                    <a:pt x="2181" y="395"/>
                  </a:lnTo>
                  <a:close/>
                  <a:moveTo>
                    <a:pt x="2219" y="0"/>
                  </a:moveTo>
                  <a:cubicBezTo>
                    <a:pt x="2200" y="0"/>
                    <a:pt x="2181" y="6"/>
                    <a:pt x="2156" y="19"/>
                  </a:cubicBezTo>
                  <a:lnTo>
                    <a:pt x="101" y="1122"/>
                  </a:lnTo>
                  <a:cubicBezTo>
                    <a:pt x="26" y="1172"/>
                    <a:pt x="1" y="1272"/>
                    <a:pt x="26" y="1347"/>
                  </a:cubicBezTo>
                  <a:lnTo>
                    <a:pt x="527" y="2275"/>
                  </a:lnTo>
                  <a:cubicBezTo>
                    <a:pt x="552" y="2325"/>
                    <a:pt x="603" y="2350"/>
                    <a:pt x="678" y="2350"/>
                  </a:cubicBezTo>
                  <a:cubicBezTo>
                    <a:pt x="703" y="2350"/>
                    <a:pt x="728" y="2350"/>
                    <a:pt x="753" y="2325"/>
                  </a:cubicBezTo>
                  <a:lnTo>
                    <a:pt x="2808" y="1222"/>
                  </a:lnTo>
                  <a:cubicBezTo>
                    <a:pt x="2883" y="1172"/>
                    <a:pt x="2908" y="1072"/>
                    <a:pt x="2883" y="996"/>
                  </a:cubicBezTo>
                  <a:lnTo>
                    <a:pt x="2382" y="94"/>
                  </a:lnTo>
                  <a:cubicBezTo>
                    <a:pt x="2357" y="44"/>
                    <a:pt x="2332" y="19"/>
                    <a:pt x="2282" y="19"/>
                  </a:cubicBezTo>
                  <a:cubicBezTo>
                    <a:pt x="2257" y="6"/>
                    <a:pt x="2238" y="0"/>
                    <a:pt x="2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9511683" y="743342"/>
              <a:ext cx="184472" cy="138245"/>
            </a:xfrm>
            <a:custGeom>
              <a:avLst/>
              <a:gdLst/>
              <a:ahLst/>
              <a:cxnLst/>
              <a:rect l="l" t="t" r="r" b="b"/>
              <a:pathLst>
                <a:path w="2207" h="1654" extrusionOk="0">
                  <a:moveTo>
                    <a:pt x="2031" y="1"/>
                  </a:moveTo>
                  <a:lnTo>
                    <a:pt x="1" y="978"/>
                  </a:lnTo>
                  <a:cubicBezTo>
                    <a:pt x="1" y="978"/>
                    <a:pt x="602" y="1455"/>
                    <a:pt x="702" y="1630"/>
                  </a:cubicBezTo>
                  <a:cubicBezTo>
                    <a:pt x="712" y="1646"/>
                    <a:pt x="731" y="1653"/>
                    <a:pt x="760" y="1653"/>
                  </a:cubicBezTo>
                  <a:cubicBezTo>
                    <a:pt x="1046" y="1653"/>
                    <a:pt x="2206" y="928"/>
                    <a:pt x="2206" y="928"/>
                  </a:cubicBezTo>
                  <a:lnTo>
                    <a:pt x="20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9494966" y="730303"/>
              <a:ext cx="215816" cy="163989"/>
            </a:xfrm>
            <a:custGeom>
              <a:avLst/>
              <a:gdLst/>
              <a:ahLst/>
              <a:cxnLst/>
              <a:rect l="l" t="t" r="r" b="b"/>
              <a:pathLst>
                <a:path w="2582" h="1962" extrusionOk="0">
                  <a:moveTo>
                    <a:pt x="2246" y="0"/>
                  </a:moveTo>
                  <a:cubicBezTo>
                    <a:pt x="2232" y="0"/>
                    <a:pt x="2219" y="2"/>
                    <a:pt x="2206" y="7"/>
                  </a:cubicBezTo>
                  <a:cubicBezTo>
                    <a:pt x="2105" y="7"/>
                    <a:pt x="2055" y="107"/>
                    <a:pt x="2055" y="182"/>
                  </a:cubicBezTo>
                  <a:lnTo>
                    <a:pt x="2231" y="1009"/>
                  </a:lnTo>
                  <a:cubicBezTo>
                    <a:pt x="1730" y="1285"/>
                    <a:pt x="1178" y="1585"/>
                    <a:pt x="1003" y="1636"/>
                  </a:cubicBezTo>
                  <a:cubicBezTo>
                    <a:pt x="827" y="1410"/>
                    <a:pt x="426" y="1109"/>
                    <a:pt x="301" y="1009"/>
                  </a:cubicBezTo>
                  <a:cubicBezTo>
                    <a:pt x="267" y="986"/>
                    <a:pt x="223" y="974"/>
                    <a:pt x="181" y="974"/>
                  </a:cubicBezTo>
                  <a:cubicBezTo>
                    <a:pt x="128" y="974"/>
                    <a:pt x="78" y="993"/>
                    <a:pt x="50" y="1034"/>
                  </a:cubicBezTo>
                  <a:cubicBezTo>
                    <a:pt x="0" y="1109"/>
                    <a:pt x="25" y="1235"/>
                    <a:pt x="100" y="1285"/>
                  </a:cubicBezTo>
                  <a:cubicBezTo>
                    <a:pt x="376" y="1485"/>
                    <a:pt x="702" y="1761"/>
                    <a:pt x="752" y="1861"/>
                  </a:cubicBezTo>
                  <a:cubicBezTo>
                    <a:pt x="777" y="1911"/>
                    <a:pt x="827" y="1936"/>
                    <a:pt x="877" y="1961"/>
                  </a:cubicBezTo>
                  <a:lnTo>
                    <a:pt x="953" y="1961"/>
                  </a:lnTo>
                  <a:cubicBezTo>
                    <a:pt x="1178" y="1961"/>
                    <a:pt x="1704" y="1711"/>
                    <a:pt x="2506" y="1235"/>
                  </a:cubicBezTo>
                  <a:cubicBezTo>
                    <a:pt x="2557" y="1184"/>
                    <a:pt x="2582" y="1109"/>
                    <a:pt x="2582" y="1059"/>
                  </a:cubicBezTo>
                  <a:lnTo>
                    <a:pt x="2406" y="132"/>
                  </a:lnTo>
                  <a:cubicBezTo>
                    <a:pt x="2385" y="49"/>
                    <a:pt x="2313" y="0"/>
                    <a:pt x="2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9176511" y="142209"/>
              <a:ext cx="383488" cy="521638"/>
            </a:xfrm>
            <a:custGeom>
              <a:avLst/>
              <a:gdLst/>
              <a:ahLst/>
              <a:cxnLst/>
              <a:rect l="l" t="t" r="r" b="b"/>
              <a:pathLst>
                <a:path w="4588" h="6241" extrusionOk="0">
                  <a:moveTo>
                    <a:pt x="1855" y="677"/>
                  </a:moveTo>
                  <a:cubicBezTo>
                    <a:pt x="1930" y="752"/>
                    <a:pt x="1956" y="902"/>
                    <a:pt x="1956" y="1002"/>
                  </a:cubicBezTo>
                  <a:cubicBezTo>
                    <a:pt x="1930" y="1078"/>
                    <a:pt x="1905" y="1128"/>
                    <a:pt x="1880" y="1128"/>
                  </a:cubicBezTo>
                  <a:cubicBezTo>
                    <a:pt x="1880" y="1128"/>
                    <a:pt x="1830" y="1052"/>
                    <a:pt x="1805" y="952"/>
                  </a:cubicBezTo>
                  <a:cubicBezTo>
                    <a:pt x="1805" y="852"/>
                    <a:pt x="1830" y="752"/>
                    <a:pt x="1855" y="677"/>
                  </a:cubicBezTo>
                  <a:close/>
                  <a:moveTo>
                    <a:pt x="1003" y="1203"/>
                  </a:moveTo>
                  <a:cubicBezTo>
                    <a:pt x="1028" y="1253"/>
                    <a:pt x="1053" y="1328"/>
                    <a:pt x="1078" y="1403"/>
                  </a:cubicBezTo>
                  <a:cubicBezTo>
                    <a:pt x="1078" y="1454"/>
                    <a:pt x="1053" y="1529"/>
                    <a:pt x="1053" y="1529"/>
                  </a:cubicBezTo>
                  <a:cubicBezTo>
                    <a:pt x="1053" y="1529"/>
                    <a:pt x="1028" y="1504"/>
                    <a:pt x="1003" y="1479"/>
                  </a:cubicBezTo>
                  <a:cubicBezTo>
                    <a:pt x="978" y="1428"/>
                    <a:pt x="978" y="1378"/>
                    <a:pt x="978" y="1278"/>
                  </a:cubicBezTo>
                  <a:cubicBezTo>
                    <a:pt x="978" y="1253"/>
                    <a:pt x="978" y="1228"/>
                    <a:pt x="1003" y="1203"/>
                  </a:cubicBezTo>
                  <a:close/>
                  <a:moveTo>
                    <a:pt x="2203" y="1"/>
                  </a:moveTo>
                  <a:cubicBezTo>
                    <a:pt x="2146" y="1"/>
                    <a:pt x="2088" y="8"/>
                    <a:pt x="2031" y="25"/>
                  </a:cubicBezTo>
                  <a:cubicBezTo>
                    <a:pt x="1905" y="50"/>
                    <a:pt x="1805" y="125"/>
                    <a:pt x="1705" y="200"/>
                  </a:cubicBezTo>
                  <a:cubicBezTo>
                    <a:pt x="1653" y="187"/>
                    <a:pt x="1598" y="181"/>
                    <a:pt x="1542" y="181"/>
                  </a:cubicBezTo>
                  <a:cubicBezTo>
                    <a:pt x="1380" y="181"/>
                    <a:pt x="1208" y="233"/>
                    <a:pt x="1078" y="326"/>
                  </a:cubicBezTo>
                  <a:cubicBezTo>
                    <a:pt x="953" y="426"/>
                    <a:pt x="853" y="526"/>
                    <a:pt x="778" y="677"/>
                  </a:cubicBezTo>
                  <a:cubicBezTo>
                    <a:pt x="627" y="677"/>
                    <a:pt x="477" y="702"/>
                    <a:pt x="352" y="777"/>
                  </a:cubicBezTo>
                  <a:cubicBezTo>
                    <a:pt x="51" y="952"/>
                    <a:pt x="1" y="1328"/>
                    <a:pt x="26" y="1604"/>
                  </a:cubicBezTo>
                  <a:cubicBezTo>
                    <a:pt x="76" y="2080"/>
                    <a:pt x="377" y="2531"/>
                    <a:pt x="903" y="2957"/>
                  </a:cubicBezTo>
                  <a:cubicBezTo>
                    <a:pt x="1028" y="3083"/>
                    <a:pt x="1179" y="3183"/>
                    <a:pt x="1329" y="3283"/>
                  </a:cubicBezTo>
                  <a:cubicBezTo>
                    <a:pt x="1580" y="3484"/>
                    <a:pt x="1830" y="3684"/>
                    <a:pt x="2056" y="3910"/>
                  </a:cubicBezTo>
                  <a:cubicBezTo>
                    <a:pt x="2607" y="4511"/>
                    <a:pt x="2808" y="5363"/>
                    <a:pt x="3008" y="6115"/>
                  </a:cubicBezTo>
                  <a:cubicBezTo>
                    <a:pt x="3033" y="6190"/>
                    <a:pt x="3108" y="6240"/>
                    <a:pt x="3184" y="6240"/>
                  </a:cubicBezTo>
                  <a:lnTo>
                    <a:pt x="3234" y="6240"/>
                  </a:lnTo>
                  <a:cubicBezTo>
                    <a:pt x="3309" y="6215"/>
                    <a:pt x="3359" y="6115"/>
                    <a:pt x="3334" y="6015"/>
                  </a:cubicBezTo>
                  <a:cubicBezTo>
                    <a:pt x="3133" y="5238"/>
                    <a:pt x="2908" y="4361"/>
                    <a:pt x="2306" y="3684"/>
                  </a:cubicBezTo>
                  <a:cubicBezTo>
                    <a:pt x="2056" y="3433"/>
                    <a:pt x="1780" y="3208"/>
                    <a:pt x="1529" y="3007"/>
                  </a:cubicBezTo>
                  <a:cubicBezTo>
                    <a:pt x="1379" y="2907"/>
                    <a:pt x="1254" y="2807"/>
                    <a:pt x="1103" y="2707"/>
                  </a:cubicBezTo>
                  <a:cubicBezTo>
                    <a:pt x="652" y="2331"/>
                    <a:pt x="402" y="1930"/>
                    <a:pt x="352" y="1554"/>
                  </a:cubicBezTo>
                  <a:cubicBezTo>
                    <a:pt x="352" y="1378"/>
                    <a:pt x="377" y="1153"/>
                    <a:pt x="527" y="1052"/>
                  </a:cubicBezTo>
                  <a:cubicBezTo>
                    <a:pt x="577" y="1027"/>
                    <a:pt x="627" y="1027"/>
                    <a:pt x="677" y="1027"/>
                  </a:cubicBezTo>
                  <a:cubicBezTo>
                    <a:pt x="677" y="1103"/>
                    <a:pt x="652" y="1178"/>
                    <a:pt x="652" y="1253"/>
                  </a:cubicBezTo>
                  <a:cubicBezTo>
                    <a:pt x="652" y="1378"/>
                    <a:pt x="652" y="1504"/>
                    <a:pt x="702" y="1629"/>
                  </a:cubicBezTo>
                  <a:cubicBezTo>
                    <a:pt x="764" y="1774"/>
                    <a:pt x="912" y="1867"/>
                    <a:pt x="1060" y="1867"/>
                  </a:cubicBezTo>
                  <a:cubicBezTo>
                    <a:pt x="1092" y="1867"/>
                    <a:pt x="1123" y="1863"/>
                    <a:pt x="1154" y="1855"/>
                  </a:cubicBezTo>
                  <a:cubicBezTo>
                    <a:pt x="1354" y="1779"/>
                    <a:pt x="1429" y="1554"/>
                    <a:pt x="1404" y="1328"/>
                  </a:cubicBezTo>
                  <a:cubicBezTo>
                    <a:pt x="1379" y="1128"/>
                    <a:pt x="1254" y="927"/>
                    <a:pt x="1103" y="827"/>
                  </a:cubicBezTo>
                  <a:cubicBezTo>
                    <a:pt x="1128" y="727"/>
                    <a:pt x="1204" y="651"/>
                    <a:pt x="1254" y="601"/>
                  </a:cubicBezTo>
                  <a:cubicBezTo>
                    <a:pt x="1354" y="551"/>
                    <a:pt x="1429" y="526"/>
                    <a:pt x="1529" y="526"/>
                  </a:cubicBezTo>
                  <a:cubicBezTo>
                    <a:pt x="1479" y="677"/>
                    <a:pt x="1479" y="827"/>
                    <a:pt x="1479" y="977"/>
                  </a:cubicBezTo>
                  <a:cubicBezTo>
                    <a:pt x="1503" y="1216"/>
                    <a:pt x="1641" y="1455"/>
                    <a:pt x="1871" y="1455"/>
                  </a:cubicBezTo>
                  <a:cubicBezTo>
                    <a:pt x="1882" y="1455"/>
                    <a:pt x="1894" y="1455"/>
                    <a:pt x="1905" y="1454"/>
                  </a:cubicBezTo>
                  <a:cubicBezTo>
                    <a:pt x="2131" y="1454"/>
                    <a:pt x="2256" y="1253"/>
                    <a:pt x="2281" y="1052"/>
                  </a:cubicBezTo>
                  <a:cubicBezTo>
                    <a:pt x="2306" y="802"/>
                    <a:pt x="2206" y="551"/>
                    <a:pt x="2031" y="376"/>
                  </a:cubicBezTo>
                  <a:cubicBezTo>
                    <a:pt x="2056" y="351"/>
                    <a:pt x="2081" y="351"/>
                    <a:pt x="2106" y="351"/>
                  </a:cubicBezTo>
                  <a:cubicBezTo>
                    <a:pt x="2133" y="344"/>
                    <a:pt x="2160" y="341"/>
                    <a:pt x="2186" y="341"/>
                  </a:cubicBezTo>
                  <a:cubicBezTo>
                    <a:pt x="2358" y="341"/>
                    <a:pt x="2520" y="471"/>
                    <a:pt x="2607" y="601"/>
                  </a:cubicBezTo>
                  <a:cubicBezTo>
                    <a:pt x="2732" y="802"/>
                    <a:pt x="2758" y="1052"/>
                    <a:pt x="2783" y="1303"/>
                  </a:cubicBezTo>
                  <a:lnTo>
                    <a:pt x="2808" y="1353"/>
                  </a:lnTo>
                  <a:cubicBezTo>
                    <a:pt x="3008" y="2807"/>
                    <a:pt x="3509" y="4261"/>
                    <a:pt x="4236" y="5539"/>
                  </a:cubicBezTo>
                  <a:cubicBezTo>
                    <a:pt x="4274" y="5595"/>
                    <a:pt x="4340" y="5623"/>
                    <a:pt x="4412" y="5623"/>
                  </a:cubicBezTo>
                  <a:cubicBezTo>
                    <a:pt x="4437" y="5623"/>
                    <a:pt x="4462" y="5620"/>
                    <a:pt x="4487" y="5614"/>
                  </a:cubicBezTo>
                  <a:cubicBezTo>
                    <a:pt x="4562" y="5564"/>
                    <a:pt x="4587" y="5464"/>
                    <a:pt x="4537" y="5363"/>
                  </a:cubicBezTo>
                  <a:cubicBezTo>
                    <a:pt x="3810" y="4135"/>
                    <a:pt x="3334" y="2732"/>
                    <a:pt x="3133" y="1303"/>
                  </a:cubicBezTo>
                  <a:lnTo>
                    <a:pt x="3133" y="1253"/>
                  </a:lnTo>
                  <a:cubicBezTo>
                    <a:pt x="3083" y="977"/>
                    <a:pt x="3058" y="702"/>
                    <a:pt x="2908" y="451"/>
                  </a:cubicBezTo>
                  <a:cubicBezTo>
                    <a:pt x="2761" y="200"/>
                    <a:pt x="2492" y="1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9327380" y="-113390"/>
              <a:ext cx="211637" cy="146687"/>
            </a:xfrm>
            <a:custGeom>
              <a:avLst/>
              <a:gdLst/>
              <a:ahLst/>
              <a:cxnLst/>
              <a:rect l="l" t="t" r="r" b="b"/>
              <a:pathLst>
                <a:path w="2532" h="1755" extrusionOk="0">
                  <a:moveTo>
                    <a:pt x="226" y="0"/>
                  </a:moveTo>
                  <a:cubicBezTo>
                    <a:pt x="125" y="0"/>
                    <a:pt x="50" y="50"/>
                    <a:pt x="25" y="151"/>
                  </a:cubicBezTo>
                  <a:cubicBezTo>
                    <a:pt x="0" y="226"/>
                    <a:pt x="50" y="326"/>
                    <a:pt x="151" y="351"/>
                  </a:cubicBezTo>
                  <a:cubicBezTo>
                    <a:pt x="276" y="376"/>
                    <a:pt x="401" y="401"/>
                    <a:pt x="526" y="426"/>
                  </a:cubicBezTo>
                  <a:cubicBezTo>
                    <a:pt x="1203" y="652"/>
                    <a:pt x="1780" y="1103"/>
                    <a:pt x="2181" y="1679"/>
                  </a:cubicBezTo>
                  <a:cubicBezTo>
                    <a:pt x="2231" y="1730"/>
                    <a:pt x="2281" y="1755"/>
                    <a:pt x="2331" y="1755"/>
                  </a:cubicBezTo>
                  <a:cubicBezTo>
                    <a:pt x="2356" y="1755"/>
                    <a:pt x="2406" y="1730"/>
                    <a:pt x="2431" y="1730"/>
                  </a:cubicBezTo>
                  <a:cubicBezTo>
                    <a:pt x="2506" y="1654"/>
                    <a:pt x="2532" y="1554"/>
                    <a:pt x="2456" y="1479"/>
                  </a:cubicBezTo>
                  <a:cubicBezTo>
                    <a:pt x="2030" y="852"/>
                    <a:pt x="1379" y="351"/>
                    <a:pt x="627" y="126"/>
                  </a:cubicBezTo>
                  <a:cubicBezTo>
                    <a:pt x="501" y="75"/>
                    <a:pt x="351" y="5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9176511" y="-117569"/>
              <a:ext cx="98547" cy="41958"/>
            </a:xfrm>
            <a:custGeom>
              <a:avLst/>
              <a:gdLst/>
              <a:ahLst/>
              <a:cxnLst/>
              <a:rect l="l" t="t" r="r" b="b"/>
              <a:pathLst>
                <a:path w="1179" h="502" extrusionOk="0">
                  <a:moveTo>
                    <a:pt x="978" y="0"/>
                  </a:moveTo>
                  <a:cubicBezTo>
                    <a:pt x="702" y="25"/>
                    <a:pt x="402" y="100"/>
                    <a:pt x="151" y="176"/>
                  </a:cubicBezTo>
                  <a:cubicBezTo>
                    <a:pt x="51" y="226"/>
                    <a:pt x="1" y="301"/>
                    <a:pt x="26" y="401"/>
                  </a:cubicBezTo>
                  <a:cubicBezTo>
                    <a:pt x="51" y="476"/>
                    <a:pt x="126" y="501"/>
                    <a:pt x="201" y="501"/>
                  </a:cubicBezTo>
                  <a:lnTo>
                    <a:pt x="251" y="501"/>
                  </a:lnTo>
                  <a:cubicBezTo>
                    <a:pt x="502" y="426"/>
                    <a:pt x="753" y="351"/>
                    <a:pt x="1003" y="351"/>
                  </a:cubicBezTo>
                  <a:cubicBezTo>
                    <a:pt x="1103" y="326"/>
                    <a:pt x="1179" y="251"/>
                    <a:pt x="1179" y="150"/>
                  </a:cubicBezTo>
                  <a:cubicBezTo>
                    <a:pt x="1154" y="75"/>
                    <a:pt x="1078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9455096" y="644129"/>
              <a:ext cx="203362" cy="120275"/>
            </a:xfrm>
            <a:custGeom>
              <a:avLst/>
              <a:gdLst/>
              <a:ahLst/>
              <a:cxnLst/>
              <a:rect l="l" t="t" r="r" b="b"/>
              <a:pathLst>
                <a:path w="2433" h="1439" extrusionOk="0">
                  <a:moveTo>
                    <a:pt x="2216" y="1"/>
                  </a:moveTo>
                  <a:cubicBezTo>
                    <a:pt x="2196" y="1"/>
                    <a:pt x="2175" y="4"/>
                    <a:pt x="2156" y="10"/>
                  </a:cubicBezTo>
                  <a:lnTo>
                    <a:pt x="101" y="1113"/>
                  </a:lnTo>
                  <a:cubicBezTo>
                    <a:pt x="26" y="1163"/>
                    <a:pt x="1" y="1263"/>
                    <a:pt x="26" y="1338"/>
                  </a:cubicBezTo>
                  <a:cubicBezTo>
                    <a:pt x="51" y="1413"/>
                    <a:pt x="126" y="1439"/>
                    <a:pt x="176" y="1439"/>
                  </a:cubicBezTo>
                  <a:cubicBezTo>
                    <a:pt x="201" y="1439"/>
                    <a:pt x="227" y="1439"/>
                    <a:pt x="252" y="1413"/>
                  </a:cubicBezTo>
                  <a:lnTo>
                    <a:pt x="2307" y="311"/>
                  </a:lnTo>
                  <a:cubicBezTo>
                    <a:pt x="2407" y="261"/>
                    <a:pt x="2432" y="160"/>
                    <a:pt x="2382" y="85"/>
                  </a:cubicBezTo>
                  <a:cubicBezTo>
                    <a:pt x="2344" y="29"/>
                    <a:pt x="2279" y="1"/>
                    <a:pt x="2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9515862" y="745432"/>
              <a:ext cx="176114" cy="102806"/>
            </a:xfrm>
            <a:custGeom>
              <a:avLst/>
              <a:gdLst/>
              <a:ahLst/>
              <a:cxnLst/>
              <a:rect l="l" t="t" r="r" b="b"/>
              <a:pathLst>
                <a:path w="2107" h="1230" extrusionOk="0">
                  <a:moveTo>
                    <a:pt x="1928" y="1"/>
                  </a:moveTo>
                  <a:cubicBezTo>
                    <a:pt x="1897" y="1"/>
                    <a:pt x="1864" y="9"/>
                    <a:pt x="1830" y="26"/>
                  </a:cubicBezTo>
                  <a:lnTo>
                    <a:pt x="126" y="903"/>
                  </a:lnTo>
                  <a:cubicBezTo>
                    <a:pt x="26" y="953"/>
                    <a:pt x="1" y="1054"/>
                    <a:pt x="51" y="1129"/>
                  </a:cubicBezTo>
                  <a:cubicBezTo>
                    <a:pt x="76" y="1179"/>
                    <a:pt x="126" y="1229"/>
                    <a:pt x="201" y="1229"/>
                  </a:cubicBezTo>
                  <a:cubicBezTo>
                    <a:pt x="226" y="1229"/>
                    <a:pt x="251" y="1204"/>
                    <a:pt x="277" y="1204"/>
                  </a:cubicBezTo>
                  <a:lnTo>
                    <a:pt x="2006" y="327"/>
                  </a:lnTo>
                  <a:cubicBezTo>
                    <a:pt x="2081" y="277"/>
                    <a:pt x="2106" y="176"/>
                    <a:pt x="2056" y="101"/>
                  </a:cubicBezTo>
                  <a:cubicBezTo>
                    <a:pt x="2039" y="34"/>
                    <a:pt x="1989" y="1"/>
                    <a:pt x="1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4" name="Google Shape;1294;p35"/>
          <p:cNvGrpSpPr/>
          <p:nvPr/>
        </p:nvGrpSpPr>
        <p:grpSpPr>
          <a:xfrm rot="-9891475">
            <a:off x="10154178" y="520008"/>
            <a:ext cx="613804" cy="588864"/>
            <a:chOff x="2379225" y="531900"/>
            <a:chExt cx="169200" cy="162325"/>
          </a:xfrm>
        </p:grpSpPr>
        <p:sp>
          <p:nvSpPr>
            <p:cNvPr id="1295" name="Google Shape;1295;p35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9" name="Google Shape;1299;p35"/>
          <p:cNvGrpSpPr/>
          <p:nvPr/>
        </p:nvGrpSpPr>
        <p:grpSpPr>
          <a:xfrm rot="-3925299">
            <a:off x="2086200" y="5230983"/>
            <a:ext cx="634433" cy="608695"/>
            <a:chOff x="2379225" y="531900"/>
            <a:chExt cx="169200" cy="162325"/>
          </a:xfrm>
        </p:grpSpPr>
        <p:sp>
          <p:nvSpPr>
            <p:cNvPr id="1300" name="Google Shape;1300;p35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35"/>
          <p:cNvGrpSpPr/>
          <p:nvPr/>
        </p:nvGrpSpPr>
        <p:grpSpPr>
          <a:xfrm rot="-1749747">
            <a:off x="7846422" y="5750941"/>
            <a:ext cx="1054269" cy="773603"/>
            <a:chOff x="3541500" y="1861150"/>
            <a:chExt cx="283225" cy="207825"/>
          </a:xfrm>
        </p:grpSpPr>
        <p:sp>
          <p:nvSpPr>
            <p:cNvPr id="1306" name="Google Shape;1306;p35"/>
            <p:cNvSpPr/>
            <p:nvPr/>
          </p:nvSpPr>
          <p:spPr>
            <a:xfrm>
              <a:off x="3543375" y="1866250"/>
              <a:ext cx="279475" cy="197425"/>
            </a:xfrm>
            <a:custGeom>
              <a:avLst/>
              <a:gdLst/>
              <a:ahLst/>
              <a:cxnLst/>
              <a:rect l="l" t="t" r="r" b="b"/>
              <a:pathLst>
                <a:path w="11179" h="7897" extrusionOk="0">
                  <a:moveTo>
                    <a:pt x="8802" y="0"/>
                  </a:moveTo>
                  <a:cubicBezTo>
                    <a:pt x="8650" y="0"/>
                    <a:pt x="8496" y="28"/>
                    <a:pt x="8347" y="88"/>
                  </a:cubicBezTo>
                  <a:lnTo>
                    <a:pt x="953" y="2971"/>
                  </a:lnTo>
                  <a:cubicBezTo>
                    <a:pt x="327" y="3221"/>
                    <a:pt x="1" y="3923"/>
                    <a:pt x="251" y="4550"/>
                  </a:cubicBezTo>
                  <a:lnTo>
                    <a:pt x="1254" y="7131"/>
                  </a:lnTo>
                  <a:cubicBezTo>
                    <a:pt x="1445" y="7608"/>
                    <a:pt x="1897" y="7896"/>
                    <a:pt x="2378" y="7896"/>
                  </a:cubicBezTo>
                  <a:cubicBezTo>
                    <a:pt x="2529" y="7896"/>
                    <a:pt x="2683" y="7868"/>
                    <a:pt x="2833" y="7808"/>
                  </a:cubicBezTo>
                  <a:lnTo>
                    <a:pt x="10226" y="4926"/>
                  </a:lnTo>
                  <a:cubicBezTo>
                    <a:pt x="10853" y="4675"/>
                    <a:pt x="11179" y="3973"/>
                    <a:pt x="10928" y="3347"/>
                  </a:cubicBezTo>
                  <a:lnTo>
                    <a:pt x="9926" y="765"/>
                  </a:lnTo>
                  <a:cubicBezTo>
                    <a:pt x="9735" y="288"/>
                    <a:pt x="9283" y="0"/>
                    <a:pt x="88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3541500" y="1861150"/>
              <a:ext cx="283225" cy="207825"/>
            </a:xfrm>
            <a:custGeom>
              <a:avLst/>
              <a:gdLst/>
              <a:ahLst/>
              <a:cxnLst/>
              <a:rect l="l" t="t" r="r" b="b"/>
              <a:pathLst>
                <a:path w="11329" h="8313" extrusionOk="0">
                  <a:moveTo>
                    <a:pt x="8848" y="393"/>
                  </a:moveTo>
                  <a:cubicBezTo>
                    <a:pt x="9274" y="393"/>
                    <a:pt x="9650" y="643"/>
                    <a:pt x="9800" y="1044"/>
                  </a:cubicBezTo>
                  <a:lnTo>
                    <a:pt x="10803" y="3626"/>
                  </a:lnTo>
                  <a:cubicBezTo>
                    <a:pt x="10903" y="3876"/>
                    <a:pt x="10903" y="4152"/>
                    <a:pt x="10803" y="4403"/>
                  </a:cubicBezTo>
                  <a:cubicBezTo>
                    <a:pt x="10677" y="4653"/>
                    <a:pt x="10477" y="4829"/>
                    <a:pt x="10226" y="4929"/>
                  </a:cubicBezTo>
                  <a:lnTo>
                    <a:pt x="2833" y="7836"/>
                  </a:lnTo>
                  <a:cubicBezTo>
                    <a:pt x="2723" y="7880"/>
                    <a:pt x="2608" y="7900"/>
                    <a:pt x="2493" y="7900"/>
                  </a:cubicBezTo>
                  <a:cubicBezTo>
                    <a:pt x="2345" y="7900"/>
                    <a:pt x="2196" y="7868"/>
                    <a:pt x="2056" y="7811"/>
                  </a:cubicBezTo>
                  <a:cubicBezTo>
                    <a:pt x="1805" y="7711"/>
                    <a:pt x="1605" y="7510"/>
                    <a:pt x="1529" y="7260"/>
                  </a:cubicBezTo>
                  <a:lnTo>
                    <a:pt x="527" y="4678"/>
                  </a:lnTo>
                  <a:cubicBezTo>
                    <a:pt x="427" y="4428"/>
                    <a:pt x="427" y="4152"/>
                    <a:pt x="527" y="3901"/>
                  </a:cubicBezTo>
                  <a:cubicBezTo>
                    <a:pt x="652" y="3651"/>
                    <a:pt x="853" y="3475"/>
                    <a:pt x="1103" y="3375"/>
                  </a:cubicBezTo>
                  <a:lnTo>
                    <a:pt x="8497" y="468"/>
                  </a:lnTo>
                  <a:cubicBezTo>
                    <a:pt x="8622" y="418"/>
                    <a:pt x="8748" y="393"/>
                    <a:pt x="8848" y="393"/>
                  </a:cubicBezTo>
                  <a:close/>
                  <a:moveTo>
                    <a:pt x="8861" y="1"/>
                  </a:moveTo>
                  <a:cubicBezTo>
                    <a:pt x="8687" y="1"/>
                    <a:pt x="8514" y="32"/>
                    <a:pt x="8347" y="92"/>
                  </a:cubicBezTo>
                  <a:lnTo>
                    <a:pt x="953" y="2999"/>
                  </a:lnTo>
                  <a:cubicBezTo>
                    <a:pt x="602" y="3124"/>
                    <a:pt x="301" y="3400"/>
                    <a:pt x="151" y="3751"/>
                  </a:cubicBezTo>
                  <a:cubicBezTo>
                    <a:pt x="1" y="4102"/>
                    <a:pt x="1" y="4478"/>
                    <a:pt x="126" y="4829"/>
                  </a:cubicBezTo>
                  <a:lnTo>
                    <a:pt x="1128" y="7410"/>
                  </a:lnTo>
                  <a:cubicBezTo>
                    <a:pt x="1279" y="7761"/>
                    <a:pt x="1554" y="8037"/>
                    <a:pt x="1905" y="8187"/>
                  </a:cubicBezTo>
                  <a:cubicBezTo>
                    <a:pt x="2081" y="8262"/>
                    <a:pt x="2281" y="8312"/>
                    <a:pt x="2457" y="8312"/>
                  </a:cubicBezTo>
                  <a:cubicBezTo>
                    <a:pt x="2632" y="8312"/>
                    <a:pt x="2808" y="8262"/>
                    <a:pt x="2983" y="8212"/>
                  </a:cubicBezTo>
                  <a:lnTo>
                    <a:pt x="10377" y="5305"/>
                  </a:lnTo>
                  <a:cubicBezTo>
                    <a:pt x="10727" y="5180"/>
                    <a:pt x="11003" y="4904"/>
                    <a:pt x="11179" y="4553"/>
                  </a:cubicBezTo>
                  <a:cubicBezTo>
                    <a:pt x="11329" y="4202"/>
                    <a:pt x="11329" y="3826"/>
                    <a:pt x="11179" y="3475"/>
                  </a:cubicBezTo>
                  <a:lnTo>
                    <a:pt x="10176" y="894"/>
                  </a:lnTo>
                  <a:cubicBezTo>
                    <a:pt x="10051" y="543"/>
                    <a:pt x="9775" y="267"/>
                    <a:pt x="9424" y="117"/>
                  </a:cubicBezTo>
                  <a:cubicBezTo>
                    <a:pt x="9241" y="38"/>
                    <a:pt x="9051" y="1"/>
                    <a:pt x="88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3551525" y="1964300"/>
              <a:ext cx="266950" cy="99375"/>
            </a:xfrm>
            <a:custGeom>
              <a:avLst/>
              <a:gdLst/>
              <a:ahLst/>
              <a:cxnLst/>
              <a:rect l="l" t="t" r="r" b="b"/>
              <a:pathLst>
                <a:path w="10678" h="3975" extrusionOk="0">
                  <a:moveTo>
                    <a:pt x="10677" y="1"/>
                  </a:moveTo>
                  <a:cubicBezTo>
                    <a:pt x="8641" y="963"/>
                    <a:pt x="6420" y="1286"/>
                    <a:pt x="4354" y="1286"/>
                  </a:cubicBezTo>
                  <a:cubicBezTo>
                    <a:pt x="2759" y="1286"/>
                    <a:pt x="1256" y="1093"/>
                    <a:pt x="1" y="853"/>
                  </a:cubicBezTo>
                  <a:lnTo>
                    <a:pt x="1" y="853"/>
                  </a:lnTo>
                  <a:lnTo>
                    <a:pt x="928" y="3209"/>
                  </a:lnTo>
                  <a:cubicBezTo>
                    <a:pt x="1119" y="3686"/>
                    <a:pt x="1571" y="3974"/>
                    <a:pt x="2052" y="3974"/>
                  </a:cubicBezTo>
                  <a:cubicBezTo>
                    <a:pt x="2203" y="3974"/>
                    <a:pt x="2357" y="3946"/>
                    <a:pt x="2507" y="3886"/>
                  </a:cubicBezTo>
                  <a:lnTo>
                    <a:pt x="9900" y="1004"/>
                  </a:lnTo>
                  <a:cubicBezTo>
                    <a:pt x="10326" y="828"/>
                    <a:pt x="10627" y="427"/>
                    <a:pt x="10677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3546525" y="1959525"/>
              <a:ext cx="276950" cy="109450"/>
            </a:xfrm>
            <a:custGeom>
              <a:avLst/>
              <a:gdLst/>
              <a:ahLst/>
              <a:cxnLst/>
              <a:rect l="l" t="t" r="r" b="b"/>
              <a:pathLst>
                <a:path w="11078" h="4378" extrusionOk="0">
                  <a:moveTo>
                    <a:pt x="10526" y="568"/>
                  </a:moveTo>
                  <a:lnTo>
                    <a:pt x="10526" y="568"/>
                  </a:lnTo>
                  <a:cubicBezTo>
                    <a:pt x="10426" y="768"/>
                    <a:pt x="10251" y="919"/>
                    <a:pt x="10025" y="994"/>
                  </a:cubicBezTo>
                  <a:lnTo>
                    <a:pt x="2632" y="3901"/>
                  </a:lnTo>
                  <a:cubicBezTo>
                    <a:pt x="2522" y="3945"/>
                    <a:pt x="2407" y="3965"/>
                    <a:pt x="2292" y="3965"/>
                  </a:cubicBezTo>
                  <a:cubicBezTo>
                    <a:pt x="2144" y="3965"/>
                    <a:pt x="1995" y="3933"/>
                    <a:pt x="1855" y="3876"/>
                  </a:cubicBezTo>
                  <a:cubicBezTo>
                    <a:pt x="1604" y="3776"/>
                    <a:pt x="1404" y="3575"/>
                    <a:pt x="1328" y="3325"/>
                  </a:cubicBezTo>
                  <a:lnTo>
                    <a:pt x="526" y="1295"/>
                  </a:lnTo>
                  <a:lnTo>
                    <a:pt x="526" y="1295"/>
                  </a:lnTo>
                  <a:cubicBezTo>
                    <a:pt x="1730" y="1512"/>
                    <a:pt x="3131" y="1677"/>
                    <a:pt x="4607" y="1677"/>
                  </a:cubicBezTo>
                  <a:cubicBezTo>
                    <a:pt x="6542" y="1677"/>
                    <a:pt x="8607" y="1393"/>
                    <a:pt x="10526" y="568"/>
                  </a:cubicBezTo>
                  <a:close/>
                  <a:moveTo>
                    <a:pt x="10871" y="0"/>
                  </a:moveTo>
                  <a:cubicBezTo>
                    <a:pt x="10839" y="0"/>
                    <a:pt x="10808" y="6"/>
                    <a:pt x="10777" y="17"/>
                  </a:cubicBezTo>
                  <a:cubicBezTo>
                    <a:pt x="8791" y="960"/>
                    <a:pt x="6607" y="1279"/>
                    <a:pt x="4573" y="1279"/>
                  </a:cubicBezTo>
                  <a:cubicBezTo>
                    <a:pt x="2987" y="1279"/>
                    <a:pt x="1491" y="1085"/>
                    <a:pt x="251" y="844"/>
                  </a:cubicBezTo>
                  <a:cubicBezTo>
                    <a:pt x="231" y="837"/>
                    <a:pt x="210" y="834"/>
                    <a:pt x="191" y="834"/>
                  </a:cubicBezTo>
                  <a:cubicBezTo>
                    <a:pt x="137" y="834"/>
                    <a:pt x="87" y="857"/>
                    <a:pt x="50" y="894"/>
                  </a:cubicBezTo>
                  <a:cubicBezTo>
                    <a:pt x="0" y="969"/>
                    <a:pt x="0" y="1044"/>
                    <a:pt x="25" y="1119"/>
                  </a:cubicBezTo>
                  <a:lnTo>
                    <a:pt x="927" y="3475"/>
                  </a:lnTo>
                  <a:cubicBezTo>
                    <a:pt x="1078" y="3826"/>
                    <a:pt x="1353" y="4102"/>
                    <a:pt x="1704" y="4252"/>
                  </a:cubicBezTo>
                  <a:cubicBezTo>
                    <a:pt x="1880" y="4327"/>
                    <a:pt x="2080" y="4377"/>
                    <a:pt x="2256" y="4377"/>
                  </a:cubicBezTo>
                  <a:cubicBezTo>
                    <a:pt x="2431" y="4377"/>
                    <a:pt x="2607" y="4327"/>
                    <a:pt x="2782" y="4277"/>
                  </a:cubicBezTo>
                  <a:lnTo>
                    <a:pt x="10176" y="1370"/>
                  </a:lnTo>
                  <a:cubicBezTo>
                    <a:pt x="10677" y="1195"/>
                    <a:pt x="11003" y="743"/>
                    <a:pt x="11078" y="217"/>
                  </a:cubicBezTo>
                  <a:cubicBezTo>
                    <a:pt x="11078" y="142"/>
                    <a:pt x="11053" y="67"/>
                    <a:pt x="11003" y="42"/>
                  </a:cubicBezTo>
                  <a:cubicBezTo>
                    <a:pt x="10959" y="12"/>
                    <a:pt x="10915" y="0"/>
                    <a:pt x="10871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3593500" y="1883475"/>
              <a:ext cx="165450" cy="167950"/>
            </a:xfrm>
            <a:custGeom>
              <a:avLst/>
              <a:gdLst/>
              <a:ahLst/>
              <a:cxnLst/>
              <a:rect l="l" t="t" r="r" b="b"/>
              <a:pathLst>
                <a:path w="6618" h="6718" extrusionOk="0">
                  <a:moveTo>
                    <a:pt x="4713" y="1"/>
                  </a:moveTo>
                  <a:lnTo>
                    <a:pt x="1" y="1856"/>
                  </a:lnTo>
                  <a:lnTo>
                    <a:pt x="1906" y="6718"/>
                  </a:lnTo>
                  <a:lnTo>
                    <a:pt x="6617" y="486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3587875" y="1878475"/>
              <a:ext cx="176700" cy="177975"/>
            </a:xfrm>
            <a:custGeom>
              <a:avLst/>
              <a:gdLst/>
              <a:ahLst/>
              <a:cxnLst/>
              <a:rect l="l" t="t" r="r" b="b"/>
              <a:pathLst>
                <a:path w="7068" h="7119" extrusionOk="0">
                  <a:moveTo>
                    <a:pt x="4812" y="452"/>
                  </a:moveTo>
                  <a:lnTo>
                    <a:pt x="6567" y="4938"/>
                  </a:lnTo>
                  <a:lnTo>
                    <a:pt x="2231" y="6642"/>
                  </a:lnTo>
                  <a:lnTo>
                    <a:pt x="476" y="2156"/>
                  </a:lnTo>
                  <a:lnTo>
                    <a:pt x="4812" y="452"/>
                  </a:lnTo>
                  <a:close/>
                  <a:moveTo>
                    <a:pt x="4862" y="0"/>
                  </a:moveTo>
                  <a:lnTo>
                    <a:pt x="151" y="1855"/>
                  </a:lnTo>
                  <a:cubicBezTo>
                    <a:pt x="100" y="1880"/>
                    <a:pt x="50" y="1905"/>
                    <a:pt x="25" y="1955"/>
                  </a:cubicBezTo>
                  <a:cubicBezTo>
                    <a:pt x="25" y="2005"/>
                    <a:pt x="0" y="2081"/>
                    <a:pt x="25" y="2131"/>
                  </a:cubicBezTo>
                  <a:lnTo>
                    <a:pt x="1930" y="6993"/>
                  </a:lnTo>
                  <a:cubicBezTo>
                    <a:pt x="1955" y="7043"/>
                    <a:pt x="1980" y="7068"/>
                    <a:pt x="2030" y="7093"/>
                  </a:cubicBezTo>
                  <a:cubicBezTo>
                    <a:pt x="2055" y="7093"/>
                    <a:pt x="2106" y="7118"/>
                    <a:pt x="2131" y="7118"/>
                  </a:cubicBezTo>
                  <a:cubicBezTo>
                    <a:pt x="2156" y="7118"/>
                    <a:pt x="2181" y="7118"/>
                    <a:pt x="2206" y="7093"/>
                  </a:cubicBezTo>
                  <a:lnTo>
                    <a:pt x="6918" y="5239"/>
                  </a:lnTo>
                  <a:cubicBezTo>
                    <a:pt x="7018" y="5213"/>
                    <a:pt x="7068" y="5088"/>
                    <a:pt x="7018" y="4988"/>
                  </a:cubicBezTo>
                  <a:lnTo>
                    <a:pt x="5138" y="126"/>
                  </a:lnTo>
                  <a:cubicBezTo>
                    <a:pt x="5113" y="76"/>
                    <a:pt x="5063" y="25"/>
                    <a:pt x="5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2" name="Google Shape;1312;p35"/>
          <p:cNvGrpSpPr/>
          <p:nvPr/>
        </p:nvGrpSpPr>
        <p:grpSpPr>
          <a:xfrm>
            <a:off x="10087943" y="2645642"/>
            <a:ext cx="1967800" cy="2141644"/>
            <a:chOff x="7565957" y="1984231"/>
            <a:chExt cx="1475850" cy="1606233"/>
          </a:xfrm>
        </p:grpSpPr>
        <p:grpSp>
          <p:nvGrpSpPr>
            <p:cNvPr id="1313" name="Google Shape;1313;p35"/>
            <p:cNvGrpSpPr/>
            <p:nvPr/>
          </p:nvGrpSpPr>
          <p:grpSpPr>
            <a:xfrm rot="685540">
              <a:off x="7691622" y="2091732"/>
              <a:ext cx="1224519" cy="1391231"/>
              <a:chOff x="7283237" y="2117581"/>
              <a:chExt cx="1224497" cy="1391206"/>
            </a:xfrm>
          </p:grpSpPr>
          <p:sp>
            <p:nvSpPr>
              <p:cNvPr id="1314" name="Google Shape;1314;p35"/>
              <p:cNvSpPr/>
              <p:nvPr/>
            </p:nvSpPr>
            <p:spPr>
              <a:xfrm rot="1332173">
                <a:off x="7590547" y="2195433"/>
                <a:ext cx="427289" cy="319163"/>
              </a:xfrm>
              <a:custGeom>
                <a:avLst/>
                <a:gdLst/>
                <a:ahLst/>
                <a:cxnLst/>
                <a:rect l="l" t="t" r="r" b="b"/>
                <a:pathLst>
                  <a:path w="6718" h="50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6" y="1479"/>
                      <a:pt x="1028" y="2883"/>
                      <a:pt x="2231" y="3785"/>
                    </a:cubicBezTo>
                    <a:cubicBezTo>
                      <a:pt x="2815" y="4248"/>
                      <a:pt x="4077" y="5018"/>
                      <a:pt x="5045" y="5018"/>
                    </a:cubicBezTo>
                    <a:cubicBezTo>
                      <a:pt x="5282" y="5018"/>
                      <a:pt x="5502" y="4971"/>
                      <a:pt x="5690" y="4863"/>
                    </a:cubicBezTo>
                    <a:cubicBezTo>
                      <a:pt x="6717" y="4286"/>
                      <a:pt x="5840" y="2707"/>
                      <a:pt x="5264" y="2156"/>
                    </a:cubicBezTo>
                    <a:cubicBezTo>
                      <a:pt x="4562" y="1504"/>
                      <a:pt x="3634" y="1153"/>
                      <a:pt x="2707" y="903"/>
                    </a:cubicBezTo>
                    <a:cubicBezTo>
                      <a:pt x="1805" y="627"/>
                      <a:pt x="852" y="427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35"/>
              <p:cNvSpPr/>
              <p:nvPr/>
            </p:nvSpPr>
            <p:spPr>
              <a:xfrm rot="1332173">
                <a:off x="7586483" y="2180075"/>
                <a:ext cx="393770" cy="32113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5049" extrusionOk="0">
                    <a:moveTo>
                      <a:pt x="186" y="0"/>
                    </a:moveTo>
                    <a:cubicBezTo>
                      <a:pt x="157" y="0"/>
                      <a:pt x="127" y="9"/>
                      <a:pt x="100" y="26"/>
                    </a:cubicBezTo>
                    <a:cubicBezTo>
                      <a:pt x="0" y="76"/>
                      <a:pt x="0" y="177"/>
                      <a:pt x="50" y="252"/>
                    </a:cubicBezTo>
                    <a:cubicBezTo>
                      <a:pt x="727" y="1355"/>
                      <a:pt x="1880" y="2006"/>
                      <a:pt x="2983" y="2633"/>
                    </a:cubicBezTo>
                    <a:cubicBezTo>
                      <a:pt x="4135" y="3284"/>
                      <a:pt x="5238" y="3911"/>
                      <a:pt x="5865" y="4964"/>
                    </a:cubicBezTo>
                    <a:cubicBezTo>
                      <a:pt x="5884" y="5020"/>
                      <a:pt x="5931" y="5048"/>
                      <a:pt x="5985" y="5048"/>
                    </a:cubicBezTo>
                    <a:cubicBezTo>
                      <a:pt x="6003" y="5048"/>
                      <a:pt x="6021" y="5045"/>
                      <a:pt x="6040" y="5039"/>
                    </a:cubicBezTo>
                    <a:lnTo>
                      <a:pt x="6090" y="5039"/>
                    </a:lnTo>
                    <a:cubicBezTo>
                      <a:pt x="6165" y="4989"/>
                      <a:pt x="6191" y="4888"/>
                      <a:pt x="6140" y="4813"/>
                    </a:cubicBezTo>
                    <a:cubicBezTo>
                      <a:pt x="5464" y="3660"/>
                      <a:pt x="4286" y="2984"/>
                      <a:pt x="3158" y="2332"/>
                    </a:cubicBezTo>
                    <a:cubicBezTo>
                      <a:pt x="2080" y="1731"/>
                      <a:pt x="952" y="1104"/>
                      <a:pt x="326" y="76"/>
                    </a:cubicBezTo>
                    <a:cubicBezTo>
                      <a:pt x="293" y="28"/>
                      <a:pt x="240" y="0"/>
                      <a:pt x="1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35"/>
              <p:cNvSpPr/>
              <p:nvPr/>
            </p:nvSpPr>
            <p:spPr>
              <a:xfrm rot="1332173">
                <a:off x="7663995" y="2218311"/>
                <a:ext cx="161044" cy="122819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31" extrusionOk="0">
                    <a:moveTo>
                      <a:pt x="2331" y="1"/>
                    </a:moveTo>
                    <a:cubicBezTo>
                      <a:pt x="2231" y="1"/>
                      <a:pt x="2156" y="76"/>
                      <a:pt x="2131" y="151"/>
                    </a:cubicBezTo>
                    <a:cubicBezTo>
                      <a:pt x="2081" y="602"/>
                      <a:pt x="2081" y="1078"/>
                      <a:pt x="2156" y="1529"/>
                    </a:cubicBezTo>
                    <a:cubicBezTo>
                      <a:pt x="1648" y="1377"/>
                      <a:pt x="1220" y="1305"/>
                      <a:pt x="787" y="1305"/>
                    </a:cubicBezTo>
                    <a:cubicBezTo>
                      <a:pt x="579" y="1305"/>
                      <a:pt x="370" y="1321"/>
                      <a:pt x="151" y="1354"/>
                    </a:cubicBezTo>
                    <a:cubicBezTo>
                      <a:pt x="75" y="1354"/>
                      <a:pt x="0" y="1454"/>
                      <a:pt x="25" y="1529"/>
                    </a:cubicBezTo>
                    <a:cubicBezTo>
                      <a:pt x="25" y="1630"/>
                      <a:pt x="126" y="1680"/>
                      <a:pt x="201" y="1680"/>
                    </a:cubicBezTo>
                    <a:cubicBezTo>
                      <a:pt x="394" y="1651"/>
                      <a:pt x="583" y="1637"/>
                      <a:pt x="774" y="1637"/>
                    </a:cubicBezTo>
                    <a:cubicBezTo>
                      <a:pt x="1250" y="1637"/>
                      <a:pt x="1733" y="1726"/>
                      <a:pt x="2306" y="1905"/>
                    </a:cubicBezTo>
                    <a:cubicBezTo>
                      <a:pt x="2331" y="1930"/>
                      <a:pt x="2381" y="1930"/>
                      <a:pt x="2406" y="1930"/>
                    </a:cubicBezTo>
                    <a:cubicBezTo>
                      <a:pt x="2431" y="1905"/>
                      <a:pt x="2456" y="1905"/>
                      <a:pt x="2482" y="1880"/>
                    </a:cubicBezTo>
                    <a:cubicBezTo>
                      <a:pt x="2507" y="1855"/>
                      <a:pt x="2532" y="1780"/>
                      <a:pt x="2532" y="1730"/>
                    </a:cubicBezTo>
                    <a:cubicBezTo>
                      <a:pt x="2406" y="1229"/>
                      <a:pt x="2406" y="702"/>
                      <a:pt x="2456" y="201"/>
                    </a:cubicBezTo>
                    <a:cubicBezTo>
                      <a:pt x="2482" y="101"/>
                      <a:pt x="2406" y="26"/>
                      <a:pt x="2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35"/>
              <p:cNvSpPr/>
              <p:nvPr/>
            </p:nvSpPr>
            <p:spPr>
              <a:xfrm rot="1332173">
                <a:off x="7734158" y="2324254"/>
                <a:ext cx="181779" cy="153221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409" extrusionOk="0">
                    <a:moveTo>
                      <a:pt x="2682" y="1"/>
                    </a:moveTo>
                    <a:cubicBezTo>
                      <a:pt x="2606" y="1"/>
                      <a:pt x="2548" y="46"/>
                      <a:pt x="2507" y="107"/>
                    </a:cubicBezTo>
                    <a:cubicBezTo>
                      <a:pt x="2306" y="659"/>
                      <a:pt x="2281" y="1260"/>
                      <a:pt x="2407" y="1837"/>
                    </a:cubicBezTo>
                    <a:cubicBezTo>
                      <a:pt x="2131" y="1776"/>
                      <a:pt x="1861" y="1746"/>
                      <a:pt x="1596" y="1746"/>
                    </a:cubicBezTo>
                    <a:cubicBezTo>
                      <a:pt x="1090" y="1746"/>
                      <a:pt x="603" y="1857"/>
                      <a:pt x="126" y="2087"/>
                    </a:cubicBezTo>
                    <a:cubicBezTo>
                      <a:pt x="26" y="2137"/>
                      <a:pt x="1" y="2238"/>
                      <a:pt x="51" y="2313"/>
                    </a:cubicBezTo>
                    <a:cubicBezTo>
                      <a:pt x="69" y="2367"/>
                      <a:pt x="126" y="2408"/>
                      <a:pt x="185" y="2408"/>
                    </a:cubicBezTo>
                    <a:cubicBezTo>
                      <a:pt x="207" y="2408"/>
                      <a:pt x="230" y="2402"/>
                      <a:pt x="251" y="2388"/>
                    </a:cubicBezTo>
                    <a:cubicBezTo>
                      <a:pt x="690" y="2183"/>
                      <a:pt x="1128" y="2081"/>
                      <a:pt x="1582" y="2081"/>
                    </a:cubicBezTo>
                    <a:cubicBezTo>
                      <a:pt x="1906" y="2081"/>
                      <a:pt x="2237" y="2133"/>
                      <a:pt x="2582" y="2238"/>
                    </a:cubicBezTo>
                    <a:lnTo>
                      <a:pt x="2682" y="2238"/>
                    </a:lnTo>
                    <a:cubicBezTo>
                      <a:pt x="2707" y="2238"/>
                      <a:pt x="2732" y="2213"/>
                      <a:pt x="2758" y="2188"/>
                    </a:cubicBezTo>
                    <a:cubicBezTo>
                      <a:pt x="2808" y="2163"/>
                      <a:pt x="2808" y="2087"/>
                      <a:pt x="2783" y="2037"/>
                    </a:cubicBezTo>
                    <a:cubicBezTo>
                      <a:pt x="2607" y="1436"/>
                      <a:pt x="2632" y="809"/>
                      <a:pt x="2833" y="233"/>
                    </a:cubicBezTo>
                    <a:cubicBezTo>
                      <a:pt x="2858" y="132"/>
                      <a:pt x="2808" y="32"/>
                      <a:pt x="2732" y="7"/>
                    </a:cubicBezTo>
                    <a:cubicBezTo>
                      <a:pt x="2715" y="3"/>
                      <a:pt x="2698" y="1"/>
                      <a:pt x="2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5"/>
              <p:cNvSpPr/>
              <p:nvPr/>
            </p:nvSpPr>
            <p:spPr>
              <a:xfrm rot="1332173">
                <a:off x="7443442" y="2409466"/>
                <a:ext cx="903871" cy="950174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4939" extrusionOk="0">
                    <a:moveTo>
                      <a:pt x="9811" y="1"/>
                    </a:moveTo>
                    <a:cubicBezTo>
                      <a:pt x="9545" y="1"/>
                      <a:pt x="9278" y="34"/>
                      <a:pt x="9023" y="100"/>
                    </a:cubicBezTo>
                    <a:cubicBezTo>
                      <a:pt x="8246" y="276"/>
                      <a:pt x="7519" y="727"/>
                      <a:pt x="6968" y="1303"/>
                    </a:cubicBezTo>
                    <a:cubicBezTo>
                      <a:pt x="6567" y="1729"/>
                      <a:pt x="6391" y="2256"/>
                      <a:pt x="6040" y="2707"/>
                    </a:cubicBezTo>
                    <a:cubicBezTo>
                      <a:pt x="5910" y="2870"/>
                      <a:pt x="5779" y="2930"/>
                      <a:pt x="5645" y="2930"/>
                    </a:cubicBezTo>
                    <a:cubicBezTo>
                      <a:pt x="5367" y="2930"/>
                      <a:pt x="5075" y="2675"/>
                      <a:pt x="4737" y="2556"/>
                    </a:cubicBezTo>
                    <a:cubicBezTo>
                      <a:pt x="4422" y="2452"/>
                      <a:pt x="4090" y="2401"/>
                      <a:pt x="3755" y="2401"/>
                    </a:cubicBezTo>
                    <a:cubicBezTo>
                      <a:pt x="3051" y="2401"/>
                      <a:pt x="2341" y="2625"/>
                      <a:pt x="1780" y="3033"/>
                    </a:cubicBezTo>
                    <a:cubicBezTo>
                      <a:pt x="577" y="3885"/>
                      <a:pt x="0" y="5464"/>
                      <a:pt x="75" y="6942"/>
                    </a:cubicBezTo>
                    <a:cubicBezTo>
                      <a:pt x="176" y="8421"/>
                      <a:pt x="827" y="9825"/>
                      <a:pt x="1704" y="11028"/>
                    </a:cubicBezTo>
                    <a:cubicBezTo>
                      <a:pt x="2506" y="12130"/>
                      <a:pt x="3484" y="13108"/>
                      <a:pt x="4612" y="13885"/>
                    </a:cubicBezTo>
                    <a:cubicBezTo>
                      <a:pt x="5364" y="14436"/>
                      <a:pt x="6241" y="14912"/>
                      <a:pt x="7168" y="14937"/>
                    </a:cubicBezTo>
                    <a:cubicBezTo>
                      <a:pt x="7189" y="14938"/>
                      <a:pt x="7211" y="14938"/>
                      <a:pt x="7232" y="14938"/>
                    </a:cubicBezTo>
                    <a:cubicBezTo>
                      <a:pt x="8142" y="14938"/>
                      <a:pt x="9129" y="14416"/>
                      <a:pt x="9374" y="13534"/>
                    </a:cubicBezTo>
                    <a:cubicBezTo>
                      <a:pt x="9662" y="13885"/>
                      <a:pt x="10100" y="14041"/>
                      <a:pt x="10555" y="14041"/>
                    </a:cubicBezTo>
                    <a:cubicBezTo>
                      <a:pt x="11009" y="14041"/>
                      <a:pt x="11479" y="13885"/>
                      <a:pt x="11830" y="13609"/>
                    </a:cubicBezTo>
                    <a:cubicBezTo>
                      <a:pt x="12557" y="13033"/>
                      <a:pt x="12908" y="12130"/>
                      <a:pt x="13183" y="11253"/>
                    </a:cubicBezTo>
                    <a:cubicBezTo>
                      <a:pt x="14085" y="8271"/>
                      <a:pt x="14211" y="4887"/>
                      <a:pt x="12782" y="2105"/>
                    </a:cubicBezTo>
                    <a:cubicBezTo>
                      <a:pt x="12431" y="1454"/>
                      <a:pt x="11980" y="827"/>
                      <a:pt x="11354" y="426"/>
                    </a:cubicBezTo>
                    <a:cubicBezTo>
                      <a:pt x="10899" y="140"/>
                      <a:pt x="10355" y="1"/>
                      <a:pt x="9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5"/>
              <p:cNvSpPr/>
              <p:nvPr/>
            </p:nvSpPr>
            <p:spPr>
              <a:xfrm rot="1332173">
                <a:off x="7432356" y="2398801"/>
                <a:ext cx="926259" cy="970973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5266" extrusionOk="0">
                    <a:moveTo>
                      <a:pt x="9927" y="341"/>
                    </a:moveTo>
                    <a:cubicBezTo>
                      <a:pt x="10475" y="341"/>
                      <a:pt x="11008" y="481"/>
                      <a:pt x="11429" y="744"/>
                    </a:cubicBezTo>
                    <a:cubicBezTo>
                      <a:pt x="11956" y="1070"/>
                      <a:pt x="12407" y="1597"/>
                      <a:pt x="12808" y="2374"/>
                    </a:cubicBezTo>
                    <a:cubicBezTo>
                      <a:pt x="14061" y="4805"/>
                      <a:pt x="14211" y="8013"/>
                      <a:pt x="13209" y="11371"/>
                    </a:cubicBezTo>
                    <a:cubicBezTo>
                      <a:pt x="12958" y="12198"/>
                      <a:pt x="12607" y="13100"/>
                      <a:pt x="11906" y="13652"/>
                    </a:cubicBezTo>
                    <a:cubicBezTo>
                      <a:pt x="11586" y="13908"/>
                      <a:pt x="11148" y="14059"/>
                      <a:pt x="10726" y="14059"/>
                    </a:cubicBezTo>
                    <a:cubicBezTo>
                      <a:pt x="10322" y="14059"/>
                      <a:pt x="9932" y="13920"/>
                      <a:pt x="9675" y="13602"/>
                    </a:cubicBezTo>
                    <a:lnTo>
                      <a:pt x="9474" y="13351"/>
                    </a:lnTo>
                    <a:lnTo>
                      <a:pt x="9374" y="13652"/>
                    </a:lnTo>
                    <a:cubicBezTo>
                      <a:pt x="9155" y="14505"/>
                      <a:pt x="8201" y="14931"/>
                      <a:pt x="7411" y="14931"/>
                    </a:cubicBezTo>
                    <a:cubicBezTo>
                      <a:pt x="7389" y="14931"/>
                      <a:pt x="7366" y="14931"/>
                      <a:pt x="7344" y="14930"/>
                    </a:cubicBezTo>
                    <a:cubicBezTo>
                      <a:pt x="6367" y="14905"/>
                      <a:pt x="5464" y="14354"/>
                      <a:pt x="4888" y="13927"/>
                    </a:cubicBezTo>
                    <a:cubicBezTo>
                      <a:pt x="3785" y="13151"/>
                      <a:pt x="2808" y="12198"/>
                      <a:pt x="2031" y="11095"/>
                    </a:cubicBezTo>
                    <a:cubicBezTo>
                      <a:pt x="1028" y="9742"/>
                      <a:pt x="502" y="8389"/>
                      <a:pt x="427" y="7110"/>
                    </a:cubicBezTo>
                    <a:cubicBezTo>
                      <a:pt x="327" y="5557"/>
                      <a:pt x="953" y="4103"/>
                      <a:pt x="2031" y="3326"/>
                    </a:cubicBezTo>
                    <a:cubicBezTo>
                      <a:pt x="2573" y="2936"/>
                      <a:pt x="3252" y="2730"/>
                      <a:pt x="3922" y="2730"/>
                    </a:cubicBezTo>
                    <a:cubicBezTo>
                      <a:pt x="4243" y="2730"/>
                      <a:pt x="4562" y="2777"/>
                      <a:pt x="4863" y="2875"/>
                    </a:cubicBezTo>
                    <a:cubicBezTo>
                      <a:pt x="4988" y="2925"/>
                      <a:pt x="5114" y="3000"/>
                      <a:pt x="5214" y="3050"/>
                    </a:cubicBezTo>
                    <a:cubicBezTo>
                      <a:pt x="5408" y="3147"/>
                      <a:pt x="5618" y="3260"/>
                      <a:pt x="5831" y="3260"/>
                    </a:cubicBezTo>
                    <a:cubicBezTo>
                      <a:pt x="6002" y="3260"/>
                      <a:pt x="6174" y="3187"/>
                      <a:pt x="6342" y="2975"/>
                    </a:cubicBezTo>
                    <a:cubicBezTo>
                      <a:pt x="6492" y="2775"/>
                      <a:pt x="6617" y="2574"/>
                      <a:pt x="6743" y="2348"/>
                    </a:cubicBezTo>
                    <a:cubicBezTo>
                      <a:pt x="6893" y="2073"/>
                      <a:pt x="7043" y="1822"/>
                      <a:pt x="7269" y="1597"/>
                    </a:cubicBezTo>
                    <a:cubicBezTo>
                      <a:pt x="7845" y="995"/>
                      <a:pt x="8522" y="594"/>
                      <a:pt x="9224" y="419"/>
                    </a:cubicBezTo>
                    <a:cubicBezTo>
                      <a:pt x="9456" y="366"/>
                      <a:pt x="9693" y="341"/>
                      <a:pt x="9927" y="341"/>
                    </a:cubicBezTo>
                    <a:close/>
                    <a:moveTo>
                      <a:pt x="9958" y="0"/>
                    </a:moveTo>
                    <a:cubicBezTo>
                      <a:pt x="9691" y="0"/>
                      <a:pt x="9419" y="31"/>
                      <a:pt x="9149" y="93"/>
                    </a:cubicBezTo>
                    <a:cubicBezTo>
                      <a:pt x="8372" y="268"/>
                      <a:pt x="7645" y="719"/>
                      <a:pt x="7043" y="1346"/>
                    </a:cubicBezTo>
                    <a:cubicBezTo>
                      <a:pt x="6793" y="1622"/>
                      <a:pt x="6617" y="1897"/>
                      <a:pt x="6467" y="2198"/>
                    </a:cubicBezTo>
                    <a:cubicBezTo>
                      <a:pt x="6342" y="2399"/>
                      <a:pt x="6216" y="2599"/>
                      <a:pt x="6091" y="2775"/>
                    </a:cubicBezTo>
                    <a:cubicBezTo>
                      <a:pt x="5997" y="2880"/>
                      <a:pt x="5914" y="2926"/>
                      <a:pt x="5816" y="2926"/>
                    </a:cubicBezTo>
                    <a:cubicBezTo>
                      <a:pt x="5705" y="2926"/>
                      <a:pt x="5576" y="2868"/>
                      <a:pt x="5389" y="2775"/>
                    </a:cubicBezTo>
                    <a:cubicBezTo>
                      <a:pt x="5239" y="2699"/>
                      <a:pt x="5114" y="2624"/>
                      <a:pt x="4963" y="2574"/>
                    </a:cubicBezTo>
                    <a:cubicBezTo>
                      <a:pt x="4623" y="2458"/>
                      <a:pt x="4265" y="2402"/>
                      <a:pt x="3905" y="2402"/>
                    </a:cubicBezTo>
                    <a:cubicBezTo>
                      <a:pt x="3176" y="2402"/>
                      <a:pt x="2443" y="2631"/>
                      <a:pt x="1855" y="3050"/>
                    </a:cubicBezTo>
                    <a:cubicBezTo>
                      <a:pt x="677" y="3902"/>
                      <a:pt x="1" y="5481"/>
                      <a:pt x="101" y="7110"/>
                    </a:cubicBezTo>
                    <a:cubicBezTo>
                      <a:pt x="176" y="8489"/>
                      <a:pt x="728" y="9867"/>
                      <a:pt x="1755" y="11296"/>
                    </a:cubicBezTo>
                    <a:cubicBezTo>
                      <a:pt x="2557" y="12399"/>
                      <a:pt x="3560" y="13376"/>
                      <a:pt x="4687" y="14203"/>
                    </a:cubicBezTo>
                    <a:cubicBezTo>
                      <a:pt x="5314" y="14629"/>
                      <a:pt x="6266" y="15231"/>
                      <a:pt x="7344" y="15256"/>
                    </a:cubicBezTo>
                    <a:cubicBezTo>
                      <a:pt x="7401" y="15262"/>
                      <a:pt x="7460" y="15265"/>
                      <a:pt x="7522" y="15265"/>
                    </a:cubicBezTo>
                    <a:cubicBezTo>
                      <a:pt x="7706" y="15265"/>
                      <a:pt x="7908" y="15237"/>
                      <a:pt x="8096" y="15181"/>
                    </a:cubicBezTo>
                    <a:cubicBezTo>
                      <a:pt x="8723" y="15005"/>
                      <a:pt x="9324" y="14604"/>
                      <a:pt x="9600" y="14003"/>
                    </a:cubicBezTo>
                    <a:cubicBezTo>
                      <a:pt x="9916" y="14262"/>
                      <a:pt x="10319" y="14380"/>
                      <a:pt x="10730" y="14380"/>
                    </a:cubicBezTo>
                    <a:cubicBezTo>
                      <a:pt x="11231" y="14380"/>
                      <a:pt x="11746" y="14205"/>
                      <a:pt x="12131" y="13902"/>
                    </a:cubicBezTo>
                    <a:cubicBezTo>
                      <a:pt x="12883" y="13301"/>
                      <a:pt x="13259" y="12323"/>
                      <a:pt x="13510" y="11471"/>
                    </a:cubicBezTo>
                    <a:cubicBezTo>
                      <a:pt x="14562" y="8013"/>
                      <a:pt x="14412" y="4729"/>
                      <a:pt x="13084" y="2198"/>
                    </a:cubicBezTo>
                    <a:cubicBezTo>
                      <a:pt x="12657" y="1396"/>
                      <a:pt x="12181" y="820"/>
                      <a:pt x="11605" y="469"/>
                    </a:cubicBezTo>
                    <a:cubicBezTo>
                      <a:pt x="11136" y="156"/>
                      <a:pt x="10560" y="0"/>
                      <a:pt x="99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35"/>
              <p:cNvSpPr/>
              <p:nvPr/>
            </p:nvSpPr>
            <p:spPr>
              <a:xfrm rot="1332173">
                <a:off x="7939961" y="2200878"/>
                <a:ext cx="63667" cy="373162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5867" extrusionOk="0">
                    <a:moveTo>
                      <a:pt x="598" y="1"/>
                    </a:moveTo>
                    <a:cubicBezTo>
                      <a:pt x="484" y="1"/>
                      <a:pt x="368" y="68"/>
                      <a:pt x="299" y="172"/>
                    </a:cubicBezTo>
                    <a:cubicBezTo>
                      <a:pt x="174" y="297"/>
                      <a:pt x="123" y="472"/>
                      <a:pt x="98" y="648"/>
                    </a:cubicBezTo>
                    <a:cubicBezTo>
                      <a:pt x="0" y="1163"/>
                      <a:pt x="70" y="5867"/>
                      <a:pt x="946" y="5867"/>
                    </a:cubicBezTo>
                    <a:cubicBezTo>
                      <a:pt x="964" y="5867"/>
                      <a:pt x="982" y="5865"/>
                      <a:pt x="1001" y="5861"/>
                    </a:cubicBezTo>
                    <a:cubicBezTo>
                      <a:pt x="925" y="5134"/>
                      <a:pt x="399" y="3004"/>
                      <a:pt x="399" y="2227"/>
                    </a:cubicBezTo>
                    <a:cubicBezTo>
                      <a:pt x="399" y="2052"/>
                      <a:pt x="696" y="46"/>
                      <a:pt x="749" y="46"/>
                    </a:cubicBezTo>
                    <a:cubicBezTo>
                      <a:pt x="749" y="46"/>
                      <a:pt x="750" y="46"/>
                      <a:pt x="750" y="46"/>
                    </a:cubicBezTo>
                    <a:cubicBezTo>
                      <a:pt x="703" y="15"/>
                      <a:pt x="651" y="1"/>
                      <a:pt x="5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35"/>
              <p:cNvSpPr/>
              <p:nvPr/>
            </p:nvSpPr>
            <p:spPr>
              <a:xfrm rot="1332173">
                <a:off x="7929851" y="2191232"/>
                <a:ext cx="84593" cy="394597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6204" extrusionOk="0">
                    <a:moveTo>
                      <a:pt x="702" y="352"/>
                    </a:moveTo>
                    <a:cubicBezTo>
                      <a:pt x="652" y="502"/>
                      <a:pt x="627" y="778"/>
                      <a:pt x="552" y="1204"/>
                    </a:cubicBezTo>
                    <a:cubicBezTo>
                      <a:pt x="502" y="1530"/>
                      <a:pt x="427" y="2081"/>
                      <a:pt x="402" y="2307"/>
                    </a:cubicBezTo>
                    <a:cubicBezTo>
                      <a:pt x="377" y="1605"/>
                      <a:pt x="377" y="1028"/>
                      <a:pt x="427" y="853"/>
                    </a:cubicBezTo>
                    <a:cubicBezTo>
                      <a:pt x="452" y="702"/>
                      <a:pt x="477" y="527"/>
                      <a:pt x="577" y="427"/>
                    </a:cubicBezTo>
                    <a:cubicBezTo>
                      <a:pt x="602" y="402"/>
                      <a:pt x="652" y="352"/>
                      <a:pt x="702" y="352"/>
                    </a:cubicBezTo>
                    <a:close/>
                    <a:moveTo>
                      <a:pt x="427" y="2883"/>
                    </a:moveTo>
                    <a:cubicBezTo>
                      <a:pt x="477" y="3359"/>
                      <a:pt x="602" y="4011"/>
                      <a:pt x="753" y="4637"/>
                    </a:cubicBezTo>
                    <a:cubicBezTo>
                      <a:pt x="828" y="5063"/>
                      <a:pt x="903" y="5439"/>
                      <a:pt x="953" y="5740"/>
                    </a:cubicBezTo>
                    <a:cubicBezTo>
                      <a:pt x="652" y="5314"/>
                      <a:pt x="502" y="4036"/>
                      <a:pt x="427" y="2883"/>
                    </a:cubicBezTo>
                    <a:close/>
                    <a:moveTo>
                      <a:pt x="785" y="0"/>
                    </a:moveTo>
                    <a:cubicBezTo>
                      <a:pt x="597" y="0"/>
                      <a:pt x="417" y="100"/>
                      <a:pt x="327" y="226"/>
                    </a:cubicBezTo>
                    <a:cubicBezTo>
                      <a:pt x="176" y="377"/>
                      <a:pt x="126" y="602"/>
                      <a:pt x="101" y="778"/>
                    </a:cubicBezTo>
                    <a:cubicBezTo>
                      <a:pt x="1" y="1204"/>
                      <a:pt x="26" y="5314"/>
                      <a:pt x="778" y="6066"/>
                    </a:cubicBezTo>
                    <a:cubicBezTo>
                      <a:pt x="884" y="6173"/>
                      <a:pt x="991" y="6204"/>
                      <a:pt x="1080" y="6204"/>
                    </a:cubicBezTo>
                    <a:cubicBezTo>
                      <a:pt x="1116" y="6204"/>
                      <a:pt x="1150" y="6199"/>
                      <a:pt x="1179" y="6191"/>
                    </a:cubicBezTo>
                    <a:lnTo>
                      <a:pt x="1204" y="6191"/>
                    </a:lnTo>
                    <a:cubicBezTo>
                      <a:pt x="1279" y="6166"/>
                      <a:pt x="1329" y="6091"/>
                      <a:pt x="1329" y="6016"/>
                    </a:cubicBezTo>
                    <a:cubicBezTo>
                      <a:pt x="1279" y="5715"/>
                      <a:pt x="1179" y="5164"/>
                      <a:pt x="1053" y="4587"/>
                    </a:cubicBezTo>
                    <a:cubicBezTo>
                      <a:pt x="903" y="3760"/>
                      <a:pt x="702" y="2833"/>
                      <a:pt x="728" y="2407"/>
                    </a:cubicBezTo>
                    <a:cubicBezTo>
                      <a:pt x="728" y="2231"/>
                      <a:pt x="978" y="527"/>
                      <a:pt x="1053" y="276"/>
                    </a:cubicBezTo>
                    <a:cubicBezTo>
                      <a:pt x="1104" y="201"/>
                      <a:pt x="1078" y="101"/>
                      <a:pt x="1003" y="51"/>
                    </a:cubicBezTo>
                    <a:cubicBezTo>
                      <a:pt x="933" y="16"/>
                      <a:pt x="858" y="0"/>
                      <a:pt x="7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35"/>
              <p:cNvSpPr/>
              <p:nvPr/>
            </p:nvSpPr>
            <p:spPr>
              <a:xfrm rot="1332173">
                <a:off x="7368892" y="2943695"/>
                <a:ext cx="827356" cy="392243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6167" extrusionOk="0">
                    <a:moveTo>
                      <a:pt x="0" y="0"/>
                    </a:moveTo>
                    <a:cubicBezTo>
                      <a:pt x="301" y="802"/>
                      <a:pt x="727" y="1554"/>
                      <a:pt x="1228" y="2256"/>
                    </a:cubicBezTo>
                    <a:cubicBezTo>
                      <a:pt x="2030" y="3358"/>
                      <a:pt x="3008" y="4336"/>
                      <a:pt x="4136" y="5113"/>
                    </a:cubicBezTo>
                    <a:cubicBezTo>
                      <a:pt x="4888" y="5664"/>
                      <a:pt x="5765" y="6140"/>
                      <a:pt x="6692" y="6165"/>
                    </a:cubicBezTo>
                    <a:cubicBezTo>
                      <a:pt x="6713" y="6166"/>
                      <a:pt x="6735" y="6166"/>
                      <a:pt x="6756" y="6166"/>
                    </a:cubicBezTo>
                    <a:cubicBezTo>
                      <a:pt x="7666" y="6166"/>
                      <a:pt x="8653" y="5644"/>
                      <a:pt x="8898" y="4762"/>
                    </a:cubicBezTo>
                    <a:cubicBezTo>
                      <a:pt x="9186" y="5113"/>
                      <a:pt x="9624" y="5269"/>
                      <a:pt x="10079" y="5269"/>
                    </a:cubicBezTo>
                    <a:cubicBezTo>
                      <a:pt x="10533" y="5269"/>
                      <a:pt x="11003" y="5113"/>
                      <a:pt x="11354" y="4837"/>
                    </a:cubicBezTo>
                    <a:cubicBezTo>
                      <a:pt x="12081" y="4261"/>
                      <a:pt x="12432" y="3358"/>
                      <a:pt x="12707" y="2481"/>
                    </a:cubicBezTo>
                    <a:cubicBezTo>
                      <a:pt x="12833" y="2080"/>
                      <a:pt x="12933" y="1704"/>
                      <a:pt x="13008" y="1278"/>
                    </a:cubicBezTo>
                    <a:lnTo>
                      <a:pt x="13008" y="1278"/>
                    </a:lnTo>
                    <a:cubicBezTo>
                      <a:pt x="11107" y="2869"/>
                      <a:pt x="9236" y="3472"/>
                      <a:pt x="7489" y="3472"/>
                    </a:cubicBezTo>
                    <a:cubicBezTo>
                      <a:pt x="4447" y="3472"/>
                      <a:pt x="1784" y="1640"/>
                      <a:pt x="0" y="0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35"/>
              <p:cNvSpPr/>
              <p:nvPr/>
            </p:nvSpPr>
            <p:spPr>
              <a:xfrm rot="1332173">
                <a:off x="7349005" y="2904948"/>
                <a:ext cx="870415" cy="440646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6928" extrusionOk="0">
                    <a:moveTo>
                      <a:pt x="827" y="1204"/>
                    </a:moveTo>
                    <a:cubicBezTo>
                      <a:pt x="2526" y="2648"/>
                      <a:pt x="5038" y="4223"/>
                      <a:pt x="7906" y="4223"/>
                    </a:cubicBezTo>
                    <a:cubicBezTo>
                      <a:pt x="9567" y="4223"/>
                      <a:pt x="11347" y="3694"/>
                      <a:pt x="13158" y="2306"/>
                    </a:cubicBezTo>
                    <a:lnTo>
                      <a:pt x="13158" y="2306"/>
                    </a:lnTo>
                    <a:cubicBezTo>
                      <a:pt x="13083" y="2557"/>
                      <a:pt x="13008" y="2808"/>
                      <a:pt x="12958" y="3033"/>
                    </a:cubicBezTo>
                    <a:cubicBezTo>
                      <a:pt x="12707" y="3860"/>
                      <a:pt x="12356" y="4762"/>
                      <a:pt x="11655" y="5314"/>
                    </a:cubicBezTo>
                    <a:cubicBezTo>
                      <a:pt x="11335" y="5570"/>
                      <a:pt x="10897" y="5721"/>
                      <a:pt x="10475" y="5721"/>
                    </a:cubicBezTo>
                    <a:cubicBezTo>
                      <a:pt x="10071" y="5721"/>
                      <a:pt x="9681" y="5582"/>
                      <a:pt x="9424" y="5264"/>
                    </a:cubicBezTo>
                    <a:lnTo>
                      <a:pt x="9223" y="5013"/>
                    </a:lnTo>
                    <a:lnTo>
                      <a:pt x="9123" y="5314"/>
                    </a:lnTo>
                    <a:cubicBezTo>
                      <a:pt x="8904" y="6167"/>
                      <a:pt x="7950" y="6593"/>
                      <a:pt x="7160" y="6593"/>
                    </a:cubicBezTo>
                    <a:cubicBezTo>
                      <a:pt x="7138" y="6593"/>
                      <a:pt x="7115" y="6593"/>
                      <a:pt x="7093" y="6592"/>
                    </a:cubicBezTo>
                    <a:cubicBezTo>
                      <a:pt x="6116" y="6567"/>
                      <a:pt x="5213" y="6016"/>
                      <a:pt x="4637" y="5589"/>
                    </a:cubicBezTo>
                    <a:cubicBezTo>
                      <a:pt x="3534" y="4813"/>
                      <a:pt x="2557" y="3860"/>
                      <a:pt x="1780" y="2757"/>
                    </a:cubicBezTo>
                    <a:cubicBezTo>
                      <a:pt x="1404" y="2231"/>
                      <a:pt x="1078" y="1730"/>
                      <a:pt x="827" y="1204"/>
                    </a:cubicBezTo>
                    <a:close/>
                    <a:moveTo>
                      <a:pt x="0" y="0"/>
                    </a:moveTo>
                    <a:lnTo>
                      <a:pt x="251" y="652"/>
                    </a:lnTo>
                    <a:cubicBezTo>
                      <a:pt x="527" y="1404"/>
                      <a:pt x="953" y="2181"/>
                      <a:pt x="1504" y="2958"/>
                    </a:cubicBezTo>
                    <a:cubicBezTo>
                      <a:pt x="2306" y="4061"/>
                      <a:pt x="3309" y="5038"/>
                      <a:pt x="4436" y="5865"/>
                    </a:cubicBezTo>
                    <a:cubicBezTo>
                      <a:pt x="5063" y="6291"/>
                      <a:pt x="6015" y="6893"/>
                      <a:pt x="7093" y="6918"/>
                    </a:cubicBezTo>
                    <a:cubicBezTo>
                      <a:pt x="7150" y="6924"/>
                      <a:pt x="7209" y="6927"/>
                      <a:pt x="7271" y="6927"/>
                    </a:cubicBezTo>
                    <a:cubicBezTo>
                      <a:pt x="7455" y="6927"/>
                      <a:pt x="7657" y="6899"/>
                      <a:pt x="7845" y="6843"/>
                    </a:cubicBezTo>
                    <a:cubicBezTo>
                      <a:pt x="8472" y="6667"/>
                      <a:pt x="9073" y="6266"/>
                      <a:pt x="9349" y="5665"/>
                    </a:cubicBezTo>
                    <a:cubicBezTo>
                      <a:pt x="9665" y="5924"/>
                      <a:pt x="10068" y="6042"/>
                      <a:pt x="10479" y="6042"/>
                    </a:cubicBezTo>
                    <a:cubicBezTo>
                      <a:pt x="10980" y="6042"/>
                      <a:pt x="11495" y="5867"/>
                      <a:pt x="11880" y="5564"/>
                    </a:cubicBezTo>
                    <a:cubicBezTo>
                      <a:pt x="12632" y="4963"/>
                      <a:pt x="13008" y="3985"/>
                      <a:pt x="13259" y="3133"/>
                    </a:cubicBezTo>
                    <a:cubicBezTo>
                      <a:pt x="13384" y="2732"/>
                      <a:pt x="13484" y="2331"/>
                      <a:pt x="13584" y="1930"/>
                    </a:cubicBezTo>
                    <a:lnTo>
                      <a:pt x="13685" y="1454"/>
                    </a:lnTo>
                    <a:lnTo>
                      <a:pt x="13685" y="1454"/>
                    </a:lnTo>
                    <a:lnTo>
                      <a:pt x="13309" y="1755"/>
                    </a:lnTo>
                    <a:cubicBezTo>
                      <a:pt x="11439" y="3313"/>
                      <a:pt x="9601" y="3921"/>
                      <a:pt x="7872" y="3921"/>
                    </a:cubicBezTo>
                    <a:cubicBezTo>
                      <a:pt x="5012" y="3921"/>
                      <a:pt x="2448" y="2257"/>
                      <a:pt x="527" y="47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4" name="Google Shape;1324;p35"/>
            <p:cNvGrpSpPr/>
            <p:nvPr/>
          </p:nvGrpSpPr>
          <p:grpSpPr>
            <a:xfrm rot="1994015">
              <a:off x="8032914" y="2651929"/>
              <a:ext cx="541931" cy="310551"/>
              <a:chOff x="1521450" y="1336275"/>
              <a:chExt cx="211800" cy="121375"/>
            </a:xfrm>
          </p:grpSpPr>
          <p:sp>
            <p:nvSpPr>
              <p:cNvPr id="1325" name="Google Shape;1325;p35"/>
              <p:cNvSpPr/>
              <p:nvPr/>
            </p:nvSpPr>
            <p:spPr>
              <a:xfrm>
                <a:off x="1532725" y="1340250"/>
                <a:ext cx="186100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7444" h="4696" extrusionOk="0">
                    <a:moveTo>
                      <a:pt x="7294" y="0"/>
                    </a:moveTo>
                    <a:cubicBezTo>
                      <a:pt x="7193" y="0"/>
                      <a:pt x="7118" y="76"/>
                      <a:pt x="7118" y="151"/>
                    </a:cubicBezTo>
                    <a:cubicBezTo>
                      <a:pt x="7093" y="1304"/>
                      <a:pt x="6642" y="2406"/>
                      <a:pt x="5890" y="3183"/>
                    </a:cubicBezTo>
                    <a:cubicBezTo>
                      <a:pt x="5185" y="3934"/>
                      <a:pt x="4190" y="4375"/>
                      <a:pt x="3226" y="4375"/>
                    </a:cubicBezTo>
                    <a:cubicBezTo>
                      <a:pt x="3128" y="4375"/>
                      <a:pt x="3030" y="4371"/>
                      <a:pt x="2933" y="4361"/>
                    </a:cubicBezTo>
                    <a:cubicBezTo>
                      <a:pt x="1805" y="4261"/>
                      <a:pt x="777" y="3559"/>
                      <a:pt x="326" y="2582"/>
                    </a:cubicBezTo>
                    <a:cubicBezTo>
                      <a:pt x="307" y="2526"/>
                      <a:pt x="246" y="2497"/>
                      <a:pt x="175" y="2497"/>
                    </a:cubicBezTo>
                    <a:cubicBezTo>
                      <a:pt x="151" y="2497"/>
                      <a:pt x="126" y="2500"/>
                      <a:pt x="101" y="2507"/>
                    </a:cubicBezTo>
                    <a:cubicBezTo>
                      <a:pt x="25" y="2557"/>
                      <a:pt x="0" y="2632"/>
                      <a:pt x="25" y="2732"/>
                    </a:cubicBezTo>
                    <a:cubicBezTo>
                      <a:pt x="527" y="3810"/>
                      <a:pt x="1654" y="4587"/>
                      <a:pt x="2883" y="4687"/>
                    </a:cubicBezTo>
                    <a:cubicBezTo>
                      <a:pt x="2984" y="4693"/>
                      <a:pt x="3084" y="4696"/>
                      <a:pt x="3183" y="4696"/>
                    </a:cubicBezTo>
                    <a:cubicBezTo>
                      <a:pt x="3525" y="4696"/>
                      <a:pt x="3855" y="4659"/>
                      <a:pt x="4186" y="4562"/>
                    </a:cubicBezTo>
                    <a:cubicBezTo>
                      <a:pt x="4913" y="4386"/>
                      <a:pt x="5589" y="3985"/>
                      <a:pt x="6141" y="3409"/>
                    </a:cubicBezTo>
                    <a:cubicBezTo>
                      <a:pt x="6943" y="2582"/>
                      <a:pt x="7419" y="1404"/>
                      <a:pt x="7444" y="176"/>
                    </a:cubicBezTo>
                    <a:cubicBezTo>
                      <a:pt x="7444" y="76"/>
                      <a:pt x="7369" y="0"/>
                      <a:pt x="7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5"/>
              <p:cNvSpPr/>
              <p:nvPr/>
            </p:nvSpPr>
            <p:spPr>
              <a:xfrm>
                <a:off x="1521450" y="1396025"/>
                <a:ext cx="288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53" extrusionOk="0">
                    <a:moveTo>
                      <a:pt x="953" y="0"/>
                    </a:moveTo>
                    <a:cubicBezTo>
                      <a:pt x="526" y="75"/>
                      <a:pt x="125" y="426"/>
                      <a:pt x="25" y="852"/>
                    </a:cubicBezTo>
                    <a:cubicBezTo>
                      <a:pt x="0" y="927"/>
                      <a:pt x="50" y="1028"/>
                      <a:pt x="151" y="1053"/>
                    </a:cubicBezTo>
                    <a:lnTo>
                      <a:pt x="226" y="1053"/>
                    </a:lnTo>
                    <a:cubicBezTo>
                      <a:pt x="276" y="1028"/>
                      <a:pt x="326" y="977"/>
                      <a:pt x="351" y="927"/>
                    </a:cubicBezTo>
                    <a:cubicBezTo>
                      <a:pt x="426" y="627"/>
                      <a:pt x="702" y="376"/>
                      <a:pt x="1003" y="326"/>
                    </a:cubicBezTo>
                    <a:cubicBezTo>
                      <a:pt x="1103" y="326"/>
                      <a:pt x="1153" y="226"/>
                      <a:pt x="1153" y="150"/>
                    </a:cubicBezTo>
                    <a:cubicBezTo>
                      <a:pt x="1128" y="50"/>
                      <a:pt x="1053" y="0"/>
                      <a:pt x="9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5"/>
              <p:cNvSpPr/>
              <p:nvPr/>
            </p:nvSpPr>
            <p:spPr>
              <a:xfrm>
                <a:off x="1691875" y="1336275"/>
                <a:ext cx="41375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586" extrusionOk="0">
                    <a:moveTo>
                      <a:pt x="749" y="1"/>
                    </a:moveTo>
                    <a:cubicBezTo>
                      <a:pt x="527" y="1"/>
                      <a:pt x="302" y="53"/>
                      <a:pt x="100" y="159"/>
                    </a:cubicBezTo>
                    <a:cubicBezTo>
                      <a:pt x="25" y="185"/>
                      <a:pt x="0" y="310"/>
                      <a:pt x="50" y="385"/>
                    </a:cubicBezTo>
                    <a:cubicBezTo>
                      <a:pt x="83" y="434"/>
                      <a:pt x="136" y="461"/>
                      <a:pt x="190" y="461"/>
                    </a:cubicBezTo>
                    <a:cubicBezTo>
                      <a:pt x="220" y="461"/>
                      <a:pt x="249" y="453"/>
                      <a:pt x="276" y="435"/>
                    </a:cubicBezTo>
                    <a:cubicBezTo>
                      <a:pt x="405" y="365"/>
                      <a:pt x="555" y="331"/>
                      <a:pt x="707" y="331"/>
                    </a:cubicBezTo>
                    <a:cubicBezTo>
                      <a:pt x="937" y="331"/>
                      <a:pt x="1172" y="409"/>
                      <a:pt x="1354" y="560"/>
                    </a:cubicBezTo>
                    <a:cubicBezTo>
                      <a:pt x="1404" y="586"/>
                      <a:pt x="1454" y="586"/>
                      <a:pt x="1504" y="586"/>
                    </a:cubicBezTo>
                    <a:cubicBezTo>
                      <a:pt x="1529" y="586"/>
                      <a:pt x="1579" y="560"/>
                      <a:pt x="1579" y="535"/>
                    </a:cubicBezTo>
                    <a:cubicBezTo>
                      <a:pt x="1654" y="460"/>
                      <a:pt x="1629" y="360"/>
                      <a:pt x="1579" y="285"/>
                    </a:cubicBezTo>
                    <a:cubicBezTo>
                      <a:pt x="1348" y="97"/>
                      <a:pt x="1051" y="1"/>
                      <a:pt x="7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5"/>
              <p:cNvSpPr/>
              <p:nvPr/>
            </p:nvSpPr>
            <p:spPr>
              <a:xfrm>
                <a:off x="1581600" y="1376425"/>
                <a:ext cx="2070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92" extrusionOk="0">
                    <a:moveTo>
                      <a:pt x="297" y="1"/>
                    </a:moveTo>
                    <a:cubicBezTo>
                      <a:pt x="281" y="1"/>
                      <a:pt x="266" y="3"/>
                      <a:pt x="251" y="7"/>
                    </a:cubicBezTo>
                    <a:cubicBezTo>
                      <a:pt x="75" y="57"/>
                      <a:pt x="0" y="383"/>
                      <a:pt x="100" y="734"/>
                    </a:cubicBezTo>
                    <a:cubicBezTo>
                      <a:pt x="192" y="1055"/>
                      <a:pt x="368" y="1292"/>
                      <a:pt x="531" y="1292"/>
                    </a:cubicBezTo>
                    <a:cubicBezTo>
                      <a:pt x="546" y="1292"/>
                      <a:pt x="562" y="1290"/>
                      <a:pt x="577" y="1285"/>
                    </a:cubicBezTo>
                    <a:cubicBezTo>
                      <a:pt x="752" y="1235"/>
                      <a:pt x="827" y="909"/>
                      <a:pt x="727" y="558"/>
                    </a:cubicBezTo>
                    <a:cubicBezTo>
                      <a:pt x="658" y="238"/>
                      <a:pt x="464" y="1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5"/>
              <p:cNvSpPr/>
              <p:nvPr/>
            </p:nvSpPr>
            <p:spPr>
              <a:xfrm>
                <a:off x="1577200" y="1371925"/>
                <a:ext cx="29475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628" extrusionOk="0">
                    <a:moveTo>
                      <a:pt x="477" y="337"/>
                    </a:moveTo>
                    <a:cubicBezTo>
                      <a:pt x="502" y="337"/>
                      <a:pt x="677" y="463"/>
                      <a:pt x="753" y="789"/>
                    </a:cubicBezTo>
                    <a:cubicBezTo>
                      <a:pt x="828" y="1089"/>
                      <a:pt x="753" y="1290"/>
                      <a:pt x="728" y="1290"/>
                    </a:cubicBezTo>
                    <a:cubicBezTo>
                      <a:pt x="724" y="1292"/>
                      <a:pt x="720" y="1293"/>
                      <a:pt x="715" y="1293"/>
                    </a:cubicBezTo>
                    <a:cubicBezTo>
                      <a:pt x="653" y="1293"/>
                      <a:pt x="497" y="1143"/>
                      <a:pt x="427" y="864"/>
                    </a:cubicBezTo>
                    <a:cubicBezTo>
                      <a:pt x="352" y="563"/>
                      <a:pt x="427" y="363"/>
                      <a:pt x="477" y="337"/>
                    </a:cubicBezTo>
                    <a:close/>
                    <a:moveTo>
                      <a:pt x="463" y="0"/>
                    </a:moveTo>
                    <a:cubicBezTo>
                      <a:pt x="434" y="0"/>
                      <a:pt x="405" y="4"/>
                      <a:pt x="377" y="12"/>
                    </a:cubicBezTo>
                    <a:cubicBezTo>
                      <a:pt x="101" y="87"/>
                      <a:pt x="1" y="488"/>
                      <a:pt x="101" y="939"/>
                    </a:cubicBezTo>
                    <a:cubicBezTo>
                      <a:pt x="213" y="1344"/>
                      <a:pt x="467" y="1627"/>
                      <a:pt x="717" y="1627"/>
                    </a:cubicBezTo>
                    <a:cubicBezTo>
                      <a:pt x="746" y="1627"/>
                      <a:pt x="774" y="1623"/>
                      <a:pt x="803" y="1616"/>
                    </a:cubicBezTo>
                    <a:cubicBezTo>
                      <a:pt x="1078" y="1540"/>
                      <a:pt x="1179" y="1139"/>
                      <a:pt x="1078" y="688"/>
                    </a:cubicBezTo>
                    <a:cubicBezTo>
                      <a:pt x="966" y="284"/>
                      <a:pt x="713" y="0"/>
                      <a:pt x="4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5"/>
              <p:cNvSpPr/>
              <p:nvPr/>
            </p:nvSpPr>
            <p:spPr>
              <a:xfrm>
                <a:off x="1644250" y="1355750"/>
                <a:ext cx="207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87" extrusionOk="0">
                    <a:moveTo>
                      <a:pt x="297" y="1"/>
                    </a:moveTo>
                    <a:cubicBezTo>
                      <a:pt x="282" y="1"/>
                      <a:pt x="266" y="3"/>
                      <a:pt x="251" y="7"/>
                    </a:cubicBezTo>
                    <a:cubicBezTo>
                      <a:pt x="76" y="32"/>
                      <a:pt x="0" y="358"/>
                      <a:pt x="101" y="709"/>
                    </a:cubicBezTo>
                    <a:cubicBezTo>
                      <a:pt x="196" y="1043"/>
                      <a:pt x="406" y="1287"/>
                      <a:pt x="577" y="1287"/>
                    </a:cubicBezTo>
                    <a:cubicBezTo>
                      <a:pt x="586" y="1287"/>
                      <a:pt x="594" y="1286"/>
                      <a:pt x="602" y="1285"/>
                    </a:cubicBezTo>
                    <a:cubicBezTo>
                      <a:pt x="777" y="1235"/>
                      <a:pt x="828" y="909"/>
                      <a:pt x="752" y="558"/>
                    </a:cubicBezTo>
                    <a:cubicBezTo>
                      <a:pt x="661" y="238"/>
                      <a:pt x="464" y="1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35"/>
              <p:cNvSpPr/>
              <p:nvPr/>
            </p:nvSpPr>
            <p:spPr>
              <a:xfrm>
                <a:off x="1639875" y="1351250"/>
                <a:ext cx="30100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628" extrusionOk="0">
                    <a:moveTo>
                      <a:pt x="484" y="335"/>
                    </a:moveTo>
                    <a:cubicBezTo>
                      <a:pt x="526" y="335"/>
                      <a:pt x="682" y="484"/>
                      <a:pt x="752" y="763"/>
                    </a:cubicBezTo>
                    <a:cubicBezTo>
                      <a:pt x="827" y="1089"/>
                      <a:pt x="752" y="1290"/>
                      <a:pt x="727" y="1290"/>
                    </a:cubicBezTo>
                    <a:cubicBezTo>
                      <a:pt x="723" y="1292"/>
                      <a:pt x="719" y="1292"/>
                      <a:pt x="715" y="1292"/>
                    </a:cubicBezTo>
                    <a:cubicBezTo>
                      <a:pt x="655" y="1292"/>
                      <a:pt x="519" y="1143"/>
                      <a:pt x="426" y="864"/>
                    </a:cubicBezTo>
                    <a:cubicBezTo>
                      <a:pt x="351" y="538"/>
                      <a:pt x="426" y="337"/>
                      <a:pt x="476" y="337"/>
                    </a:cubicBezTo>
                    <a:cubicBezTo>
                      <a:pt x="478" y="336"/>
                      <a:pt x="481" y="335"/>
                      <a:pt x="484" y="335"/>
                    </a:cubicBezTo>
                    <a:close/>
                    <a:moveTo>
                      <a:pt x="462" y="0"/>
                    </a:moveTo>
                    <a:cubicBezTo>
                      <a:pt x="433" y="0"/>
                      <a:pt x="404" y="4"/>
                      <a:pt x="376" y="12"/>
                    </a:cubicBezTo>
                    <a:cubicBezTo>
                      <a:pt x="125" y="87"/>
                      <a:pt x="0" y="488"/>
                      <a:pt x="125" y="939"/>
                    </a:cubicBezTo>
                    <a:cubicBezTo>
                      <a:pt x="238" y="1343"/>
                      <a:pt x="471" y="1627"/>
                      <a:pt x="717" y="1627"/>
                    </a:cubicBezTo>
                    <a:cubicBezTo>
                      <a:pt x="745" y="1627"/>
                      <a:pt x="774" y="1623"/>
                      <a:pt x="802" y="1616"/>
                    </a:cubicBezTo>
                    <a:cubicBezTo>
                      <a:pt x="1078" y="1540"/>
                      <a:pt x="1203" y="1139"/>
                      <a:pt x="1078" y="688"/>
                    </a:cubicBezTo>
                    <a:cubicBezTo>
                      <a:pt x="965" y="284"/>
                      <a:pt x="712" y="0"/>
                      <a:pt x="4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412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97A12C-4F0E-4BD6-8429-8AD3864B1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39" y="2974213"/>
            <a:ext cx="6602436" cy="38837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353835-3FA6-49F4-B6F5-11B3D3EED7CB}"/>
              </a:ext>
            </a:extLst>
          </p:cNvPr>
          <p:cNvSpPr/>
          <p:nvPr/>
        </p:nvSpPr>
        <p:spPr>
          <a:xfrm>
            <a:off x="1352549" y="114300"/>
            <a:ext cx="8405813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tóm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tắt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toán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8C598-4AD6-4285-A22B-C9A2624ABD22}"/>
              </a:ext>
            </a:extLst>
          </p:cNvPr>
          <p:cNvSpPr txBox="1"/>
          <p:nvPr/>
        </p:nvSpPr>
        <p:spPr>
          <a:xfrm>
            <a:off x="1630593" y="917545"/>
            <a:ext cx="9762944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14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ổi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6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ổi</a:t>
            </a: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4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A181D9-42A9-406D-827F-EC1BAE471A72}"/>
              </a:ext>
            </a:extLst>
          </p:cNvPr>
          <p:cNvSpPr txBox="1"/>
          <p:nvPr/>
        </p:nvSpPr>
        <p:spPr>
          <a:xfrm>
            <a:off x="6095999" y="831173"/>
            <a:ext cx="3619484" cy="267765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Tóm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tắt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     : 14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ổi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黑体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Bớt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    :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ổi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黑体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: …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718D2-0F62-426E-852E-80629AF8789D}"/>
              </a:ext>
            </a:extLst>
          </p:cNvPr>
          <p:cNvSpPr txBox="1"/>
          <p:nvPr/>
        </p:nvSpPr>
        <p:spPr>
          <a:xfrm>
            <a:off x="2015441" y="3553081"/>
            <a:ext cx="6046567" cy="267765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黑体"/>
              <a:cs typeface="Arial-SGK-TV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Bà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còn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黑体"/>
                <a:cs typeface="Arial-SGK-TV" pitchFamily="2" charset="0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ố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14 – 6 = 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: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黑体"/>
                <a:cs typeface="Arial-SGK-TV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4C465-899E-40C0-B3BA-82729D88921E}"/>
              </a:ext>
            </a:extLst>
          </p:cNvPr>
          <p:cNvSpPr txBox="1"/>
          <p:nvPr/>
        </p:nvSpPr>
        <p:spPr>
          <a:xfrm>
            <a:off x="1214528" y="0"/>
            <a:ext cx="9762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14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ổi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6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ổi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17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C36FBEB5-573A-4A19-B8A9-FF8D062F4480}"/>
              </a:ext>
            </a:extLst>
          </p:cNvPr>
          <p:cNvSpPr/>
          <p:nvPr/>
        </p:nvSpPr>
        <p:spPr>
          <a:xfrm>
            <a:off x="2412828" y="1410461"/>
            <a:ext cx="7226001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encil" panose="040409050D0802020404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TOÁN NHIỀU H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encil" panose="040409050D0802020404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tencil" panose="040409050D0802020404" pitchFamily="8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9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FEE139-08BD-4124-ADFC-3B544442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0" y="3013427"/>
            <a:ext cx="6034673" cy="2708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FF09E0-6825-4815-A2F5-7BC648F169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09" y="345840"/>
            <a:ext cx="1883347" cy="366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FBF502-8729-405D-9397-11481E016C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1" y="964793"/>
            <a:ext cx="10925575" cy="1176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488A9-7FC5-4ED1-9A10-E1450DCB60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4" y="4186237"/>
            <a:ext cx="2938922" cy="1535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A8195-F8AF-451C-944E-F68C6BFD9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2" y="3238066"/>
            <a:ext cx="5631638" cy="20392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6A62E6-595B-4867-AC58-CFAB509B30E1}"/>
              </a:ext>
            </a:extLst>
          </p:cNvPr>
          <p:cNvCxnSpPr>
            <a:cxnSpLocks/>
          </p:cNvCxnSpPr>
          <p:nvPr/>
        </p:nvCxnSpPr>
        <p:spPr>
          <a:xfrm>
            <a:off x="771526" y="1510380"/>
            <a:ext cx="375761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4853E0-E379-4BD6-AD3D-8AFC215205B7}"/>
              </a:ext>
            </a:extLst>
          </p:cNvPr>
          <p:cNvCxnSpPr>
            <a:cxnSpLocks/>
            <a:endCxn id="3" idx="3"/>
          </p:cNvCxnSpPr>
          <p:nvPr/>
        </p:nvCxnSpPr>
        <p:spPr>
          <a:xfrm>
            <a:off x="4942296" y="1510380"/>
            <a:ext cx="6858240" cy="4286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59A43D-10F6-4B3C-B544-65B8DAAB472C}"/>
              </a:ext>
            </a:extLst>
          </p:cNvPr>
          <p:cNvCxnSpPr>
            <a:cxnSpLocks/>
          </p:cNvCxnSpPr>
          <p:nvPr/>
        </p:nvCxnSpPr>
        <p:spPr>
          <a:xfrm flipV="1">
            <a:off x="1670458" y="2149584"/>
            <a:ext cx="4301717" cy="226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7444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70490E-AC6D-4335-96D2-13AA2FEF0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68" y="161337"/>
            <a:ext cx="6145695" cy="2751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CCA48-780D-44FC-9B40-2D7E0D7C0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96" y="3429000"/>
            <a:ext cx="4759807" cy="3022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EC587-A3D3-44CE-BB5B-349FDFCD85EE}"/>
              </a:ext>
            </a:extLst>
          </p:cNvPr>
          <p:cNvSpPr/>
          <p:nvPr/>
        </p:nvSpPr>
        <p:spPr>
          <a:xfrm>
            <a:off x="7631498" y="942975"/>
            <a:ext cx="569528" cy="4429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FADC2-D0EC-437F-87BF-73319A280FD2}"/>
              </a:ext>
            </a:extLst>
          </p:cNvPr>
          <p:cNvSpPr/>
          <p:nvPr/>
        </p:nvSpPr>
        <p:spPr>
          <a:xfrm>
            <a:off x="7645786" y="1738901"/>
            <a:ext cx="569528" cy="4429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2AF5CC-BBED-41DE-B0B2-DCC9EA905BD6}"/>
              </a:ext>
            </a:extLst>
          </p:cNvPr>
          <p:cNvSpPr/>
          <p:nvPr/>
        </p:nvSpPr>
        <p:spPr>
          <a:xfrm>
            <a:off x="4583227" y="5028358"/>
            <a:ext cx="1803016" cy="4429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+ 1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7A580C-620F-48EC-9DC7-A3BA46E98DB8}"/>
              </a:ext>
            </a:extLst>
          </p:cNvPr>
          <p:cNvSpPr/>
          <p:nvPr/>
        </p:nvSpPr>
        <p:spPr>
          <a:xfrm>
            <a:off x="7253373" y="5018818"/>
            <a:ext cx="3419390" cy="4429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(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3D9A1E-19AF-44EA-8FC8-DFE294BC968E}"/>
              </a:ext>
            </a:extLst>
          </p:cNvPr>
          <p:cNvSpPr/>
          <p:nvPr/>
        </p:nvSpPr>
        <p:spPr>
          <a:xfrm>
            <a:off x="7253372" y="5826061"/>
            <a:ext cx="3005053" cy="4429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03D1B-81C6-4A7A-B798-B89438820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67" y="5001197"/>
            <a:ext cx="3544123" cy="1590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4DF9D9-269A-40E4-ABE2-8C2CDF5A38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79" y="5689981"/>
            <a:ext cx="1726008" cy="9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6BB871-8B1C-4ECB-95C6-9F8BDD34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6" y="1600772"/>
            <a:ext cx="10441361" cy="4685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736F6-EAB6-42CB-89A5-09A666EC2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16" y="3630002"/>
            <a:ext cx="5085003" cy="2656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C69FE5-9C62-4041-B7DE-C47D3ECFA2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09" b="55067"/>
          <a:stretch/>
        </p:blipFill>
        <p:spPr>
          <a:xfrm>
            <a:off x="3864904" y="205060"/>
            <a:ext cx="5540353" cy="732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286323-3BB5-43FD-8346-FC982E103BA9}"/>
              </a:ext>
            </a:extLst>
          </p:cNvPr>
          <p:cNvSpPr/>
          <p:nvPr/>
        </p:nvSpPr>
        <p:spPr>
          <a:xfrm>
            <a:off x="3562929" y="1350288"/>
            <a:ext cx="5970134" cy="4429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66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teractive Education Pack for Students by Slidesgo">
  <a:themeElements>
    <a:clrScheme name="Simple Light">
      <a:dk1>
        <a:srgbClr val="004967"/>
      </a:dk1>
      <a:lt1>
        <a:srgbClr val="7DC9E3"/>
      </a:lt1>
      <a:dk2>
        <a:srgbClr val="003443"/>
      </a:dk2>
      <a:lt2>
        <a:srgbClr val="ECECEC"/>
      </a:lt2>
      <a:accent1>
        <a:srgbClr val="ECC331"/>
      </a:accent1>
      <a:accent2>
        <a:srgbClr val="DC4949"/>
      </a:accent2>
      <a:accent3>
        <a:srgbClr val="003443"/>
      </a:accent3>
      <a:accent4>
        <a:srgbClr val="004967"/>
      </a:accent4>
      <a:accent5>
        <a:srgbClr val="2D9FCE"/>
      </a:accent5>
      <a:accent6>
        <a:srgbClr val="64AF9F"/>
      </a:accent6>
      <a:hlink>
        <a:srgbClr val="ECECE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ack to School Presentation by Slidesgo">
  <a:themeElements>
    <a:clrScheme name="Simple Light">
      <a:dk1>
        <a:srgbClr val="000000"/>
      </a:dk1>
      <a:lt1>
        <a:srgbClr val="FFFFFF"/>
      </a:lt1>
      <a:dk2>
        <a:srgbClr val="D6E8F0"/>
      </a:dk2>
      <a:lt2>
        <a:srgbClr val="FFFFFF"/>
      </a:lt2>
      <a:accent1>
        <a:srgbClr val="3C78D8"/>
      </a:accent1>
      <a:accent2>
        <a:srgbClr val="9CC34C"/>
      </a:accent2>
      <a:accent3>
        <a:srgbClr val="CC0000"/>
      </a:accent3>
      <a:accent4>
        <a:srgbClr val="E69138"/>
      </a:accent4>
      <a:accent5>
        <a:srgbClr val="F1C232"/>
      </a:accent5>
      <a:accent6>
        <a:srgbClr val="000000"/>
      </a:accent6>
      <a:hlink>
        <a:srgbClr val="3C78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自定义 543">
      <a:dk1>
        <a:sysClr val="windowText" lastClr="000000"/>
      </a:dk1>
      <a:lt1>
        <a:sysClr val="window" lastClr="FFFFFF"/>
      </a:lt1>
      <a:dk2>
        <a:srgbClr val="63C2BC"/>
      </a:dk2>
      <a:lt2>
        <a:srgbClr val="E7E6E6"/>
      </a:lt2>
      <a:accent1>
        <a:srgbClr val="A7C933"/>
      </a:accent1>
      <a:accent2>
        <a:srgbClr val="63C2BC"/>
      </a:accent2>
      <a:accent3>
        <a:srgbClr val="A7C933"/>
      </a:accent3>
      <a:accent4>
        <a:srgbClr val="63C2BC"/>
      </a:accent4>
      <a:accent5>
        <a:srgbClr val="A7C933"/>
      </a:accent5>
      <a:accent6>
        <a:srgbClr val="63C2BC"/>
      </a:accent6>
      <a:hlink>
        <a:srgbClr val="A7C933"/>
      </a:hlink>
      <a:folHlink>
        <a:srgbClr val="63C2BC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322</Words>
  <Application>Microsoft Office PowerPoint</Application>
  <PresentationFormat>Widescreen</PresentationFormat>
  <Paragraphs>61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等线</vt:lpstr>
      <vt:lpstr>微软雅黑</vt:lpstr>
      <vt:lpstr>Arial</vt:lpstr>
      <vt:lpstr>Arial-SGK-TV</vt:lpstr>
      <vt:lpstr>Baloo 2</vt:lpstr>
      <vt:lpstr>Calibri</vt:lpstr>
      <vt:lpstr>Calibri Light</vt:lpstr>
      <vt:lpstr>Comic Sans MS</vt:lpstr>
      <vt:lpstr>Lato</vt:lpstr>
      <vt:lpstr>Luckiest Guy</vt:lpstr>
      <vt:lpstr>Open Sans</vt:lpstr>
      <vt:lpstr>Quicksand Medium</vt:lpstr>
      <vt:lpstr>Roboto Condensed Light</vt:lpstr>
      <vt:lpstr>Stencil</vt:lpstr>
      <vt:lpstr>Times New Roman</vt:lpstr>
      <vt:lpstr>Wide Latin</vt:lpstr>
      <vt:lpstr>幼圆</vt:lpstr>
      <vt:lpstr>印品黑体</vt:lpstr>
      <vt:lpstr>Toán 2 SHS</vt:lpstr>
      <vt:lpstr>1_Toán 2 SHS</vt:lpstr>
      <vt:lpstr>1_Office Theme</vt:lpstr>
      <vt:lpstr>2_Office Theme</vt:lpstr>
      <vt:lpstr>Interactive Education Pack for Students by Slidesgo</vt:lpstr>
      <vt:lpstr>Back to School Presentation by Slidesgo</vt:lpstr>
      <vt:lpstr>Office Theme</vt:lpstr>
      <vt:lpstr>PowerPoint Presentation</vt:lpstr>
      <vt:lpstr>PowerPoint Presentation</vt:lpstr>
      <vt:lpstr>Nhanh như chớp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Đào Hà</cp:lastModifiedBy>
  <cp:revision>132</cp:revision>
  <dcterms:created xsi:type="dcterms:W3CDTF">2021-01-08T03:00:40Z</dcterms:created>
  <dcterms:modified xsi:type="dcterms:W3CDTF">2021-11-13T02:45:18Z</dcterms:modified>
</cp:coreProperties>
</file>